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7"/>
  </p:notesMasterIdLst>
  <p:sldIdLst>
    <p:sldId id="256" r:id="rId2"/>
    <p:sldId id="259" r:id="rId3"/>
    <p:sldId id="257" r:id="rId4"/>
    <p:sldId id="264" r:id="rId5"/>
    <p:sldId id="284" r:id="rId6"/>
    <p:sldId id="269" r:id="rId7"/>
    <p:sldId id="262" r:id="rId8"/>
    <p:sldId id="285" r:id="rId9"/>
    <p:sldId id="261" r:id="rId10"/>
    <p:sldId id="286" r:id="rId11"/>
    <p:sldId id="287" r:id="rId12"/>
    <p:sldId id="260" r:id="rId13"/>
    <p:sldId id="288" r:id="rId14"/>
    <p:sldId id="274" r:id="rId15"/>
    <p:sldId id="265" r:id="rId16"/>
    <p:sldId id="289" r:id="rId17"/>
    <p:sldId id="263" r:id="rId18"/>
    <p:sldId id="267" r:id="rId19"/>
    <p:sldId id="290" r:id="rId20"/>
    <p:sldId id="291" r:id="rId21"/>
    <p:sldId id="295" r:id="rId22"/>
    <p:sldId id="292" r:id="rId23"/>
    <p:sldId id="293" r:id="rId24"/>
    <p:sldId id="294" r:id="rId25"/>
    <p:sldId id="279" r:id="rId26"/>
  </p:sldIdLst>
  <p:sldSz cx="9144000" cy="5143500" type="screen16x9"/>
  <p:notesSz cx="6858000" cy="9144000"/>
  <p:embeddedFontLst>
    <p:embeddedFont>
      <p:font typeface="Inconsolata" panose="020B0604020202020204" charset="-1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FC8E5E-3B06-4F9E-BE6A-739638077390}">
  <a:tblStyle styleId="{E9FC8E5E-3B06-4F9E-BE6A-7396380773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>
      <p:cViewPr varScale="1">
        <p:scale>
          <a:sx n="100" d="100"/>
          <a:sy n="100" d="100"/>
        </p:scale>
        <p:origin x="9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bbh.b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67E7C-1853-45FA-AAC6-D050FB07028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1ACD52-F29F-464E-8A18-6788B739A292}">
      <dgm:prSet phldrT="[Text]"/>
      <dgm:spPr/>
      <dgm:t>
        <a:bodyPr/>
        <a:lstStyle/>
        <a:p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Osnovni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najefikasniji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instrument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uspješno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vođenje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ličnih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finansija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B7E625-A44D-4DC0-8324-6B3740AF6919}" type="parTrans" cxnId="{9C1E7464-9C12-4F82-9C23-A0BB04250E1E}">
      <dgm:prSet/>
      <dgm:spPr/>
      <dgm:t>
        <a:bodyPr/>
        <a:lstStyle/>
        <a:p>
          <a:endParaRPr lang="en-US"/>
        </a:p>
      </dgm:t>
    </dgm:pt>
    <dgm:pt modelId="{1C2C82F0-5668-48D6-AF76-3D2C54C668A8}" type="sibTrans" cxnId="{9C1E7464-9C12-4F82-9C23-A0BB04250E1E}">
      <dgm:prSet/>
      <dgm:spPr/>
      <dgm:t>
        <a:bodyPr/>
        <a:lstStyle/>
        <a:p>
          <a:endParaRPr lang="en-US"/>
        </a:p>
      </dgm:t>
    </dgm:pt>
    <dgm:pt modelId="{B74B328F-3A1F-4084-A1B3-F9E4738DF1C1}">
      <dgm:prSet phldrT="[Text]"/>
      <dgm:spPr/>
      <dgm:t>
        <a:bodyPr/>
        <a:lstStyle/>
        <a:p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Budžet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čine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sva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naša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primanja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troškovi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tokom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određenog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perioda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D1C75F-B4B6-4352-BA8F-CB8D80F2742E}" type="parTrans" cxnId="{503ABDAC-E1AE-4D87-9B20-07FBF87E1A63}">
      <dgm:prSet/>
      <dgm:spPr/>
      <dgm:t>
        <a:bodyPr/>
        <a:lstStyle/>
        <a:p>
          <a:endParaRPr lang="en-US"/>
        </a:p>
      </dgm:t>
    </dgm:pt>
    <dgm:pt modelId="{62027CF3-AF54-41B3-BA78-7FDC879FC0DC}" type="sibTrans" cxnId="{503ABDAC-E1AE-4D87-9B20-07FBF87E1A63}">
      <dgm:prSet/>
      <dgm:spPr/>
      <dgm:t>
        <a:bodyPr/>
        <a:lstStyle/>
        <a:p>
          <a:endParaRPr lang="en-US"/>
        </a:p>
      </dgm:t>
    </dgm:pt>
    <dgm:pt modelId="{A24B5D41-48C5-47F9-AA15-28B11C7EF5CE}">
      <dgm:prSet phldrT="[Text]"/>
      <dgm:spPr/>
      <dgm:t>
        <a:bodyPr/>
        <a:lstStyle/>
        <a:p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Vodi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dnevnom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mjesečnom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godišnjem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nivou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471B85-807D-474D-8A66-7C26E153BDD5}" type="parTrans" cxnId="{8255D78C-E91F-4CDD-A4CA-A95A8635B60E}">
      <dgm:prSet/>
      <dgm:spPr/>
      <dgm:t>
        <a:bodyPr/>
        <a:lstStyle/>
        <a:p>
          <a:endParaRPr lang="en-US"/>
        </a:p>
      </dgm:t>
    </dgm:pt>
    <dgm:pt modelId="{0F59B850-31D3-4FE4-ABCB-B26166B37367}" type="sibTrans" cxnId="{8255D78C-E91F-4CDD-A4CA-A95A8635B60E}">
      <dgm:prSet/>
      <dgm:spPr/>
      <dgm:t>
        <a:bodyPr/>
        <a:lstStyle/>
        <a:p>
          <a:endParaRPr lang="en-US"/>
        </a:p>
      </dgm:t>
    </dgm:pt>
    <dgm:pt modelId="{0BC24D5F-9902-4DBC-8D12-F762C3371D8B}">
      <dgm:prSet/>
      <dgm:spPr/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Lat.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kožna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torba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7EE7B-4A4E-49F9-B9C9-38BE328D0D7B}" type="parTrans" cxnId="{778714E9-117C-4FF4-B49C-6E1F73BC2E9A}">
      <dgm:prSet/>
      <dgm:spPr/>
      <dgm:t>
        <a:bodyPr/>
        <a:lstStyle/>
        <a:p>
          <a:endParaRPr lang="en-US"/>
        </a:p>
      </dgm:t>
    </dgm:pt>
    <dgm:pt modelId="{197E099D-7A82-4FBA-AAC8-45034D320F18}" type="sibTrans" cxnId="{778714E9-117C-4FF4-B49C-6E1F73BC2E9A}">
      <dgm:prSet/>
      <dgm:spPr/>
      <dgm:t>
        <a:bodyPr/>
        <a:lstStyle/>
        <a:p>
          <a:endParaRPr lang="en-US"/>
        </a:p>
      </dgm:t>
    </dgm:pt>
    <dgm:pt modelId="{9DF82863-8342-4A81-BE91-5EEB5EFB75E4}" type="pres">
      <dgm:prSet presAssocID="{13D67E7C-1853-45FA-AAC6-D050FB0702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4EC1D54-ABEB-460F-B5B1-D1A483265FFF}" type="pres">
      <dgm:prSet presAssocID="{13D67E7C-1853-45FA-AAC6-D050FB070287}" presName="Name1" presStyleCnt="0"/>
      <dgm:spPr/>
      <dgm:t>
        <a:bodyPr/>
        <a:lstStyle/>
        <a:p>
          <a:endParaRPr lang="en-US"/>
        </a:p>
      </dgm:t>
    </dgm:pt>
    <dgm:pt modelId="{5C59C575-41F5-4182-96A5-DE03FCB337A7}" type="pres">
      <dgm:prSet presAssocID="{13D67E7C-1853-45FA-AAC6-D050FB070287}" presName="cycle" presStyleCnt="0"/>
      <dgm:spPr/>
      <dgm:t>
        <a:bodyPr/>
        <a:lstStyle/>
        <a:p>
          <a:endParaRPr lang="en-US"/>
        </a:p>
      </dgm:t>
    </dgm:pt>
    <dgm:pt modelId="{C8169571-E3F4-42C1-BF1F-68BDE3340F5E}" type="pres">
      <dgm:prSet presAssocID="{13D67E7C-1853-45FA-AAC6-D050FB070287}" presName="srcNode" presStyleLbl="node1" presStyleIdx="0" presStyleCnt="4"/>
      <dgm:spPr/>
      <dgm:t>
        <a:bodyPr/>
        <a:lstStyle/>
        <a:p>
          <a:endParaRPr lang="en-US"/>
        </a:p>
      </dgm:t>
    </dgm:pt>
    <dgm:pt modelId="{CB252AF8-C08D-4753-A4E8-E13E1CE67656}" type="pres">
      <dgm:prSet presAssocID="{13D67E7C-1853-45FA-AAC6-D050FB070287}" presName="conn" presStyleLbl="parChTrans1D2" presStyleIdx="0" presStyleCnt="1"/>
      <dgm:spPr/>
      <dgm:t>
        <a:bodyPr/>
        <a:lstStyle/>
        <a:p>
          <a:endParaRPr lang="en-US"/>
        </a:p>
      </dgm:t>
    </dgm:pt>
    <dgm:pt modelId="{E0D15D84-1C53-4261-9EFE-2EDDA438867E}" type="pres">
      <dgm:prSet presAssocID="{13D67E7C-1853-45FA-AAC6-D050FB070287}" presName="extraNode" presStyleLbl="node1" presStyleIdx="0" presStyleCnt="4"/>
      <dgm:spPr/>
      <dgm:t>
        <a:bodyPr/>
        <a:lstStyle/>
        <a:p>
          <a:endParaRPr lang="en-US"/>
        </a:p>
      </dgm:t>
    </dgm:pt>
    <dgm:pt modelId="{6689B665-93A2-43D7-900E-54AB2EAF97C9}" type="pres">
      <dgm:prSet presAssocID="{13D67E7C-1853-45FA-AAC6-D050FB070287}" presName="dstNode" presStyleLbl="node1" presStyleIdx="0" presStyleCnt="4"/>
      <dgm:spPr/>
      <dgm:t>
        <a:bodyPr/>
        <a:lstStyle/>
        <a:p>
          <a:endParaRPr lang="en-US"/>
        </a:p>
      </dgm:t>
    </dgm:pt>
    <dgm:pt modelId="{E8C41440-67E9-4EDF-8564-78EF9D427236}" type="pres">
      <dgm:prSet presAssocID="{0BC24D5F-9902-4DBC-8D12-F762C3371D8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5B705-DEFA-4FFB-90DC-5657950F7785}" type="pres">
      <dgm:prSet presAssocID="{0BC24D5F-9902-4DBC-8D12-F762C3371D8B}" presName="accent_1" presStyleCnt="0"/>
      <dgm:spPr/>
    </dgm:pt>
    <dgm:pt modelId="{9C9F34BD-2A1F-4A0A-97CC-EE0167F3C3D2}" type="pres">
      <dgm:prSet presAssocID="{0BC24D5F-9902-4DBC-8D12-F762C3371D8B}" presName="accentRepeatNode" presStyleLbl="solidFgAcc1" presStyleIdx="0" presStyleCnt="4"/>
      <dgm:spPr/>
    </dgm:pt>
    <dgm:pt modelId="{E6829581-0F84-4EB9-8E65-90DF0CFA7B01}" type="pres">
      <dgm:prSet presAssocID="{701ACD52-F29F-464E-8A18-6788B739A2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23A5-97A4-4C5F-8BF3-4334204D0B16}" type="pres">
      <dgm:prSet presAssocID="{701ACD52-F29F-464E-8A18-6788B739A292}" presName="accent_2" presStyleCnt="0"/>
      <dgm:spPr/>
    </dgm:pt>
    <dgm:pt modelId="{E9D3CE63-5C04-40DF-8E5E-6D52B8BA9F48}" type="pres">
      <dgm:prSet presAssocID="{701ACD52-F29F-464E-8A18-6788B739A292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991EDCEC-119D-4F2A-ACBB-4402B1B83DF5}" type="pres">
      <dgm:prSet presAssocID="{B74B328F-3A1F-4084-A1B3-F9E4738DF1C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3A315-4153-40D4-85E1-14E3D1F035B1}" type="pres">
      <dgm:prSet presAssocID="{B74B328F-3A1F-4084-A1B3-F9E4738DF1C1}" presName="accent_3" presStyleCnt="0"/>
      <dgm:spPr/>
    </dgm:pt>
    <dgm:pt modelId="{3CCFF35E-D0B6-4531-B5F0-CA202852348E}" type="pres">
      <dgm:prSet presAssocID="{B74B328F-3A1F-4084-A1B3-F9E4738DF1C1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A8C31C0E-6187-4030-BB3F-B78C5F7505C6}" type="pres">
      <dgm:prSet presAssocID="{A24B5D41-48C5-47F9-AA15-28B11C7EF5C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7BB3E-E8AF-4D63-8F71-9E1B4880FF8C}" type="pres">
      <dgm:prSet presAssocID="{A24B5D41-48C5-47F9-AA15-28B11C7EF5CE}" presName="accent_4" presStyleCnt="0"/>
      <dgm:spPr/>
    </dgm:pt>
    <dgm:pt modelId="{CA33E994-D9DB-4687-AEEF-CE7EE158DED8}" type="pres">
      <dgm:prSet presAssocID="{A24B5D41-48C5-47F9-AA15-28B11C7EF5CE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D4CC370-9CCB-4166-8649-D912D66B8BE6}" type="presOf" srcId="{197E099D-7A82-4FBA-AAC8-45034D320F18}" destId="{CB252AF8-C08D-4753-A4E8-E13E1CE67656}" srcOrd="0" destOrd="0" presId="urn:microsoft.com/office/officeart/2008/layout/VerticalCurvedList"/>
    <dgm:cxn modelId="{04B8DF67-991F-4E39-BCD0-47B4EBAEFEAB}" type="presOf" srcId="{701ACD52-F29F-464E-8A18-6788B739A292}" destId="{E6829581-0F84-4EB9-8E65-90DF0CFA7B01}" srcOrd="0" destOrd="0" presId="urn:microsoft.com/office/officeart/2008/layout/VerticalCurvedList"/>
    <dgm:cxn modelId="{B5314F5F-9F2A-4FE4-83A0-05E7F5082B29}" type="presOf" srcId="{A24B5D41-48C5-47F9-AA15-28B11C7EF5CE}" destId="{A8C31C0E-6187-4030-BB3F-B78C5F7505C6}" srcOrd="0" destOrd="0" presId="urn:microsoft.com/office/officeart/2008/layout/VerticalCurvedList"/>
    <dgm:cxn modelId="{CF1633EE-C87F-4A4A-9F97-A3B5C969A205}" type="presOf" srcId="{13D67E7C-1853-45FA-AAC6-D050FB070287}" destId="{9DF82863-8342-4A81-BE91-5EEB5EFB75E4}" srcOrd="0" destOrd="0" presId="urn:microsoft.com/office/officeart/2008/layout/VerticalCurvedList"/>
    <dgm:cxn modelId="{9C1E7464-9C12-4F82-9C23-A0BB04250E1E}" srcId="{13D67E7C-1853-45FA-AAC6-D050FB070287}" destId="{701ACD52-F29F-464E-8A18-6788B739A292}" srcOrd="1" destOrd="0" parTransId="{CAB7E625-A44D-4DC0-8324-6B3740AF6919}" sibTransId="{1C2C82F0-5668-48D6-AF76-3D2C54C668A8}"/>
    <dgm:cxn modelId="{503ABDAC-E1AE-4D87-9B20-07FBF87E1A63}" srcId="{13D67E7C-1853-45FA-AAC6-D050FB070287}" destId="{B74B328F-3A1F-4084-A1B3-F9E4738DF1C1}" srcOrd="2" destOrd="0" parTransId="{7BD1C75F-B4B6-4352-BA8F-CB8D80F2742E}" sibTransId="{62027CF3-AF54-41B3-BA78-7FDC879FC0DC}"/>
    <dgm:cxn modelId="{2757B2B5-01E8-4F4A-B1A7-CDB74BE62C9C}" type="presOf" srcId="{0BC24D5F-9902-4DBC-8D12-F762C3371D8B}" destId="{E8C41440-67E9-4EDF-8564-78EF9D427236}" srcOrd="0" destOrd="0" presId="urn:microsoft.com/office/officeart/2008/layout/VerticalCurvedList"/>
    <dgm:cxn modelId="{8A9ADB64-91FC-48B1-9636-3A128ECEA5E4}" type="presOf" srcId="{B74B328F-3A1F-4084-A1B3-F9E4738DF1C1}" destId="{991EDCEC-119D-4F2A-ACBB-4402B1B83DF5}" srcOrd="0" destOrd="0" presId="urn:microsoft.com/office/officeart/2008/layout/VerticalCurvedList"/>
    <dgm:cxn modelId="{778714E9-117C-4FF4-B49C-6E1F73BC2E9A}" srcId="{13D67E7C-1853-45FA-AAC6-D050FB070287}" destId="{0BC24D5F-9902-4DBC-8D12-F762C3371D8B}" srcOrd="0" destOrd="0" parTransId="{DE57EE7B-4A4E-49F9-B9C9-38BE328D0D7B}" sibTransId="{197E099D-7A82-4FBA-AAC8-45034D320F18}"/>
    <dgm:cxn modelId="{8255D78C-E91F-4CDD-A4CA-A95A8635B60E}" srcId="{13D67E7C-1853-45FA-AAC6-D050FB070287}" destId="{A24B5D41-48C5-47F9-AA15-28B11C7EF5CE}" srcOrd="3" destOrd="0" parTransId="{1A471B85-807D-474D-8A66-7C26E153BDD5}" sibTransId="{0F59B850-31D3-4FE4-ABCB-B26166B37367}"/>
    <dgm:cxn modelId="{B29D13D0-696F-4F78-AED5-05286F3D9A79}" type="presParOf" srcId="{9DF82863-8342-4A81-BE91-5EEB5EFB75E4}" destId="{84EC1D54-ABEB-460F-B5B1-D1A483265FFF}" srcOrd="0" destOrd="0" presId="urn:microsoft.com/office/officeart/2008/layout/VerticalCurvedList"/>
    <dgm:cxn modelId="{D9F93492-A9BE-411F-80E1-D83BD345BB87}" type="presParOf" srcId="{84EC1D54-ABEB-460F-B5B1-D1A483265FFF}" destId="{5C59C575-41F5-4182-96A5-DE03FCB337A7}" srcOrd="0" destOrd="0" presId="urn:microsoft.com/office/officeart/2008/layout/VerticalCurvedList"/>
    <dgm:cxn modelId="{A6EAC7C2-54DD-4FFE-981E-A04733C05806}" type="presParOf" srcId="{5C59C575-41F5-4182-96A5-DE03FCB337A7}" destId="{C8169571-E3F4-42C1-BF1F-68BDE3340F5E}" srcOrd="0" destOrd="0" presId="urn:microsoft.com/office/officeart/2008/layout/VerticalCurvedList"/>
    <dgm:cxn modelId="{81450198-5BDF-4864-B636-B9B5970134C6}" type="presParOf" srcId="{5C59C575-41F5-4182-96A5-DE03FCB337A7}" destId="{CB252AF8-C08D-4753-A4E8-E13E1CE67656}" srcOrd="1" destOrd="0" presId="urn:microsoft.com/office/officeart/2008/layout/VerticalCurvedList"/>
    <dgm:cxn modelId="{123D59E6-48EF-4CB9-BBC8-9A2FC32825BD}" type="presParOf" srcId="{5C59C575-41F5-4182-96A5-DE03FCB337A7}" destId="{E0D15D84-1C53-4261-9EFE-2EDDA438867E}" srcOrd="2" destOrd="0" presId="urn:microsoft.com/office/officeart/2008/layout/VerticalCurvedList"/>
    <dgm:cxn modelId="{46C4B3D4-C73A-433B-A1DB-D25EE26D7B36}" type="presParOf" srcId="{5C59C575-41F5-4182-96A5-DE03FCB337A7}" destId="{6689B665-93A2-43D7-900E-54AB2EAF97C9}" srcOrd="3" destOrd="0" presId="urn:microsoft.com/office/officeart/2008/layout/VerticalCurvedList"/>
    <dgm:cxn modelId="{ADAC7B11-878F-4046-B0E0-4F571B3E58E5}" type="presParOf" srcId="{84EC1D54-ABEB-460F-B5B1-D1A483265FFF}" destId="{E8C41440-67E9-4EDF-8564-78EF9D427236}" srcOrd="1" destOrd="0" presId="urn:microsoft.com/office/officeart/2008/layout/VerticalCurvedList"/>
    <dgm:cxn modelId="{A4569A1B-6B62-4440-9C55-4ABEC9F662DD}" type="presParOf" srcId="{84EC1D54-ABEB-460F-B5B1-D1A483265FFF}" destId="{4B55B705-DEFA-4FFB-90DC-5657950F7785}" srcOrd="2" destOrd="0" presId="urn:microsoft.com/office/officeart/2008/layout/VerticalCurvedList"/>
    <dgm:cxn modelId="{27C32090-3973-4870-A987-FA52A694041E}" type="presParOf" srcId="{4B55B705-DEFA-4FFB-90DC-5657950F7785}" destId="{9C9F34BD-2A1F-4A0A-97CC-EE0167F3C3D2}" srcOrd="0" destOrd="0" presId="urn:microsoft.com/office/officeart/2008/layout/VerticalCurvedList"/>
    <dgm:cxn modelId="{FBE72608-C7EC-4F5C-BAF4-F192C9B3E4E3}" type="presParOf" srcId="{84EC1D54-ABEB-460F-B5B1-D1A483265FFF}" destId="{E6829581-0F84-4EB9-8E65-90DF0CFA7B01}" srcOrd="3" destOrd="0" presId="urn:microsoft.com/office/officeart/2008/layout/VerticalCurvedList"/>
    <dgm:cxn modelId="{A06A97D7-80C8-4B72-A9E8-2127D7345C97}" type="presParOf" srcId="{84EC1D54-ABEB-460F-B5B1-D1A483265FFF}" destId="{D16F23A5-97A4-4C5F-8BF3-4334204D0B16}" srcOrd="4" destOrd="0" presId="urn:microsoft.com/office/officeart/2008/layout/VerticalCurvedList"/>
    <dgm:cxn modelId="{E892B13C-737E-48D1-985E-01A8F2393C93}" type="presParOf" srcId="{D16F23A5-97A4-4C5F-8BF3-4334204D0B16}" destId="{E9D3CE63-5C04-40DF-8E5E-6D52B8BA9F48}" srcOrd="0" destOrd="0" presId="urn:microsoft.com/office/officeart/2008/layout/VerticalCurvedList"/>
    <dgm:cxn modelId="{CD24282A-1C5E-4C5D-BFF4-9F9973AC9186}" type="presParOf" srcId="{84EC1D54-ABEB-460F-B5B1-D1A483265FFF}" destId="{991EDCEC-119D-4F2A-ACBB-4402B1B83DF5}" srcOrd="5" destOrd="0" presId="urn:microsoft.com/office/officeart/2008/layout/VerticalCurvedList"/>
    <dgm:cxn modelId="{01E824D2-A2BA-4C08-9D73-4A2279510253}" type="presParOf" srcId="{84EC1D54-ABEB-460F-B5B1-D1A483265FFF}" destId="{DB83A315-4153-40D4-85E1-14E3D1F035B1}" srcOrd="6" destOrd="0" presId="urn:microsoft.com/office/officeart/2008/layout/VerticalCurvedList"/>
    <dgm:cxn modelId="{FA75DA8F-FFBF-4F3A-9059-E8FB59B0A5C4}" type="presParOf" srcId="{DB83A315-4153-40D4-85E1-14E3D1F035B1}" destId="{3CCFF35E-D0B6-4531-B5F0-CA202852348E}" srcOrd="0" destOrd="0" presId="urn:microsoft.com/office/officeart/2008/layout/VerticalCurvedList"/>
    <dgm:cxn modelId="{9E09F2CA-51BA-490A-BCB3-67A701DF4C06}" type="presParOf" srcId="{84EC1D54-ABEB-460F-B5B1-D1A483265FFF}" destId="{A8C31C0E-6187-4030-BB3F-B78C5F7505C6}" srcOrd="7" destOrd="0" presId="urn:microsoft.com/office/officeart/2008/layout/VerticalCurvedList"/>
    <dgm:cxn modelId="{DAEA09A8-FD91-405B-A2AC-A8E68E5A3B5E}" type="presParOf" srcId="{84EC1D54-ABEB-460F-B5B1-D1A483265FFF}" destId="{DB37BB3E-E8AF-4D63-8F71-9E1B4880FF8C}" srcOrd="8" destOrd="0" presId="urn:microsoft.com/office/officeart/2008/layout/VerticalCurvedList"/>
    <dgm:cxn modelId="{C8B4F41E-6F83-43DC-8675-93AA96EF769D}" type="presParOf" srcId="{DB37BB3E-E8AF-4D63-8F71-9E1B4880FF8C}" destId="{CA33E994-D9DB-4687-AEEF-CE7EE158DE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EFC80-3E03-4BBD-8C4A-762EF2828DC5}" type="doc">
      <dgm:prSet loTypeId="urn:microsoft.com/office/officeart/2005/8/layout/hList9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4A7D27-484F-4F5F-808C-594F884182C3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AB015A-9B61-4338-81BC-43929DF45548}" type="parTrans" cxnId="{1474B764-0332-4E35-8D6F-FDA5F1CF4581}">
      <dgm:prSet/>
      <dgm:spPr/>
      <dgm:t>
        <a:bodyPr/>
        <a:lstStyle/>
        <a:p>
          <a:endParaRPr lang="en-US"/>
        </a:p>
      </dgm:t>
    </dgm:pt>
    <dgm:pt modelId="{8C54634E-BD75-4493-8521-43A4156D80A5}" type="sibTrans" cxnId="{1474B764-0332-4E35-8D6F-FDA5F1CF4581}">
      <dgm:prSet/>
      <dgm:spPr/>
      <dgm:t>
        <a:bodyPr/>
        <a:lstStyle/>
        <a:p>
          <a:endParaRPr lang="en-US"/>
        </a:p>
      </dgm:t>
    </dgm:pt>
    <dgm:pt modelId="{5DAEB072-7688-4756-A75D-9AD5B30DC412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steknemo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uvid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šta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koliko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trošimo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9970AC-1A69-4B08-A147-A720FF21BEC5}" type="parTrans" cxnId="{900BF39D-596B-4B4A-A1F5-C57E35C0AA6D}">
      <dgm:prSet/>
      <dgm:spPr/>
      <dgm:t>
        <a:bodyPr/>
        <a:lstStyle/>
        <a:p>
          <a:endParaRPr lang="en-US"/>
        </a:p>
      </dgm:t>
    </dgm:pt>
    <dgm:pt modelId="{DCB9AA73-7165-42BD-B9E3-CAD5F0833F6A}" type="sibTrans" cxnId="{900BF39D-596B-4B4A-A1F5-C57E35C0AA6D}">
      <dgm:prSet/>
      <dgm:spPr/>
      <dgm:t>
        <a:bodyPr/>
        <a:lstStyle/>
        <a:p>
          <a:endParaRPr lang="en-US"/>
        </a:p>
      </dgm:t>
    </dgm:pt>
    <dgm:pt modelId="{B4F47DEA-EA21-443C-A503-748E3838E477}">
      <dgm:prSet phldrT="[Text]"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uposlimo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naš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radi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323118-3950-4DAF-8ABD-FAE6B9B2BD9E}" type="parTrans" cxnId="{132E9BC0-5FF6-4445-A5AE-6968CA2B0C3B}">
      <dgm:prSet/>
      <dgm:spPr/>
      <dgm:t>
        <a:bodyPr/>
        <a:lstStyle/>
        <a:p>
          <a:endParaRPr lang="en-US"/>
        </a:p>
      </dgm:t>
    </dgm:pt>
    <dgm:pt modelId="{40EA8E5D-0D35-427B-9E45-80CB8109A1EC}" type="sibTrans" cxnId="{132E9BC0-5FF6-4445-A5AE-6968CA2B0C3B}">
      <dgm:prSet/>
      <dgm:spPr/>
      <dgm:t>
        <a:bodyPr/>
        <a:lstStyle/>
        <a:p>
          <a:endParaRPr lang="en-US"/>
        </a:p>
      </dgm:t>
    </dgm:pt>
    <dgm:pt modelId="{FC9B06FE-2854-4948-AFEC-75321A7D35FE}">
      <dgm:prSet/>
      <dgm:spPr/>
      <dgm:t>
        <a:bodyPr/>
        <a:lstStyle/>
        <a:p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postavimo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ciljeve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nađemo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način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njihovo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ostvarenje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9FB073-E8D0-4031-A533-2566B199158F}" type="parTrans" cxnId="{EC182735-2ADD-4959-89DE-D8D828DD431A}">
      <dgm:prSet/>
      <dgm:spPr/>
      <dgm:t>
        <a:bodyPr/>
        <a:lstStyle/>
        <a:p>
          <a:endParaRPr lang="en-US"/>
        </a:p>
      </dgm:t>
    </dgm:pt>
    <dgm:pt modelId="{55EDA152-F029-4E9B-9788-0FAE4DC729C6}" type="sibTrans" cxnId="{EC182735-2ADD-4959-89DE-D8D828DD431A}">
      <dgm:prSet/>
      <dgm:spPr/>
      <dgm:t>
        <a:bodyPr/>
        <a:lstStyle/>
        <a:p>
          <a:endParaRPr lang="en-US"/>
        </a:p>
      </dgm:t>
    </dgm:pt>
    <dgm:pt modelId="{E93E0F13-A9E0-4172-805E-E8BF5D9255A2}" type="pres">
      <dgm:prSet presAssocID="{78AEFC80-3E03-4BBD-8C4A-762EF2828D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D68A4B-51F2-4423-89F5-04643455F67E}" type="pres">
      <dgm:prSet presAssocID="{AB4A7D27-484F-4F5F-808C-594F884182C3}" presName="posSpace" presStyleCnt="0"/>
      <dgm:spPr/>
      <dgm:t>
        <a:bodyPr/>
        <a:lstStyle/>
        <a:p>
          <a:endParaRPr lang="en-US"/>
        </a:p>
      </dgm:t>
    </dgm:pt>
    <dgm:pt modelId="{426111FE-939D-4464-B113-1656114EC561}" type="pres">
      <dgm:prSet presAssocID="{AB4A7D27-484F-4F5F-808C-594F884182C3}" presName="vertFlow" presStyleCnt="0"/>
      <dgm:spPr/>
      <dgm:t>
        <a:bodyPr/>
        <a:lstStyle/>
        <a:p>
          <a:endParaRPr lang="en-US"/>
        </a:p>
      </dgm:t>
    </dgm:pt>
    <dgm:pt modelId="{D95ADD1B-B17F-4781-BF5D-F53720B37B7B}" type="pres">
      <dgm:prSet presAssocID="{AB4A7D27-484F-4F5F-808C-594F884182C3}" presName="topSpace" presStyleCnt="0"/>
      <dgm:spPr/>
      <dgm:t>
        <a:bodyPr/>
        <a:lstStyle/>
        <a:p>
          <a:endParaRPr lang="en-US"/>
        </a:p>
      </dgm:t>
    </dgm:pt>
    <dgm:pt modelId="{9130BFC8-2FAF-409C-A438-B6078A522472}" type="pres">
      <dgm:prSet presAssocID="{AB4A7D27-484F-4F5F-808C-594F884182C3}" presName="firstComp" presStyleCnt="0"/>
      <dgm:spPr/>
      <dgm:t>
        <a:bodyPr/>
        <a:lstStyle/>
        <a:p>
          <a:endParaRPr lang="en-US"/>
        </a:p>
      </dgm:t>
    </dgm:pt>
    <dgm:pt modelId="{4C017253-63F6-40A4-9E73-2C6C32CC3721}" type="pres">
      <dgm:prSet presAssocID="{AB4A7D27-484F-4F5F-808C-594F884182C3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FCA11D4B-16C5-4B7E-8365-E6767E98E7C1}" type="pres">
      <dgm:prSet presAssocID="{AB4A7D27-484F-4F5F-808C-594F884182C3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69BC5-C60E-4112-B1A0-462B7C6AABFB}" type="pres">
      <dgm:prSet presAssocID="{B4F47DEA-EA21-443C-A503-748E3838E477}" presName="comp" presStyleCnt="0"/>
      <dgm:spPr/>
      <dgm:t>
        <a:bodyPr/>
        <a:lstStyle/>
        <a:p>
          <a:endParaRPr lang="en-US"/>
        </a:p>
      </dgm:t>
    </dgm:pt>
    <dgm:pt modelId="{39505745-CB87-44A9-8072-5D95E78537B3}" type="pres">
      <dgm:prSet presAssocID="{B4F47DEA-EA21-443C-A503-748E3838E477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79BFB484-6C4B-4900-835C-DFABB55E3DA1}" type="pres">
      <dgm:prSet presAssocID="{B4F47DEA-EA21-443C-A503-748E3838E477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8126F-0EE2-462E-9CF1-18522DB0CAD9}" type="pres">
      <dgm:prSet presAssocID="{FC9B06FE-2854-4948-AFEC-75321A7D35FE}" presName="comp" presStyleCnt="0"/>
      <dgm:spPr/>
      <dgm:t>
        <a:bodyPr/>
        <a:lstStyle/>
        <a:p>
          <a:endParaRPr lang="en-US"/>
        </a:p>
      </dgm:t>
    </dgm:pt>
    <dgm:pt modelId="{11A03AA7-3CAB-4C77-99D2-3291794FFC46}" type="pres">
      <dgm:prSet presAssocID="{FC9B06FE-2854-4948-AFEC-75321A7D35FE}" presName="child" presStyleLbl="bgAccFollowNode1" presStyleIdx="2" presStyleCnt="3"/>
      <dgm:spPr/>
      <dgm:t>
        <a:bodyPr/>
        <a:lstStyle/>
        <a:p>
          <a:endParaRPr lang="en-US"/>
        </a:p>
      </dgm:t>
    </dgm:pt>
    <dgm:pt modelId="{74F548D5-AC9E-4DB7-8E45-802B25F0F08B}" type="pres">
      <dgm:prSet presAssocID="{FC9B06FE-2854-4948-AFEC-75321A7D35FE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F569-6864-47F7-BDE8-2FD4C361E23A}" type="pres">
      <dgm:prSet presAssocID="{AB4A7D27-484F-4F5F-808C-594F884182C3}" presName="negSpace" presStyleCnt="0"/>
      <dgm:spPr/>
      <dgm:t>
        <a:bodyPr/>
        <a:lstStyle/>
        <a:p>
          <a:endParaRPr lang="en-US"/>
        </a:p>
      </dgm:t>
    </dgm:pt>
    <dgm:pt modelId="{B9B94552-9A3F-42A6-B884-34768C1D695F}" type="pres">
      <dgm:prSet presAssocID="{AB4A7D27-484F-4F5F-808C-594F884182C3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132E9BC0-5FF6-4445-A5AE-6968CA2B0C3B}" srcId="{AB4A7D27-484F-4F5F-808C-594F884182C3}" destId="{B4F47DEA-EA21-443C-A503-748E3838E477}" srcOrd="1" destOrd="0" parTransId="{5F323118-3950-4DAF-8ABD-FAE6B9B2BD9E}" sibTransId="{40EA8E5D-0D35-427B-9E45-80CB8109A1EC}"/>
    <dgm:cxn modelId="{BEFB5D65-0058-4C82-877C-5CC015AC992F}" type="presOf" srcId="{78AEFC80-3E03-4BBD-8C4A-762EF2828DC5}" destId="{E93E0F13-A9E0-4172-805E-E8BF5D9255A2}" srcOrd="0" destOrd="0" presId="urn:microsoft.com/office/officeart/2005/8/layout/hList9"/>
    <dgm:cxn modelId="{AAB9D94D-23E5-416F-B0C9-534658D3F3E3}" type="presOf" srcId="{B4F47DEA-EA21-443C-A503-748E3838E477}" destId="{39505745-CB87-44A9-8072-5D95E78537B3}" srcOrd="0" destOrd="0" presId="urn:microsoft.com/office/officeart/2005/8/layout/hList9"/>
    <dgm:cxn modelId="{1743F6AD-B1D8-4867-B7DD-F7D716F57DAB}" type="presOf" srcId="{5DAEB072-7688-4756-A75D-9AD5B30DC412}" destId="{FCA11D4B-16C5-4B7E-8365-E6767E98E7C1}" srcOrd="1" destOrd="0" presId="urn:microsoft.com/office/officeart/2005/8/layout/hList9"/>
    <dgm:cxn modelId="{E85F0835-04BD-4916-8A39-3B52624F6008}" type="presOf" srcId="{FC9B06FE-2854-4948-AFEC-75321A7D35FE}" destId="{11A03AA7-3CAB-4C77-99D2-3291794FFC46}" srcOrd="0" destOrd="0" presId="urn:microsoft.com/office/officeart/2005/8/layout/hList9"/>
    <dgm:cxn modelId="{900BF39D-596B-4B4A-A1F5-C57E35C0AA6D}" srcId="{AB4A7D27-484F-4F5F-808C-594F884182C3}" destId="{5DAEB072-7688-4756-A75D-9AD5B30DC412}" srcOrd="0" destOrd="0" parTransId="{169970AC-1A69-4B08-A147-A720FF21BEC5}" sibTransId="{DCB9AA73-7165-42BD-B9E3-CAD5F0833F6A}"/>
    <dgm:cxn modelId="{6A316DA6-6059-4DEE-AC38-3B137399C4EF}" type="presOf" srcId="{FC9B06FE-2854-4948-AFEC-75321A7D35FE}" destId="{74F548D5-AC9E-4DB7-8E45-802B25F0F08B}" srcOrd="1" destOrd="0" presId="urn:microsoft.com/office/officeart/2005/8/layout/hList9"/>
    <dgm:cxn modelId="{37C3C551-F037-43DC-A1C7-02BA9AF45E9F}" type="presOf" srcId="{B4F47DEA-EA21-443C-A503-748E3838E477}" destId="{79BFB484-6C4B-4900-835C-DFABB55E3DA1}" srcOrd="1" destOrd="0" presId="urn:microsoft.com/office/officeart/2005/8/layout/hList9"/>
    <dgm:cxn modelId="{EC182735-2ADD-4959-89DE-D8D828DD431A}" srcId="{AB4A7D27-484F-4F5F-808C-594F884182C3}" destId="{FC9B06FE-2854-4948-AFEC-75321A7D35FE}" srcOrd="2" destOrd="0" parTransId="{D59FB073-E8D0-4031-A533-2566B199158F}" sibTransId="{55EDA152-F029-4E9B-9788-0FAE4DC729C6}"/>
    <dgm:cxn modelId="{1474B764-0332-4E35-8D6F-FDA5F1CF4581}" srcId="{78AEFC80-3E03-4BBD-8C4A-762EF2828DC5}" destId="{AB4A7D27-484F-4F5F-808C-594F884182C3}" srcOrd="0" destOrd="0" parTransId="{25AB015A-9B61-4338-81BC-43929DF45548}" sibTransId="{8C54634E-BD75-4493-8521-43A4156D80A5}"/>
    <dgm:cxn modelId="{261EE754-3537-476E-884C-4F525411AB3D}" type="presOf" srcId="{5DAEB072-7688-4756-A75D-9AD5B30DC412}" destId="{4C017253-63F6-40A4-9E73-2C6C32CC3721}" srcOrd="0" destOrd="0" presId="urn:microsoft.com/office/officeart/2005/8/layout/hList9"/>
    <dgm:cxn modelId="{8D99BD75-2E46-40EA-A09E-A61956F4047C}" type="presOf" srcId="{AB4A7D27-484F-4F5F-808C-594F884182C3}" destId="{B9B94552-9A3F-42A6-B884-34768C1D695F}" srcOrd="0" destOrd="0" presId="urn:microsoft.com/office/officeart/2005/8/layout/hList9"/>
    <dgm:cxn modelId="{CD43AD18-BACB-4B16-AF98-BAEBE4D6D147}" type="presParOf" srcId="{E93E0F13-A9E0-4172-805E-E8BF5D9255A2}" destId="{88D68A4B-51F2-4423-89F5-04643455F67E}" srcOrd="0" destOrd="0" presId="urn:microsoft.com/office/officeart/2005/8/layout/hList9"/>
    <dgm:cxn modelId="{25A305B1-39E5-4DFC-A5EE-B48C33FA2E73}" type="presParOf" srcId="{E93E0F13-A9E0-4172-805E-E8BF5D9255A2}" destId="{426111FE-939D-4464-B113-1656114EC561}" srcOrd="1" destOrd="0" presId="urn:microsoft.com/office/officeart/2005/8/layout/hList9"/>
    <dgm:cxn modelId="{CCF8372F-1F7E-4116-B41B-F36888DE21BA}" type="presParOf" srcId="{426111FE-939D-4464-B113-1656114EC561}" destId="{D95ADD1B-B17F-4781-BF5D-F53720B37B7B}" srcOrd="0" destOrd="0" presId="urn:microsoft.com/office/officeart/2005/8/layout/hList9"/>
    <dgm:cxn modelId="{AADE1910-972C-4960-A9DD-13A825F0E9F6}" type="presParOf" srcId="{426111FE-939D-4464-B113-1656114EC561}" destId="{9130BFC8-2FAF-409C-A438-B6078A522472}" srcOrd="1" destOrd="0" presId="urn:microsoft.com/office/officeart/2005/8/layout/hList9"/>
    <dgm:cxn modelId="{CABAE1E7-095B-496B-933C-966498D724EB}" type="presParOf" srcId="{9130BFC8-2FAF-409C-A438-B6078A522472}" destId="{4C017253-63F6-40A4-9E73-2C6C32CC3721}" srcOrd="0" destOrd="0" presId="urn:microsoft.com/office/officeart/2005/8/layout/hList9"/>
    <dgm:cxn modelId="{CCAD38E5-2746-495D-97DC-7CC72D816F7F}" type="presParOf" srcId="{9130BFC8-2FAF-409C-A438-B6078A522472}" destId="{FCA11D4B-16C5-4B7E-8365-E6767E98E7C1}" srcOrd="1" destOrd="0" presId="urn:microsoft.com/office/officeart/2005/8/layout/hList9"/>
    <dgm:cxn modelId="{130A243C-66FB-4E8D-B2BC-45084F2E4891}" type="presParOf" srcId="{426111FE-939D-4464-B113-1656114EC561}" destId="{1A069BC5-C60E-4112-B1A0-462B7C6AABFB}" srcOrd="2" destOrd="0" presId="urn:microsoft.com/office/officeart/2005/8/layout/hList9"/>
    <dgm:cxn modelId="{C0089700-4770-4FEC-8F2F-AE973653F38E}" type="presParOf" srcId="{1A069BC5-C60E-4112-B1A0-462B7C6AABFB}" destId="{39505745-CB87-44A9-8072-5D95E78537B3}" srcOrd="0" destOrd="0" presId="urn:microsoft.com/office/officeart/2005/8/layout/hList9"/>
    <dgm:cxn modelId="{71441A8D-E4DD-4C43-96EE-815345EFBE34}" type="presParOf" srcId="{1A069BC5-C60E-4112-B1A0-462B7C6AABFB}" destId="{79BFB484-6C4B-4900-835C-DFABB55E3DA1}" srcOrd="1" destOrd="0" presId="urn:microsoft.com/office/officeart/2005/8/layout/hList9"/>
    <dgm:cxn modelId="{729B8EB0-A4FE-4726-9FE3-7A8FF5554FEC}" type="presParOf" srcId="{426111FE-939D-4464-B113-1656114EC561}" destId="{5B58126F-0EE2-462E-9CF1-18522DB0CAD9}" srcOrd="3" destOrd="0" presId="urn:microsoft.com/office/officeart/2005/8/layout/hList9"/>
    <dgm:cxn modelId="{87B4D118-0F19-4B2F-A12F-515151960129}" type="presParOf" srcId="{5B58126F-0EE2-462E-9CF1-18522DB0CAD9}" destId="{11A03AA7-3CAB-4C77-99D2-3291794FFC46}" srcOrd="0" destOrd="0" presId="urn:microsoft.com/office/officeart/2005/8/layout/hList9"/>
    <dgm:cxn modelId="{87366859-ABA7-4803-ADF9-1C66D8D1835E}" type="presParOf" srcId="{5B58126F-0EE2-462E-9CF1-18522DB0CAD9}" destId="{74F548D5-AC9E-4DB7-8E45-802B25F0F08B}" srcOrd="1" destOrd="0" presId="urn:microsoft.com/office/officeart/2005/8/layout/hList9"/>
    <dgm:cxn modelId="{3AD0A01D-058A-40C0-AF18-9752081F7A33}" type="presParOf" srcId="{E93E0F13-A9E0-4172-805E-E8BF5D9255A2}" destId="{8F83F569-6864-47F7-BDE8-2FD4C361E23A}" srcOrd="2" destOrd="0" presId="urn:microsoft.com/office/officeart/2005/8/layout/hList9"/>
    <dgm:cxn modelId="{0EB46BCA-CBA9-4BAB-96E5-7FD47183CAEE}" type="presParOf" srcId="{E93E0F13-A9E0-4172-805E-E8BF5D9255A2}" destId="{B9B94552-9A3F-42A6-B884-34768C1D695F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FE474-A356-46F5-A8A3-684D5D339173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hr-BA"/>
        </a:p>
      </dgm:t>
    </dgm:pt>
    <dgm:pt modelId="{B640C647-A1F8-4D8A-A4A0-5E6D7E25D419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Tekući / transakcijski račun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3DB8D2-22CA-49A9-9837-BE61C5B4DA4B}" type="parTrans" cxnId="{CEF338EA-F939-431D-9749-0F6D9EF7591C}">
      <dgm:prSet/>
      <dgm:spPr/>
      <dgm:t>
        <a:bodyPr/>
        <a:lstStyle/>
        <a:p>
          <a:endParaRPr lang="hr-BA"/>
        </a:p>
      </dgm:t>
    </dgm:pt>
    <dgm:pt modelId="{DCFA47C5-8569-4ECD-83C9-36509E22AD17}" type="sibTrans" cxnId="{CEF338EA-F939-431D-9749-0F6D9EF7591C}">
      <dgm:prSet/>
      <dgm:spPr/>
      <dgm:t>
        <a:bodyPr/>
        <a:lstStyle/>
        <a:p>
          <a:endParaRPr lang="hr-BA"/>
        </a:p>
      </dgm:t>
    </dgm:pt>
    <dgm:pt modelId="{D62B5297-F4F8-419E-93C3-5B16D7996EFD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Usluge slanja novca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81869-7988-4E54-ADA9-5DFAA798022C}" type="parTrans" cxnId="{B075F249-DCA8-46FD-A817-61A280BAD104}">
      <dgm:prSet/>
      <dgm:spPr/>
      <dgm:t>
        <a:bodyPr/>
        <a:lstStyle/>
        <a:p>
          <a:endParaRPr lang="hr-BA"/>
        </a:p>
      </dgm:t>
    </dgm:pt>
    <dgm:pt modelId="{5A4FB6BF-B2F9-4D13-B752-31DEF864CA34}" type="sibTrans" cxnId="{B075F249-DCA8-46FD-A817-61A280BAD104}">
      <dgm:prSet/>
      <dgm:spPr/>
      <dgm:t>
        <a:bodyPr/>
        <a:lstStyle/>
        <a:p>
          <a:endParaRPr lang="hr-BA"/>
        </a:p>
      </dgm:t>
    </dgm:pt>
    <dgm:pt modelId="{482F197F-7D85-4F4A-A66A-10634BCA35F2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Platne kartice (debitne i kreditne)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F7AF72-5165-46F3-8E33-94E98F96C1FF}" type="parTrans" cxnId="{FC8F4B58-4A0D-45C9-9BBB-962828596CF0}">
      <dgm:prSet/>
      <dgm:spPr/>
      <dgm:t>
        <a:bodyPr/>
        <a:lstStyle/>
        <a:p>
          <a:endParaRPr lang="hr-BA"/>
        </a:p>
      </dgm:t>
    </dgm:pt>
    <dgm:pt modelId="{3892C624-2021-4A38-A33A-33CCEC3389BA}" type="sibTrans" cxnId="{FC8F4B58-4A0D-45C9-9BBB-962828596CF0}">
      <dgm:prSet/>
      <dgm:spPr/>
      <dgm:t>
        <a:bodyPr/>
        <a:lstStyle/>
        <a:p>
          <a:endParaRPr lang="hr-BA"/>
        </a:p>
      </dgm:t>
    </dgm:pt>
    <dgm:pt modelId="{4CC5E7A4-D84E-4D6C-BF56-56E4E0D1CCDF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Krediti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D83D29-1212-4AA4-A431-9F53642ECE17}" type="parTrans" cxnId="{6E5A9EF6-D56A-4A01-A5C3-3A3DD46E7486}">
      <dgm:prSet/>
      <dgm:spPr/>
      <dgm:t>
        <a:bodyPr/>
        <a:lstStyle/>
        <a:p>
          <a:endParaRPr lang="hr-BA"/>
        </a:p>
      </dgm:t>
    </dgm:pt>
    <dgm:pt modelId="{3747D420-16EE-45EA-979B-869E2BA2DDAA}" type="sibTrans" cxnId="{6E5A9EF6-D56A-4A01-A5C3-3A3DD46E7486}">
      <dgm:prSet/>
      <dgm:spPr/>
      <dgm:t>
        <a:bodyPr/>
        <a:lstStyle/>
        <a:p>
          <a:endParaRPr lang="hr-BA"/>
        </a:p>
      </dgm:t>
    </dgm:pt>
    <dgm:pt modelId="{3DEBF128-63B4-474F-ACA0-D9542D2A091D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Leasing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47D5DC-1B4F-4116-AEC9-534E67F1D63D}" type="parTrans" cxnId="{65BFE1D4-7EF0-4FF9-816E-CDCAE842E713}">
      <dgm:prSet/>
      <dgm:spPr/>
      <dgm:t>
        <a:bodyPr/>
        <a:lstStyle/>
        <a:p>
          <a:endParaRPr lang="hr-BA"/>
        </a:p>
      </dgm:t>
    </dgm:pt>
    <dgm:pt modelId="{F17CF8FA-5A29-473A-AF4D-C0C968A6E5C4}" type="sibTrans" cxnId="{65BFE1D4-7EF0-4FF9-816E-CDCAE842E713}">
      <dgm:prSet/>
      <dgm:spPr/>
      <dgm:t>
        <a:bodyPr/>
        <a:lstStyle/>
        <a:p>
          <a:endParaRPr lang="hr-BA"/>
        </a:p>
      </dgm:t>
    </dgm:pt>
    <dgm:pt modelId="{65F1F5CD-14BC-4073-92EC-ED4CEE27266B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Štednja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B38F14-1FBA-42C7-88AF-9C9C60A579B0}" type="parTrans" cxnId="{84514CCC-B63F-418D-8999-4DF1900BD32A}">
      <dgm:prSet/>
      <dgm:spPr/>
      <dgm:t>
        <a:bodyPr/>
        <a:lstStyle/>
        <a:p>
          <a:endParaRPr lang="hr-BA"/>
        </a:p>
      </dgm:t>
    </dgm:pt>
    <dgm:pt modelId="{9F053C20-6D11-414B-BD67-A42673D0A10A}" type="sibTrans" cxnId="{84514CCC-B63F-418D-8999-4DF1900BD32A}">
      <dgm:prSet/>
      <dgm:spPr/>
      <dgm:t>
        <a:bodyPr/>
        <a:lstStyle/>
        <a:p>
          <a:endParaRPr lang="hr-BA"/>
        </a:p>
      </dgm:t>
    </dgm:pt>
    <dgm:pt modelId="{69C6DA66-AFBE-4323-BE60-01A67B213FD2}">
      <dgm:prSet custT="1"/>
      <dgm:spPr/>
      <dgm:t>
        <a:bodyPr/>
        <a:lstStyle/>
        <a:p>
          <a:pPr rtl="0"/>
          <a:r>
            <a:rPr lang="hr-BA" sz="1800" dirty="0" smtClean="0">
              <a:latin typeface="Calibri" panose="020F0502020204030204" pitchFamily="34" charset="0"/>
              <a:cs typeface="Calibri" panose="020F0502020204030204" pitchFamily="34" charset="0"/>
            </a:rPr>
            <a:t>Osiguranje</a:t>
          </a:r>
          <a:endParaRPr lang="hr-BA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8C5002-2717-4DC2-A932-E7F00FA57864}" type="parTrans" cxnId="{4D1F8274-5BCD-41FD-A991-91D6588AFC4D}">
      <dgm:prSet/>
      <dgm:spPr/>
      <dgm:t>
        <a:bodyPr/>
        <a:lstStyle/>
        <a:p>
          <a:endParaRPr lang="hr-BA"/>
        </a:p>
      </dgm:t>
    </dgm:pt>
    <dgm:pt modelId="{594AEC16-0890-4CF9-9A98-C4FC1559F7DB}" type="sibTrans" cxnId="{4D1F8274-5BCD-41FD-A991-91D6588AFC4D}">
      <dgm:prSet/>
      <dgm:spPr/>
      <dgm:t>
        <a:bodyPr/>
        <a:lstStyle/>
        <a:p>
          <a:endParaRPr lang="hr-BA"/>
        </a:p>
      </dgm:t>
    </dgm:pt>
    <dgm:pt modelId="{23FCAE41-7965-44AF-926A-0977EFFCC747}">
      <dgm:prSet/>
      <dgm:spPr/>
      <dgm:t>
        <a:bodyPr/>
        <a:lstStyle/>
        <a:p>
          <a:pPr rtl="0"/>
          <a:endParaRPr lang="hr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D6C1B-99AF-41A7-B1C2-56E604D5831C}" type="parTrans" cxnId="{F5AF4F23-6D12-41D9-A76C-C44FD7BB42D4}">
      <dgm:prSet/>
      <dgm:spPr/>
      <dgm:t>
        <a:bodyPr/>
        <a:lstStyle/>
        <a:p>
          <a:endParaRPr lang="hr-BA"/>
        </a:p>
      </dgm:t>
    </dgm:pt>
    <dgm:pt modelId="{1965EB73-25E8-4A4D-98E3-B121AFF80F65}" type="sibTrans" cxnId="{F5AF4F23-6D12-41D9-A76C-C44FD7BB42D4}">
      <dgm:prSet/>
      <dgm:spPr/>
      <dgm:t>
        <a:bodyPr/>
        <a:lstStyle/>
        <a:p>
          <a:endParaRPr lang="hr-BA"/>
        </a:p>
      </dgm:t>
    </dgm:pt>
    <dgm:pt modelId="{773A7C4A-919B-4871-B95B-7595DDEE99C5}" type="pres">
      <dgm:prSet presAssocID="{991FE474-A356-46F5-A8A3-684D5D33917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r-BA"/>
        </a:p>
      </dgm:t>
    </dgm:pt>
    <dgm:pt modelId="{8167487D-4CB6-4DDB-8466-0B2F13396A34}" type="pres">
      <dgm:prSet presAssocID="{B640C647-A1F8-4D8A-A4A0-5E6D7E25D419}" presName="circ1" presStyleLbl="vennNode1" presStyleIdx="0" presStyleCnt="7"/>
      <dgm:spPr/>
      <dgm:t>
        <a:bodyPr/>
        <a:lstStyle/>
        <a:p>
          <a:endParaRPr lang="en-US"/>
        </a:p>
      </dgm:t>
    </dgm:pt>
    <dgm:pt modelId="{EDC0ADAC-7E78-4148-94D8-7B0486C404AF}" type="pres">
      <dgm:prSet presAssocID="{B640C647-A1F8-4D8A-A4A0-5E6D7E25D419}" presName="circ1Tx" presStyleLbl="revTx" presStyleIdx="0" presStyleCnt="0" custScaleX="121749" custScaleY="86351" custLinFactNeighborX="2276" custLinFactNeighborY="18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B6848758-4697-43C3-8DA3-BC82C349D2B8}" type="pres">
      <dgm:prSet presAssocID="{D62B5297-F4F8-419E-93C3-5B16D7996EFD}" presName="circ2" presStyleLbl="vennNode1" presStyleIdx="1" presStyleCnt="7"/>
      <dgm:spPr/>
      <dgm:t>
        <a:bodyPr/>
        <a:lstStyle/>
        <a:p>
          <a:endParaRPr lang="en-US"/>
        </a:p>
      </dgm:t>
    </dgm:pt>
    <dgm:pt modelId="{D5D2E9E0-E15D-4AF6-B22E-8A55A2759182}" type="pres">
      <dgm:prSet presAssocID="{D62B5297-F4F8-419E-93C3-5B16D7996EFD}" presName="circ2Tx" presStyleLbl="revTx" presStyleIdx="0" presStyleCnt="0" custScaleX="122525" custScaleY="76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24D9C58C-1CFC-413F-850C-D07F2EB51823}" type="pres">
      <dgm:prSet presAssocID="{482F197F-7D85-4F4A-A66A-10634BCA35F2}" presName="circ3" presStyleLbl="vennNode1" presStyleIdx="2" presStyleCnt="7"/>
      <dgm:spPr/>
      <dgm:t>
        <a:bodyPr/>
        <a:lstStyle/>
        <a:p>
          <a:endParaRPr lang="en-US"/>
        </a:p>
      </dgm:t>
    </dgm:pt>
    <dgm:pt modelId="{08AA7EDE-DE91-4688-B31C-0FE8B0121EBC}" type="pres">
      <dgm:prSet presAssocID="{482F197F-7D85-4F4A-A66A-10634BCA35F2}" presName="circ3Tx" presStyleLbl="revTx" presStyleIdx="0" presStyleCnt="0" custScaleX="158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0FAC4145-B314-490B-9AF1-CBE80F87C203}" type="pres">
      <dgm:prSet presAssocID="{4CC5E7A4-D84E-4D6C-BF56-56E4E0D1CCDF}" presName="circ4" presStyleLbl="vennNode1" presStyleIdx="3" presStyleCnt="7"/>
      <dgm:spPr/>
      <dgm:t>
        <a:bodyPr/>
        <a:lstStyle/>
        <a:p>
          <a:endParaRPr lang="en-US"/>
        </a:p>
      </dgm:t>
    </dgm:pt>
    <dgm:pt modelId="{44A610FA-13A4-4AA2-A8EE-5FC90CD250F1}" type="pres">
      <dgm:prSet presAssocID="{4CC5E7A4-D84E-4D6C-BF56-56E4E0D1CCD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48468BD6-BF22-497E-B797-5CA131A197D8}" type="pres">
      <dgm:prSet presAssocID="{3DEBF128-63B4-474F-ACA0-D9542D2A091D}" presName="circ5" presStyleLbl="vennNode1" presStyleIdx="4" presStyleCnt="7" custLinFactNeighborX="-477" custLinFactNeighborY="6047"/>
      <dgm:spPr/>
      <dgm:t>
        <a:bodyPr/>
        <a:lstStyle/>
        <a:p>
          <a:endParaRPr lang="en-US"/>
        </a:p>
      </dgm:t>
    </dgm:pt>
    <dgm:pt modelId="{9CE8112E-AD4E-4078-A6E5-7F22AA9DB7D9}" type="pres">
      <dgm:prSet presAssocID="{3DEBF128-63B4-474F-ACA0-D9542D2A091D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D9D162D2-3BF2-4905-814F-DF4A91B4AC20}" type="pres">
      <dgm:prSet presAssocID="{65F1F5CD-14BC-4073-92EC-ED4CEE27266B}" presName="circ6" presStyleLbl="vennNode1" presStyleIdx="5" presStyleCnt="7"/>
      <dgm:spPr/>
      <dgm:t>
        <a:bodyPr/>
        <a:lstStyle/>
        <a:p>
          <a:endParaRPr lang="en-US"/>
        </a:p>
      </dgm:t>
    </dgm:pt>
    <dgm:pt modelId="{12116862-B79B-481F-9A79-8DF97D3C157F}" type="pres">
      <dgm:prSet presAssocID="{65F1F5CD-14BC-4073-92EC-ED4CEE27266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  <dgm:pt modelId="{805395EC-E4E0-4CA8-9FA3-2929D0B6DF88}" type="pres">
      <dgm:prSet presAssocID="{69C6DA66-AFBE-4323-BE60-01A67B213FD2}" presName="circ7" presStyleLbl="vennNode1" presStyleIdx="6" presStyleCnt="7"/>
      <dgm:spPr/>
      <dgm:t>
        <a:bodyPr/>
        <a:lstStyle/>
        <a:p>
          <a:endParaRPr lang="en-US"/>
        </a:p>
      </dgm:t>
    </dgm:pt>
    <dgm:pt modelId="{7F53ED64-3C3B-49A4-8BE9-D23339042AA1}" type="pres">
      <dgm:prSet presAssocID="{69C6DA66-AFBE-4323-BE60-01A67B213FD2}" presName="circ7Tx" presStyleLbl="revTx" presStyleIdx="0" presStyleCnt="0" custScaleX="117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BA"/>
        </a:p>
      </dgm:t>
    </dgm:pt>
  </dgm:ptLst>
  <dgm:cxnLst>
    <dgm:cxn modelId="{A2B5D891-2F05-4462-A5E0-8F871E161A3F}" type="presOf" srcId="{D62B5297-F4F8-419E-93C3-5B16D7996EFD}" destId="{D5D2E9E0-E15D-4AF6-B22E-8A55A2759182}" srcOrd="0" destOrd="0" presId="urn:microsoft.com/office/officeart/2005/8/layout/venn1"/>
    <dgm:cxn modelId="{89F622E3-6CF9-4117-B7C2-36904A23FA3B}" type="presOf" srcId="{65F1F5CD-14BC-4073-92EC-ED4CEE27266B}" destId="{12116862-B79B-481F-9A79-8DF97D3C157F}" srcOrd="0" destOrd="0" presId="urn:microsoft.com/office/officeart/2005/8/layout/venn1"/>
    <dgm:cxn modelId="{CEF338EA-F939-431D-9749-0F6D9EF7591C}" srcId="{991FE474-A356-46F5-A8A3-684D5D339173}" destId="{B640C647-A1F8-4D8A-A4A0-5E6D7E25D419}" srcOrd="0" destOrd="0" parTransId="{4E3DB8D2-22CA-49A9-9837-BE61C5B4DA4B}" sibTransId="{DCFA47C5-8569-4ECD-83C9-36509E22AD17}"/>
    <dgm:cxn modelId="{C5ABB4E2-B8C3-429E-99D4-3A96495E751C}" type="presOf" srcId="{482F197F-7D85-4F4A-A66A-10634BCA35F2}" destId="{08AA7EDE-DE91-4688-B31C-0FE8B0121EBC}" srcOrd="0" destOrd="0" presId="urn:microsoft.com/office/officeart/2005/8/layout/venn1"/>
    <dgm:cxn modelId="{CE8B5A4A-FB0D-4B4A-AD27-BD9379EF3B86}" type="presOf" srcId="{B640C647-A1F8-4D8A-A4A0-5E6D7E25D419}" destId="{EDC0ADAC-7E78-4148-94D8-7B0486C404AF}" srcOrd="0" destOrd="0" presId="urn:microsoft.com/office/officeart/2005/8/layout/venn1"/>
    <dgm:cxn modelId="{9DDFBA8E-9120-46AF-9A9E-7F4F34F0B93E}" type="presOf" srcId="{3DEBF128-63B4-474F-ACA0-D9542D2A091D}" destId="{9CE8112E-AD4E-4078-A6E5-7F22AA9DB7D9}" srcOrd="0" destOrd="0" presId="urn:microsoft.com/office/officeart/2005/8/layout/venn1"/>
    <dgm:cxn modelId="{84514CCC-B63F-418D-8999-4DF1900BD32A}" srcId="{991FE474-A356-46F5-A8A3-684D5D339173}" destId="{65F1F5CD-14BC-4073-92EC-ED4CEE27266B}" srcOrd="5" destOrd="0" parTransId="{A3B38F14-1FBA-42C7-88AF-9C9C60A579B0}" sibTransId="{9F053C20-6D11-414B-BD67-A42673D0A10A}"/>
    <dgm:cxn modelId="{4D1F8274-5BCD-41FD-A991-91D6588AFC4D}" srcId="{991FE474-A356-46F5-A8A3-684D5D339173}" destId="{69C6DA66-AFBE-4323-BE60-01A67B213FD2}" srcOrd="6" destOrd="0" parTransId="{FE8C5002-2717-4DC2-A932-E7F00FA57864}" sibTransId="{594AEC16-0890-4CF9-9A98-C4FC1559F7DB}"/>
    <dgm:cxn modelId="{6C5B15A5-D0AA-402C-B2B0-BDEECC9CA54D}" type="presOf" srcId="{69C6DA66-AFBE-4323-BE60-01A67B213FD2}" destId="{7F53ED64-3C3B-49A4-8BE9-D23339042AA1}" srcOrd="0" destOrd="0" presId="urn:microsoft.com/office/officeart/2005/8/layout/venn1"/>
    <dgm:cxn modelId="{6E5A9EF6-D56A-4A01-A5C3-3A3DD46E7486}" srcId="{991FE474-A356-46F5-A8A3-684D5D339173}" destId="{4CC5E7A4-D84E-4D6C-BF56-56E4E0D1CCDF}" srcOrd="3" destOrd="0" parTransId="{0DD83D29-1212-4AA4-A431-9F53642ECE17}" sibTransId="{3747D420-16EE-45EA-979B-869E2BA2DDAA}"/>
    <dgm:cxn modelId="{B60C886C-AA94-4E04-8CD3-FF18FDD25416}" type="presOf" srcId="{991FE474-A356-46F5-A8A3-684D5D339173}" destId="{773A7C4A-919B-4871-B95B-7595DDEE99C5}" srcOrd="0" destOrd="0" presId="urn:microsoft.com/office/officeart/2005/8/layout/venn1"/>
    <dgm:cxn modelId="{65BFE1D4-7EF0-4FF9-816E-CDCAE842E713}" srcId="{991FE474-A356-46F5-A8A3-684D5D339173}" destId="{3DEBF128-63B4-474F-ACA0-D9542D2A091D}" srcOrd="4" destOrd="0" parTransId="{6647D5DC-1B4F-4116-AEC9-534E67F1D63D}" sibTransId="{F17CF8FA-5A29-473A-AF4D-C0C968A6E5C4}"/>
    <dgm:cxn modelId="{B075F249-DCA8-46FD-A817-61A280BAD104}" srcId="{991FE474-A356-46F5-A8A3-684D5D339173}" destId="{D62B5297-F4F8-419E-93C3-5B16D7996EFD}" srcOrd="1" destOrd="0" parTransId="{C9181869-7988-4E54-ADA9-5DFAA798022C}" sibTransId="{5A4FB6BF-B2F9-4D13-B752-31DEF864CA34}"/>
    <dgm:cxn modelId="{F5AF4F23-6D12-41D9-A76C-C44FD7BB42D4}" srcId="{991FE474-A356-46F5-A8A3-684D5D339173}" destId="{23FCAE41-7965-44AF-926A-0977EFFCC747}" srcOrd="7" destOrd="0" parTransId="{0CBD6C1B-99AF-41A7-B1C2-56E604D5831C}" sibTransId="{1965EB73-25E8-4A4D-98E3-B121AFF80F65}"/>
    <dgm:cxn modelId="{DE822755-D0DD-4490-BFD9-93CF6CF6F571}" type="presOf" srcId="{4CC5E7A4-D84E-4D6C-BF56-56E4E0D1CCDF}" destId="{44A610FA-13A4-4AA2-A8EE-5FC90CD250F1}" srcOrd="0" destOrd="0" presId="urn:microsoft.com/office/officeart/2005/8/layout/venn1"/>
    <dgm:cxn modelId="{FC8F4B58-4A0D-45C9-9BBB-962828596CF0}" srcId="{991FE474-A356-46F5-A8A3-684D5D339173}" destId="{482F197F-7D85-4F4A-A66A-10634BCA35F2}" srcOrd="2" destOrd="0" parTransId="{B4F7AF72-5165-46F3-8E33-94E98F96C1FF}" sibTransId="{3892C624-2021-4A38-A33A-33CCEC3389BA}"/>
    <dgm:cxn modelId="{9F3EC84C-CDBB-43A4-9D34-F4AF4C3ACF0D}" type="presParOf" srcId="{773A7C4A-919B-4871-B95B-7595DDEE99C5}" destId="{8167487D-4CB6-4DDB-8466-0B2F13396A34}" srcOrd="0" destOrd="0" presId="urn:microsoft.com/office/officeart/2005/8/layout/venn1"/>
    <dgm:cxn modelId="{6AFCDF36-00B4-4858-8C8C-068259FD80DD}" type="presParOf" srcId="{773A7C4A-919B-4871-B95B-7595DDEE99C5}" destId="{EDC0ADAC-7E78-4148-94D8-7B0486C404AF}" srcOrd="1" destOrd="0" presId="urn:microsoft.com/office/officeart/2005/8/layout/venn1"/>
    <dgm:cxn modelId="{85C3FD9A-0612-4FE9-8887-58C983A82712}" type="presParOf" srcId="{773A7C4A-919B-4871-B95B-7595DDEE99C5}" destId="{B6848758-4697-43C3-8DA3-BC82C349D2B8}" srcOrd="2" destOrd="0" presId="urn:microsoft.com/office/officeart/2005/8/layout/venn1"/>
    <dgm:cxn modelId="{44B438E1-71C7-4988-B75C-359A28A61443}" type="presParOf" srcId="{773A7C4A-919B-4871-B95B-7595DDEE99C5}" destId="{D5D2E9E0-E15D-4AF6-B22E-8A55A2759182}" srcOrd="3" destOrd="0" presId="urn:microsoft.com/office/officeart/2005/8/layout/venn1"/>
    <dgm:cxn modelId="{250B5E18-7951-4326-99D0-7C40FF7E8B7D}" type="presParOf" srcId="{773A7C4A-919B-4871-B95B-7595DDEE99C5}" destId="{24D9C58C-1CFC-413F-850C-D07F2EB51823}" srcOrd="4" destOrd="0" presId="urn:microsoft.com/office/officeart/2005/8/layout/venn1"/>
    <dgm:cxn modelId="{E6D00197-CF7A-495C-A331-529A3BDD44C1}" type="presParOf" srcId="{773A7C4A-919B-4871-B95B-7595DDEE99C5}" destId="{08AA7EDE-DE91-4688-B31C-0FE8B0121EBC}" srcOrd="5" destOrd="0" presId="urn:microsoft.com/office/officeart/2005/8/layout/venn1"/>
    <dgm:cxn modelId="{EC31F030-706F-4E78-8101-17A2A161151B}" type="presParOf" srcId="{773A7C4A-919B-4871-B95B-7595DDEE99C5}" destId="{0FAC4145-B314-490B-9AF1-CBE80F87C203}" srcOrd="6" destOrd="0" presId="urn:microsoft.com/office/officeart/2005/8/layout/venn1"/>
    <dgm:cxn modelId="{88264376-3B69-445C-B608-94CFC68E924E}" type="presParOf" srcId="{773A7C4A-919B-4871-B95B-7595DDEE99C5}" destId="{44A610FA-13A4-4AA2-A8EE-5FC90CD250F1}" srcOrd="7" destOrd="0" presId="urn:microsoft.com/office/officeart/2005/8/layout/venn1"/>
    <dgm:cxn modelId="{28702909-344D-42B0-B318-A7C6DBD6AE8D}" type="presParOf" srcId="{773A7C4A-919B-4871-B95B-7595DDEE99C5}" destId="{48468BD6-BF22-497E-B797-5CA131A197D8}" srcOrd="8" destOrd="0" presId="urn:microsoft.com/office/officeart/2005/8/layout/venn1"/>
    <dgm:cxn modelId="{217DCC93-53A7-49E1-9EA2-92EABF4E7812}" type="presParOf" srcId="{773A7C4A-919B-4871-B95B-7595DDEE99C5}" destId="{9CE8112E-AD4E-4078-A6E5-7F22AA9DB7D9}" srcOrd="9" destOrd="0" presId="urn:microsoft.com/office/officeart/2005/8/layout/venn1"/>
    <dgm:cxn modelId="{FC38F1A7-5019-4922-B196-0C7219B2530D}" type="presParOf" srcId="{773A7C4A-919B-4871-B95B-7595DDEE99C5}" destId="{D9D162D2-3BF2-4905-814F-DF4A91B4AC20}" srcOrd="10" destOrd="0" presId="urn:microsoft.com/office/officeart/2005/8/layout/venn1"/>
    <dgm:cxn modelId="{B4271360-F4FA-4809-B397-840AC5AD5DEF}" type="presParOf" srcId="{773A7C4A-919B-4871-B95B-7595DDEE99C5}" destId="{12116862-B79B-481F-9A79-8DF97D3C157F}" srcOrd="11" destOrd="0" presId="urn:microsoft.com/office/officeart/2005/8/layout/venn1"/>
    <dgm:cxn modelId="{A4DA7C0B-8FBC-4110-9385-1605B138C88E}" type="presParOf" srcId="{773A7C4A-919B-4871-B95B-7595DDEE99C5}" destId="{805395EC-E4E0-4CA8-9FA3-2929D0B6DF88}" srcOrd="12" destOrd="0" presId="urn:microsoft.com/office/officeart/2005/8/layout/venn1"/>
    <dgm:cxn modelId="{3CCA7179-CF31-4F09-845B-43674A5934FE}" type="presParOf" srcId="{773A7C4A-919B-4871-B95B-7595DDEE99C5}" destId="{7F53ED64-3C3B-49A4-8BE9-D23339042AA1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E289A-372D-4BFB-9DFD-82F038D62683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A2CB2F17-35BD-47CD-91A9-D9103CCF1E45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Ko može biti korisnik?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83E390-0BC2-4B29-96E7-6C8FE1950C38}" type="par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FAF87A7-27FB-4EA6-AA94-953F8B87EF1F}" type="sibTrans" cxnId="{2672C7DB-EDE8-4B26-9CA0-6EFB442604CB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BB043D18-361A-4B7C-949A-81564D31150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Punoljetna lica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1FFB9-D094-49DB-B4EB-A034CEF6F80A}" type="par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67D0D87-0E46-4E85-9FA2-D0DD9434CD1D}" type="sibTrans" cxnId="{7DA9C30A-2BF5-43CF-A112-CAA80D8AF5D4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1CB8B16-7ACA-4BA4-B997-FEDFCF418A68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Koji su potrebni dokumenti?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AF9A2F-02F3-4700-83D1-1DE48D28209F}" type="par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23910EE7-D8B7-40D7-8EE0-F58F44CC41EB}" type="sibTrans" cxnId="{2B216E50-E9D2-43A8-9FE3-BCA704112B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A37633B3-8875-42A5-8063-D9842B814274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lične karte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C91EE3-70AC-4812-BF13-BF948CD3626D}" type="par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37CD8A15-883A-435C-8C6F-CCF8DED00A70}" type="sibTrans" cxnId="{5E1674C7-3A51-4C27-BC39-725777919B50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6575B785-4230-48CB-B96B-21A2E43E1A09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CIPS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37A136-6FA4-4D0A-883A-070A400388AB}" type="par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062699B-AC7D-43A3-9503-746E41E9E602}" type="sibTrans" cxnId="{ADED647D-DEE9-421B-9D4B-9FB85090CAC9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18FCB2C2-040E-46F8-BC9F-A6073ED25EA0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Da li</a:t>
          </a:r>
          <a:r>
            <a:rPr lang="en-US" smtClean="0">
              <a:latin typeface="Calibri" panose="020F0502020204030204" pitchFamily="34" charset="0"/>
              <a:cs typeface="Calibri" panose="020F0502020204030204" pitchFamily="34" charset="0"/>
            </a:rPr>
            <a:t> je</a:t>
          </a:r>
          <a:r>
            <a:rPr lang="bs-Latn-BA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potrebno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potpisati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dirty="0" err="1" smtClean="0">
              <a:latin typeface="Calibri" panose="020F0502020204030204" pitchFamily="34" charset="0"/>
              <a:cs typeface="Calibri" panose="020F0502020204030204" pitchFamily="34" charset="0"/>
            </a:rPr>
            <a:t>ugovor</a:t>
          </a:r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C21D6D-433C-4788-9551-256C7F0DFB3B}" type="par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FAF65EC6-ABD3-45D8-8CA4-4BB4CCACE1B5}" type="sibTrans" cxnId="{A79B306C-47B7-4D03-B8AD-7E2C44C9F068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0F54CA18-3847-471A-99C0-236180BD337A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834824-1ADA-415D-B8EF-16C3A498C71F}" type="par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44C4C6D5-8126-48F4-825F-05073642758E}" type="sibTrans" cxnId="{075ACFD3-3CB6-4356-BC64-D0F7A5C48D82}">
      <dgm:prSet/>
      <dgm:spPr/>
      <dgm:t>
        <a:bodyPr/>
        <a:lstStyle/>
        <a:p>
          <a:endParaRPr lang="bs-Latn-BA">
            <a:latin typeface="Pangolin"/>
          </a:endParaRPr>
        </a:p>
      </dgm:t>
    </dgm:pt>
    <dgm:pt modelId="{784D7E36-844D-4FD1-B323-CE41E333BEC3}" type="pres">
      <dgm:prSet presAssocID="{8D9E289A-372D-4BFB-9DFD-82F038D626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8497297E-F97B-4400-B87C-24E3E5D9BFEB}" type="pres">
      <dgm:prSet presAssocID="{A2CB2F17-35BD-47CD-91A9-D9103CCF1E45}" presName="linNode" presStyleCnt="0"/>
      <dgm:spPr/>
    </dgm:pt>
    <dgm:pt modelId="{E8DCB883-E3F7-4DC4-8535-EE14AA734E44}" type="pres">
      <dgm:prSet presAssocID="{A2CB2F17-35BD-47CD-91A9-D9103CCF1E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D1DDD7E-DFE1-410C-ABB0-923DC125A2AB}" type="pres">
      <dgm:prSet presAssocID="{A2CB2F17-35BD-47CD-91A9-D9103CCF1E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034A127-0699-4A7C-9BA8-0575C5E98EDE}" type="pres">
      <dgm:prSet presAssocID="{4FAF87A7-27FB-4EA6-AA94-953F8B87EF1F}" presName="sp" presStyleCnt="0"/>
      <dgm:spPr/>
    </dgm:pt>
    <dgm:pt modelId="{F3232FFD-7D45-4C0A-899F-0AAD62C05A30}" type="pres">
      <dgm:prSet presAssocID="{F1CB8B16-7ACA-4BA4-B997-FEDFCF418A68}" presName="linNode" presStyleCnt="0"/>
      <dgm:spPr/>
    </dgm:pt>
    <dgm:pt modelId="{B5B70909-80EC-45D9-88E0-65226B70B81E}" type="pres">
      <dgm:prSet presAssocID="{F1CB8B16-7ACA-4BA4-B997-FEDFCF418A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D88F15E-7297-4070-83BF-1FB4AC51A1CC}" type="pres">
      <dgm:prSet presAssocID="{F1CB8B16-7ACA-4BA4-B997-FEDFCF418A6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D41E934-964B-44D0-BDB4-FA6975CBD3B4}" type="pres">
      <dgm:prSet presAssocID="{23910EE7-D8B7-40D7-8EE0-F58F44CC41EB}" presName="sp" presStyleCnt="0"/>
      <dgm:spPr/>
    </dgm:pt>
    <dgm:pt modelId="{266215E2-2A51-4674-A82D-431BFDB4C76E}" type="pres">
      <dgm:prSet presAssocID="{18FCB2C2-040E-46F8-BC9F-A6073ED25EA0}" presName="linNode" presStyleCnt="0"/>
      <dgm:spPr/>
    </dgm:pt>
    <dgm:pt modelId="{344C68A7-8EAB-4139-B6D4-FEA1489A931F}" type="pres">
      <dgm:prSet presAssocID="{18FCB2C2-040E-46F8-BC9F-A6073ED25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B6DAC20-977F-4C27-9ABF-563058713BB5}" type="pres">
      <dgm:prSet presAssocID="{18FCB2C2-040E-46F8-BC9F-A6073ED25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5782BF2D-57F5-4D85-A8FE-C22D67DF544A}" type="presOf" srcId="{F1CB8B16-7ACA-4BA4-B997-FEDFCF418A68}" destId="{B5B70909-80EC-45D9-88E0-65226B70B81E}" srcOrd="0" destOrd="0" presId="urn:microsoft.com/office/officeart/2005/8/layout/vList5"/>
    <dgm:cxn modelId="{ADED647D-DEE9-421B-9D4B-9FB85090CAC9}" srcId="{F1CB8B16-7ACA-4BA4-B997-FEDFCF418A68}" destId="{6575B785-4230-48CB-B96B-21A2E43E1A09}" srcOrd="1" destOrd="0" parTransId="{3737A136-6FA4-4D0A-883A-070A400388AB}" sibTransId="{7062699B-AC7D-43A3-9503-746E41E9E602}"/>
    <dgm:cxn modelId="{49CFD6EE-79FC-4BB2-BE74-AB5DD69576B9}" type="presOf" srcId="{A2CB2F17-35BD-47CD-91A9-D9103CCF1E45}" destId="{E8DCB883-E3F7-4DC4-8535-EE14AA734E44}" srcOrd="0" destOrd="0" presId="urn:microsoft.com/office/officeart/2005/8/layout/vList5"/>
    <dgm:cxn modelId="{075ACFD3-3CB6-4356-BC64-D0F7A5C48D82}" srcId="{18FCB2C2-040E-46F8-BC9F-A6073ED25EA0}" destId="{0F54CA18-3847-471A-99C0-236180BD337A}" srcOrd="0" destOrd="0" parTransId="{D1834824-1ADA-415D-B8EF-16C3A498C71F}" sibTransId="{44C4C6D5-8126-48F4-825F-05073642758E}"/>
    <dgm:cxn modelId="{2672C7DB-EDE8-4B26-9CA0-6EFB442604CB}" srcId="{8D9E289A-372D-4BFB-9DFD-82F038D62683}" destId="{A2CB2F17-35BD-47CD-91A9-D9103CCF1E45}" srcOrd="0" destOrd="0" parTransId="{D683E390-0BC2-4B29-96E7-6C8FE1950C38}" sibTransId="{4FAF87A7-27FB-4EA6-AA94-953F8B87EF1F}"/>
    <dgm:cxn modelId="{44588BE7-C14D-4FDE-9027-158D70B23521}" type="presOf" srcId="{18FCB2C2-040E-46F8-BC9F-A6073ED25EA0}" destId="{344C68A7-8EAB-4139-B6D4-FEA1489A931F}" srcOrd="0" destOrd="0" presId="urn:microsoft.com/office/officeart/2005/8/layout/vList5"/>
    <dgm:cxn modelId="{350EB3E8-9262-4273-A1BF-D99E695D0A43}" type="presOf" srcId="{0F54CA18-3847-471A-99C0-236180BD337A}" destId="{0B6DAC20-977F-4C27-9ABF-563058713BB5}" srcOrd="0" destOrd="0" presId="urn:microsoft.com/office/officeart/2005/8/layout/vList5"/>
    <dgm:cxn modelId="{354E0513-B937-4A8D-B10C-BDC4D16C2E4C}" type="presOf" srcId="{6575B785-4230-48CB-B96B-21A2E43E1A09}" destId="{9D88F15E-7297-4070-83BF-1FB4AC51A1CC}" srcOrd="0" destOrd="1" presId="urn:microsoft.com/office/officeart/2005/8/layout/vList5"/>
    <dgm:cxn modelId="{A79B306C-47B7-4D03-B8AD-7E2C44C9F068}" srcId="{8D9E289A-372D-4BFB-9DFD-82F038D62683}" destId="{18FCB2C2-040E-46F8-BC9F-A6073ED25EA0}" srcOrd="2" destOrd="0" parTransId="{9AC21D6D-433C-4788-9551-256C7F0DFB3B}" sibTransId="{FAF65EC6-ABD3-45D8-8CA4-4BB4CCACE1B5}"/>
    <dgm:cxn modelId="{7DA9C30A-2BF5-43CF-A112-CAA80D8AF5D4}" srcId="{A2CB2F17-35BD-47CD-91A9-D9103CCF1E45}" destId="{BB043D18-361A-4B7C-949A-81564D31150B}" srcOrd="0" destOrd="0" parTransId="{F901FFB9-D094-49DB-B4EB-A034CEF6F80A}" sibTransId="{367D0D87-0E46-4E85-9FA2-D0DD9434CD1D}"/>
    <dgm:cxn modelId="{AFF4FB08-4318-42D1-909B-7282ACDD5A7A}" type="presOf" srcId="{8D9E289A-372D-4BFB-9DFD-82F038D62683}" destId="{784D7E36-844D-4FD1-B323-CE41E333BEC3}" srcOrd="0" destOrd="0" presId="urn:microsoft.com/office/officeart/2005/8/layout/vList5"/>
    <dgm:cxn modelId="{EDA0093A-712D-4A03-A00F-76DA30E907D2}" type="presOf" srcId="{A37633B3-8875-42A5-8063-D9842B814274}" destId="{9D88F15E-7297-4070-83BF-1FB4AC51A1CC}" srcOrd="0" destOrd="0" presId="urn:microsoft.com/office/officeart/2005/8/layout/vList5"/>
    <dgm:cxn modelId="{5E1674C7-3A51-4C27-BC39-725777919B50}" srcId="{F1CB8B16-7ACA-4BA4-B997-FEDFCF418A68}" destId="{A37633B3-8875-42A5-8063-D9842B814274}" srcOrd="0" destOrd="0" parTransId="{D6C91EE3-70AC-4812-BF13-BF948CD3626D}" sibTransId="{37CD8A15-883A-435C-8C6F-CCF8DED00A70}"/>
    <dgm:cxn modelId="{2B216E50-E9D2-43A8-9FE3-BCA704112BC9}" srcId="{8D9E289A-372D-4BFB-9DFD-82F038D62683}" destId="{F1CB8B16-7ACA-4BA4-B997-FEDFCF418A68}" srcOrd="1" destOrd="0" parTransId="{96AF9A2F-02F3-4700-83D1-1DE48D28209F}" sibTransId="{23910EE7-D8B7-40D7-8EE0-F58F44CC41EB}"/>
    <dgm:cxn modelId="{DF37B4F6-B95D-4591-8CCC-99DB27107858}" type="presOf" srcId="{BB043D18-361A-4B7C-949A-81564D31150B}" destId="{0D1DDD7E-DFE1-410C-ABB0-923DC125A2AB}" srcOrd="0" destOrd="0" presId="urn:microsoft.com/office/officeart/2005/8/layout/vList5"/>
    <dgm:cxn modelId="{5E223492-996C-4491-9960-5E46E2433259}" type="presParOf" srcId="{784D7E36-844D-4FD1-B323-CE41E333BEC3}" destId="{8497297E-F97B-4400-B87C-24E3E5D9BFEB}" srcOrd="0" destOrd="0" presId="urn:microsoft.com/office/officeart/2005/8/layout/vList5"/>
    <dgm:cxn modelId="{A7D69C76-FB77-44EB-8DA0-8C81C5A98E60}" type="presParOf" srcId="{8497297E-F97B-4400-B87C-24E3E5D9BFEB}" destId="{E8DCB883-E3F7-4DC4-8535-EE14AA734E44}" srcOrd="0" destOrd="0" presId="urn:microsoft.com/office/officeart/2005/8/layout/vList5"/>
    <dgm:cxn modelId="{C517E956-3400-4AFA-BAEC-ED4CED39FB36}" type="presParOf" srcId="{8497297E-F97B-4400-B87C-24E3E5D9BFEB}" destId="{0D1DDD7E-DFE1-410C-ABB0-923DC125A2AB}" srcOrd="1" destOrd="0" presId="urn:microsoft.com/office/officeart/2005/8/layout/vList5"/>
    <dgm:cxn modelId="{CB9ADECB-B9A1-4D20-9503-4EEE6E520145}" type="presParOf" srcId="{784D7E36-844D-4FD1-B323-CE41E333BEC3}" destId="{2034A127-0699-4A7C-9BA8-0575C5E98EDE}" srcOrd="1" destOrd="0" presId="urn:microsoft.com/office/officeart/2005/8/layout/vList5"/>
    <dgm:cxn modelId="{CC9E7BFA-9DF9-4A8D-A250-7A632067EF21}" type="presParOf" srcId="{784D7E36-844D-4FD1-B323-CE41E333BEC3}" destId="{F3232FFD-7D45-4C0A-899F-0AAD62C05A30}" srcOrd="2" destOrd="0" presId="urn:microsoft.com/office/officeart/2005/8/layout/vList5"/>
    <dgm:cxn modelId="{BEA02E24-8975-48E1-8370-A2B56F63CDF5}" type="presParOf" srcId="{F3232FFD-7D45-4C0A-899F-0AAD62C05A30}" destId="{B5B70909-80EC-45D9-88E0-65226B70B81E}" srcOrd="0" destOrd="0" presId="urn:microsoft.com/office/officeart/2005/8/layout/vList5"/>
    <dgm:cxn modelId="{B2EA5E7E-643B-42C5-8A58-8A33A0673EF6}" type="presParOf" srcId="{F3232FFD-7D45-4C0A-899F-0AAD62C05A30}" destId="{9D88F15E-7297-4070-83BF-1FB4AC51A1CC}" srcOrd="1" destOrd="0" presId="urn:microsoft.com/office/officeart/2005/8/layout/vList5"/>
    <dgm:cxn modelId="{3088AE87-CA34-4AAB-98D6-2ED43787DBB8}" type="presParOf" srcId="{784D7E36-844D-4FD1-B323-CE41E333BEC3}" destId="{8D41E934-964B-44D0-BDB4-FA6975CBD3B4}" srcOrd="3" destOrd="0" presId="urn:microsoft.com/office/officeart/2005/8/layout/vList5"/>
    <dgm:cxn modelId="{6DE302D2-45F9-4480-BE8B-787EDE324E3A}" type="presParOf" srcId="{784D7E36-844D-4FD1-B323-CE41E333BEC3}" destId="{266215E2-2A51-4674-A82D-431BFDB4C76E}" srcOrd="4" destOrd="0" presId="urn:microsoft.com/office/officeart/2005/8/layout/vList5"/>
    <dgm:cxn modelId="{4473C524-D79A-4E95-A68D-3CD3D2773F3D}" type="presParOf" srcId="{266215E2-2A51-4674-A82D-431BFDB4C76E}" destId="{344C68A7-8EAB-4139-B6D4-FEA1489A931F}" srcOrd="0" destOrd="0" presId="urn:microsoft.com/office/officeart/2005/8/layout/vList5"/>
    <dgm:cxn modelId="{BD321777-DCBA-46A3-9EF1-86A13A23B4C2}" type="presParOf" srcId="{266215E2-2A51-4674-A82D-431BFDB4C76E}" destId="{0B6DAC20-977F-4C27-9ABF-563058713B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93CCF6-1AF4-4CFC-B816-49F307988EED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8C4059B8-5E3F-4161-9DC1-7668A039FEF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Kartica s kojom raspolažete novcem na tekućem računu.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63D10A-07C5-433F-A8D5-C720AE86DFCE}" type="parTrans" cxnId="{1C44676D-0A5B-40C8-8383-7BCF88881749}">
      <dgm:prSet/>
      <dgm:spPr/>
      <dgm:t>
        <a:bodyPr/>
        <a:lstStyle/>
        <a:p>
          <a:endParaRPr lang="bs-Latn-BA"/>
        </a:p>
      </dgm:t>
    </dgm:pt>
    <dgm:pt modelId="{46927486-DB47-485E-8309-CBCBB1FA7F4D}" type="sibTrans" cxnId="{1C44676D-0A5B-40C8-8383-7BCF88881749}">
      <dgm:prSet/>
      <dgm:spPr/>
      <dgm:t>
        <a:bodyPr/>
        <a:lstStyle/>
        <a:p>
          <a:endParaRPr lang="bs-Latn-BA"/>
        </a:p>
      </dgm:t>
    </dgm:pt>
    <dgm:pt modelId="{8ADC6225-C281-4971-B873-D47797B31D08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Podizanje novca u gotovini na bankomatima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984D0-DF7C-44C9-A1E9-B6C77A0D86E4}" type="parTrans" cxnId="{4793A3EA-1D66-41D9-A1BE-E9CFE2D1C4CF}">
      <dgm:prSet/>
      <dgm:spPr/>
      <dgm:t>
        <a:bodyPr/>
        <a:lstStyle/>
        <a:p>
          <a:endParaRPr lang="bs-Latn-BA"/>
        </a:p>
      </dgm:t>
    </dgm:pt>
    <dgm:pt modelId="{8110E842-5634-440C-9E3B-7E6139AA2FD0}" type="sibTrans" cxnId="{4793A3EA-1D66-41D9-A1BE-E9CFE2D1C4CF}">
      <dgm:prSet/>
      <dgm:spPr/>
      <dgm:t>
        <a:bodyPr/>
        <a:lstStyle/>
        <a:p>
          <a:endParaRPr lang="bs-Latn-BA"/>
        </a:p>
      </dgm:t>
    </dgm:pt>
    <dgm:pt modelId="{720D65B8-B98D-4CB5-BE21-EAEDF09BDDAB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Provjera stanja tekućeg računa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F11BA8-5884-436E-9AB3-F86EF2A44E36}" type="parTrans" cxnId="{795D16DA-A4A4-4D9B-81AE-1AA90570F1F0}">
      <dgm:prSet/>
      <dgm:spPr/>
      <dgm:t>
        <a:bodyPr/>
        <a:lstStyle/>
        <a:p>
          <a:endParaRPr lang="bs-Latn-BA"/>
        </a:p>
      </dgm:t>
    </dgm:pt>
    <dgm:pt modelId="{8CE57543-4970-438C-AA52-0B967B15E6E4}" type="sibTrans" cxnId="{795D16DA-A4A4-4D9B-81AE-1AA90570F1F0}">
      <dgm:prSet/>
      <dgm:spPr/>
      <dgm:t>
        <a:bodyPr/>
        <a:lstStyle/>
        <a:p>
          <a:endParaRPr lang="bs-Latn-BA"/>
        </a:p>
      </dgm:t>
    </dgm:pt>
    <dgm:pt modelId="{90C3ED0E-9902-4B29-AA42-559715541F54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Plaćanje robe i usluga putem POS terminala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38C374-02A6-4CAE-AE23-FE885E4F6231}" type="parTrans" cxnId="{39EAE83E-19DE-4B3A-A4BE-1FBAB05F5B6A}">
      <dgm:prSet/>
      <dgm:spPr/>
      <dgm:t>
        <a:bodyPr/>
        <a:lstStyle/>
        <a:p>
          <a:endParaRPr lang="bs-Latn-BA"/>
        </a:p>
      </dgm:t>
    </dgm:pt>
    <dgm:pt modelId="{8D4FD295-549B-4628-9F9C-86F2A6AD26DD}" type="sibTrans" cxnId="{39EAE83E-19DE-4B3A-A4BE-1FBAB05F5B6A}">
      <dgm:prSet/>
      <dgm:spPr/>
      <dgm:t>
        <a:bodyPr/>
        <a:lstStyle/>
        <a:p>
          <a:endParaRPr lang="bs-Latn-BA"/>
        </a:p>
      </dgm:t>
    </dgm:pt>
    <dgm:pt modelId="{4B8C1687-D5E9-492C-8BDF-705FBFA9139A}">
      <dgm:prSet phldrT="[Text]"/>
      <dgm:spPr/>
      <dgm:t>
        <a:bodyPr/>
        <a:lstStyle/>
        <a:p>
          <a:r>
            <a:rPr lang="bs-Latn-BA" dirty="0" smtClean="0">
              <a:latin typeface="Calibri" panose="020F0502020204030204" pitchFamily="34" charset="0"/>
              <a:cs typeface="Calibri" panose="020F0502020204030204" pitchFamily="34" charset="0"/>
            </a:rPr>
            <a:t>Beskontaktno plaćanje</a:t>
          </a:r>
          <a:endParaRPr lang="bs-Latn-BA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C4B9F-7872-4893-8218-66D7572DEE12}" type="parTrans" cxnId="{DA200AA0-0EF7-4E2F-A3F8-852F3B51F7EC}">
      <dgm:prSet/>
      <dgm:spPr/>
      <dgm:t>
        <a:bodyPr/>
        <a:lstStyle/>
        <a:p>
          <a:endParaRPr lang="en-US"/>
        </a:p>
      </dgm:t>
    </dgm:pt>
    <dgm:pt modelId="{AF7BA941-3BC9-4C36-864B-634AAA037025}" type="sibTrans" cxnId="{DA200AA0-0EF7-4E2F-A3F8-852F3B51F7EC}">
      <dgm:prSet/>
      <dgm:spPr/>
      <dgm:t>
        <a:bodyPr/>
        <a:lstStyle/>
        <a:p>
          <a:endParaRPr lang="en-US"/>
        </a:p>
      </dgm:t>
    </dgm:pt>
    <dgm:pt modelId="{6B07977A-A20A-4209-AE2E-902DCBBB8744}" type="pres">
      <dgm:prSet presAssocID="{E793CCF6-1AF4-4CFC-B816-49F307988E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C50E8FCD-CF8E-491B-8086-3C527CC8BCB2}" type="pres">
      <dgm:prSet presAssocID="{8C4059B8-5E3F-4161-9DC1-7668A039FEF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39EAE83E-19DE-4B3A-A4BE-1FBAB05F5B6A}" srcId="{8C4059B8-5E3F-4161-9DC1-7668A039FEFB}" destId="{90C3ED0E-9902-4B29-AA42-559715541F54}" srcOrd="2" destOrd="0" parTransId="{5538C374-02A6-4CAE-AE23-FE885E4F6231}" sibTransId="{8D4FD295-549B-4628-9F9C-86F2A6AD26DD}"/>
    <dgm:cxn modelId="{CC5F0AD7-25E3-4F06-8457-A1CE13B4ECE8}" type="presOf" srcId="{720D65B8-B98D-4CB5-BE21-EAEDF09BDDAB}" destId="{C50E8FCD-CF8E-491B-8086-3C527CC8BCB2}" srcOrd="0" destOrd="2" presId="urn:microsoft.com/office/officeart/2005/8/layout/hList6"/>
    <dgm:cxn modelId="{795D16DA-A4A4-4D9B-81AE-1AA90570F1F0}" srcId="{8C4059B8-5E3F-4161-9DC1-7668A039FEFB}" destId="{720D65B8-B98D-4CB5-BE21-EAEDF09BDDAB}" srcOrd="1" destOrd="0" parTransId="{4EF11BA8-5884-436E-9AB3-F86EF2A44E36}" sibTransId="{8CE57543-4970-438C-AA52-0B967B15E6E4}"/>
    <dgm:cxn modelId="{84A9F678-7766-4E64-979E-028811A66F90}" type="presOf" srcId="{4B8C1687-D5E9-492C-8BDF-705FBFA9139A}" destId="{C50E8FCD-CF8E-491B-8086-3C527CC8BCB2}" srcOrd="0" destOrd="4" presId="urn:microsoft.com/office/officeart/2005/8/layout/hList6"/>
    <dgm:cxn modelId="{06B85BF7-E728-43A0-B2CE-0C9762D2A784}" type="presOf" srcId="{90C3ED0E-9902-4B29-AA42-559715541F54}" destId="{C50E8FCD-CF8E-491B-8086-3C527CC8BCB2}" srcOrd="0" destOrd="3" presId="urn:microsoft.com/office/officeart/2005/8/layout/hList6"/>
    <dgm:cxn modelId="{7E243AA4-43DA-44A9-8E21-A3CB2F812ECA}" type="presOf" srcId="{E793CCF6-1AF4-4CFC-B816-49F307988EED}" destId="{6B07977A-A20A-4209-AE2E-902DCBBB8744}" srcOrd="0" destOrd="0" presId="urn:microsoft.com/office/officeart/2005/8/layout/hList6"/>
    <dgm:cxn modelId="{4793A3EA-1D66-41D9-A1BE-E9CFE2D1C4CF}" srcId="{8C4059B8-5E3F-4161-9DC1-7668A039FEFB}" destId="{8ADC6225-C281-4971-B873-D47797B31D08}" srcOrd="0" destOrd="0" parTransId="{C7A984D0-DF7C-44C9-A1E9-B6C77A0D86E4}" sibTransId="{8110E842-5634-440C-9E3B-7E6139AA2FD0}"/>
    <dgm:cxn modelId="{DA200AA0-0EF7-4E2F-A3F8-852F3B51F7EC}" srcId="{8C4059B8-5E3F-4161-9DC1-7668A039FEFB}" destId="{4B8C1687-D5E9-492C-8BDF-705FBFA9139A}" srcOrd="3" destOrd="0" parTransId="{A37C4B9F-7872-4893-8218-66D7572DEE12}" sibTransId="{AF7BA941-3BC9-4C36-864B-634AAA037025}"/>
    <dgm:cxn modelId="{3DD91B99-BF78-4856-A394-90DA48154F7C}" type="presOf" srcId="{8ADC6225-C281-4971-B873-D47797B31D08}" destId="{C50E8FCD-CF8E-491B-8086-3C527CC8BCB2}" srcOrd="0" destOrd="1" presId="urn:microsoft.com/office/officeart/2005/8/layout/hList6"/>
    <dgm:cxn modelId="{03B76378-9BE7-4E90-B992-413D6480DD17}" type="presOf" srcId="{8C4059B8-5E3F-4161-9DC1-7668A039FEFB}" destId="{C50E8FCD-CF8E-491B-8086-3C527CC8BCB2}" srcOrd="0" destOrd="0" presId="urn:microsoft.com/office/officeart/2005/8/layout/hList6"/>
    <dgm:cxn modelId="{1C44676D-0A5B-40C8-8383-7BCF88881749}" srcId="{E793CCF6-1AF4-4CFC-B816-49F307988EED}" destId="{8C4059B8-5E3F-4161-9DC1-7668A039FEFB}" srcOrd="0" destOrd="0" parTransId="{AB63D10A-07C5-433F-A8D5-C720AE86DFCE}" sibTransId="{46927486-DB47-485E-8309-CBCBB1FA7F4D}"/>
    <dgm:cxn modelId="{41A66B32-1232-41DD-8113-3A36B136ECF9}" type="presParOf" srcId="{6B07977A-A20A-4209-AE2E-902DCBBB8744}" destId="{C50E8FCD-CF8E-491B-8086-3C527CC8BCB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06488E-37D1-4A8E-BDD3-B659C8518003}" type="doc">
      <dgm:prSet loTypeId="urn:microsoft.com/office/officeart/2005/8/layout/hProcess11" loCatId="process" qsTypeId="urn:microsoft.com/office/officeart/2005/8/quickstyle/3d1" qsCatId="3D" csTypeId="urn:microsoft.com/office/officeart/2005/8/colors/colorful5" csCatId="colorful" phldr="1"/>
      <dgm:spPr/>
    </dgm:pt>
    <dgm:pt modelId="{B30FA6BF-AD1C-4736-8730-B330A33DAFED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Instrument bezgotovinskog plaćanja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F8153C-3B1C-4073-989C-E4A676431E53}" type="parTrans" cxnId="{35B9DCEF-B7E9-4DCB-843A-D7B2F64A40A3}">
      <dgm:prSet/>
      <dgm:spPr/>
      <dgm:t>
        <a:bodyPr/>
        <a:lstStyle/>
        <a:p>
          <a:endParaRPr lang="bs-Latn-BA"/>
        </a:p>
      </dgm:t>
    </dgm:pt>
    <dgm:pt modelId="{9963CA99-74C8-452C-A6B7-119B85345D99}" type="sibTrans" cxnId="{35B9DCEF-B7E9-4DCB-843A-D7B2F64A40A3}">
      <dgm:prSet/>
      <dgm:spPr/>
      <dgm:t>
        <a:bodyPr/>
        <a:lstStyle/>
        <a:p>
          <a:endParaRPr lang="bs-Latn-BA"/>
        </a:p>
      </dgm:t>
    </dgm:pt>
    <dgm:pt modelId="{A3B8B0AC-9D83-44DC-95FE-29AC0F2EFCFB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Sredstvo kreditiranja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11AFCD-7787-4F6D-B1BF-DC07A51AEF2E}" type="parTrans" cxnId="{BEE73761-79A6-4AF1-BFE1-E99CB6150E97}">
      <dgm:prSet/>
      <dgm:spPr/>
      <dgm:t>
        <a:bodyPr/>
        <a:lstStyle/>
        <a:p>
          <a:endParaRPr lang="bs-Latn-BA"/>
        </a:p>
      </dgm:t>
    </dgm:pt>
    <dgm:pt modelId="{C1BE3FFF-B8D1-47C0-8540-DF9777A71465}" type="sibTrans" cxnId="{BEE73761-79A6-4AF1-BFE1-E99CB6150E97}">
      <dgm:prSet/>
      <dgm:spPr/>
      <dgm:t>
        <a:bodyPr/>
        <a:lstStyle/>
        <a:p>
          <a:endParaRPr lang="bs-Latn-BA"/>
        </a:p>
      </dgm:t>
    </dgm:pt>
    <dgm:pt modelId="{03C75E1F-9763-4312-88B7-F3388A3F7657}" type="pres">
      <dgm:prSet presAssocID="{D706488E-37D1-4A8E-BDD3-B659C8518003}" presName="Name0" presStyleCnt="0">
        <dgm:presLayoutVars>
          <dgm:dir/>
          <dgm:resizeHandles val="exact"/>
        </dgm:presLayoutVars>
      </dgm:prSet>
      <dgm:spPr/>
    </dgm:pt>
    <dgm:pt modelId="{60B9F7C7-97AF-4C70-9AB5-583566841B57}" type="pres">
      <dgm:prSet presAssocID="{D706488E-37D1-4A8E-BDD3-B659C8518003}" presName="arrow" presStyleLbl="bgShp" presStyleIdx="0" presStyleCnt="1"/>
      <dgm:spPr/>
    </dgm:pt>
    <dgm:pt modelId="{FA8BB7E8-8A0E-49D9-8DB4-2443E752411F}" type="pres">
      <dgm:prSet presAssocID="{D706488E-37D1-4A8E-BDD3-B659C8518003}" presName="points" presStyleCnt="0"/>
      <dgm:spPr/>
    </dgm:pt>
    <dgm:pt modelId="{4D5BAD26-6362-47C8-98CF-B5B505808452}" type="pres">
      <dgm:prSet presAssocID="{B30FA6BF-AD1C-4736-8730-B330A33DAFED}" presName="compositeA" presStyleCnt="0"/>
      <dgm:spPr/>
    </dgm:pt>
    <dgm:pt modelId="{E307FBC8-39DE-42D9-B81E-ACFE9FFA19E2}" type="pres">
      <dgm:prSet presAssocID="{B30FA6BF-AD1C-4736-8730-B330A33DAFED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A9B2966-62CE-4FAC-BF90-64454327F23D}" type="pres">
      <dgm:prSet presAssocID="{B30FA6BF-AD1C-4736-8730-B330A33DAFED}" presName="circleA" presStyleLbl="node1" presStyleIdx="0" presStyleCnt="2"/>
      <dgm:spPr/>
    </dgm:pt>
    <dgm:pt modelId="{81ED2A5B-9358-402B-83E8-723F96A0CB58}" type="pres">
      <dgm:prSet presAssocID="{B30FA6BF-AD1C-4736-8730-B330A33DAFED}" presName="spaceA" presStyleCnt="0"/>
      <dgm:spPr/>
    </dgm:pt>
    <dgm:pt modelId="{03E06196-8807-4700-8BA0-37B8CDF9C619}" type="pres">
      <dgm:prSet presAssocID="{9963CA99-74C8-452C-A6B7-119B85345D99}" presName="space" presStyleCnt="0"/>
      <dgm:spPr/>
    </dgm:pt>
    <dgm:pt modelId="{3B57191E-3CC9-4F2E-AA81-71D8DCE9ACD4}" type="pres">
      <dgm:prSet presAssocID="{A3B8B0AC-9D83-44DC-95FE-29AC0F2EFCFB}" presName="compositeB" presStyleCnt="0"/>
      <dgm:spPr/>
    </dgm:pt>
    <dgm:pt modelId="{91C6D2CE-80DA-4D1F-9EF8-0BE14F812786}" type="pres">
      <dgm:prSet presAssocID="{A3B8B0AC-9D83-44DC-95FE-29AC0F2EFCFB}" presName="textB" presStyleLbl="revTx" presStyleIdx="1" presStyleCnt="2" custScaleY="37500" custLinFactNeighborX="347" custLinFactNeighborY="-25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307B049-4A2A-4A97-B1F5-203D66FF7227}" type="pres">
      <dgm:prSet presAssocID="{A3B8B0AC-9D83-44DC-95FE-29AC0F2EFCFB}" presName="circleB" presStyleLbl="node1" presStyleIdx="1" presStyleCnt="2" custLinFactNeighborX="-803" custLinFactNeighborY="-54167"/>
      <dgm:spPr/>
    </dgm:pt>
    <dgm:pt modelId="{4A14693A-9AFE-4B05-859C-D701D3764E45}" type="pres">
      <dgm:prSet presAssocID="{A3B8B0AC-9D83-44DC-95FE-29AC0F2EFCFB}" presName="spaceB" presStyleCnt="0"/>
      <dgm:spPr/>
    </dgm:pt>
  </dgm:ptLst>
  <dgm:cxnLst>
    <dgm:cxn modelId="{BEE73761-79A6-4AF1-BFE1-E99CB6150E97}" srcId="{D706488E-37D1-4A8E-BDD3-B659C8518003}" destId="{A3B8B0AC-9D83-44DC-95FE-29AC0F2EFCFB}" srcOrd="1" destOrd="0" parTransId="{3211AFCD-7787-4F6D-B1BF-DC07A51AEF2E}" sibTransId="{C1BE3FFF-B8D1-47C0-8540-DF9777A71465}"/>
    <dgm:cxn modelId="{35B9DCEF-B7E9-4DCB-843A-D7B2F64A40A3}" srcId="{D706488E-37D1-4A8E-BDD3-B659C8518003}" destId="{B30FA6BF-AD1C-4736-8730-B330A33DAFED}" srcOrd="0" destOrd="0" parTransId="{EEF8153C-3B1C-4073-989C-E4A676431E53}" sibTransId="{9963CA99-74C8-452C-A6B7-119B85345D99}"/>
    <dgm:cxn modelId="{83D9A8D2-E6AF-49E7-B18F-6ECF156A0E8E}" type="presOf" srcId="{D706488E-37D1-4A8E-BDD3-B659C8518003}" destId="{03C75E1F-9763-4312-88B7-F3388A3F7657}" srcOrd="0" destOrd="0" presId="urn:microsoft.com/office/officeart/2005/8/layout/hProcess11"/>
    <dgm:cxn modelId="{0FDAB843-CF8A-4D2F-9200-A9054632B4AA}" type="presOf" srcId="{A3B8B0AC-9D83-44DC-95FE-29AC0F2EFCFB}" destId="{91C6D2CE-80DA-4D1F-9EF8-0BE14F812786}" srcOrd="0" destOrd="0" presId="urn:microsoft.com/office/officeart/2005/8/layout/hProcess11"/>
    <dgm:cxn modelId="{7E5E6667-CBEA-4D4F-9435-27687B2A294C}" type="presOf" srcId="{B30FA6BF-AD1C-4736-8730-B330A33DAFED}" destId="{E307FBC8-39DE-42D9-B81E-ACFE9FFA19E2}" srcOrd="0" destOrd="0" presId="urn:microsoft.com/office/officeart/2005/8/layout/hProcess11"/>
    <dgm:cxn modelId="{0481B0CF-4DB3-4824-8A79-195D50BF04B6}" type="presParOf" srcId="{03C75E1F-9763-4312-88B7-F3388A3F7657}" destId="{60B9F7C7-97AF-4C70-9AB5-583566841B57}" srcOrd="0" destOrd="0" presId="urn:microsoft.com/office/officeart/2005/8/layout/hProcess11"/>
    <dgm:cxn modelId="{F4387841-776B-4BEF-8D0C-06F95DE4A31F}" type="presParOf" srcId="{03C75E1F-9763-4312-88B7-F3388A3F7657}" destId="{FA8BB7E8-8A0E-49D9-8DB4-2443E752411F}" srcOrd="1" destOrd="0" presId="urn:microsoft.com/office/officeart/2005/8/layout/hProcess11"/>
    <dgm:cxn modelId="{3989A2DA-E9D6-42A3-8153-9B00B4653790}" type="presParOf" srcId="{FA8BB7E8-8A0E-49D9-8DB4-2443E752411F}" destId="{4D5BAD26-6362-47C8-98CF-B5B505808452}" srcOrd="0" destOrd="0" presId="urn:microsoft.com/office/officeart/2005/8/layout/hProcess11"/>
    <dgm:cxn modelId="{5A0E929F-2600-4A4F-8489-EEA64C1E029E}" type="presParOf" srcId="{4D5BAD26-6362-47C8-98CF-B5B505808452}" destId="{E307FBC8-39DE-42D9-B81E-ACFE9FFA19E2}" srcOrd="0" destOrd="0" presId="urn:microsoft.com/office/officeart/2005/8/layout/hProcess11"/>
    <dgm:cxn modelId="{D08BD1D2-325F-4730-B37A-49D2F5BDA921}" type="presParOf" srcId="{4D5BAD26-6362-47C8-98CF-B5B505808452}" destId="{8A9B2966-62CE-4FAC-BF90-64454327F23D}" srcOrd="1" destOrd="0" presId="urn:microsoft.com/office/officeart/2005/8/layout/hProcess11"/>
    <dgm:cxn modelId="{1DF0AC0F-E983-4B9A-868C-3B19744D0705}" type="presParOf" srcId="{4D5BAD26-6362-47C8-98CF-B5B505808452}" destId="{81ED2A5B-9358-402B-83E8-723F96A0CB58}" srcOrd="2" destOrd="0" presId="urn:microsoft.com/office/officeart/2005/8/layout/hProcess11"/>
    <dgm:cxn modelId="{7873016C-2B30-4103-84BB-47BB6F86BBC9}" type="presParOf" srcId="{FA8BB7E8-8A0E-49D9-8DB4-2443E752411F}" destId="{03E06196-8807-4700-8BA0-37B8CDF9C619}" srcOrd="1" destOrd="0" presId="urn:microsoft.com/office/officeart/2005/8/layout/hProcess11"/>
    <dgm:cxn modelId="{0EC9E1E9-C4E4-4587-A393-9A78473BBF19}" type="presParOf" srcId="{FA8BB7E8-8A0E-49D9-8DB4-2443E752411F}" destId="{3B57191E-3CC9-4F2E-AA81-71D8DCE9ACD4}" srcOrd="2" destOrd="0" presId="urn:microsoft.com/office/officeart/2005/8/layout/hProcess11"/>
    <dgm:cxn modelId="{0CE0E5DC-F08B-4BFF-BA7D-F1FB87028984}" type="presParOf" srcId="{3B57191E-3CC9-4F2E-AA81-71D8DCE9ACD4}" destId="{91C6D2CE-80DA-4D1F-9EF8-0BE14F812786}" srcOrd="0" destOrd="0" presId="urn:microsoft.com/office/officeart/2005/8/layout/hProcess11"/>
    <dgm:cxn modelId="{D2347B93-4223-4009-B03E-5735E9ACFFEB}" type="presParOf" srcId="{3B57191E-3CC9-4F2E-AA81-71D8DCE9ACD4}" destId="{C307B049-4A2A-4A97-B1F5-203D66FF7227}" srcOrd="1" destOrd="0" presId="urn:microsoft.com/office/officeart/2005/8/layout/hProcess11"/>
    <dgm:cxn modelId="{6D1F39BD-130A-46BC-BFF6-DE7A95513420}" type="presParOf" srcId="{3B57191E-3CC9-4F2E-AA81-71D8DCE9ACD4}" destId="{4A14693A-9AFE-4B05-859C-D701D3764E4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11ABF6-E3C3-4D40-8DAA-882ABF71046D}" type="doc">
      <dgm:prSet loTypeId="urn:microsoft.com/office/officeart/2005/8/layout/chevron2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E3BDA894-19F4-41A0-B15D-DFAE745A5337}">
      <dgm:prSet phldrT="[Text]" custT="1"/>
      <dgm:spPr/>
      <dgm:t>
        <a:bodyPr/>
        <a:lstStyle/>
        <a:p>
          <a:r>
            <a:rPr lang="bs-Latn-BA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Vrste kamatnih stopa:</a:t>
          </a:r>
          <a:endParaRPr lang="bs-Latn-BA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14BFC4-99FB-4D91-8B4D-62682C4A142C}" type="par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55DB19FD-72EC-4F5B-AD37-F792F4BF62C0}" type="sibTrans" cxnId="{7DD6C9A2-EC9B-49F2-95C0-13D1D6B7BC65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A35B090E-F61A-47A0-AE67-8A52517367B4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Fiksne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A0CD3E-86CB-4FDF-A4EB-B758417FE7BD}" type="par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CFDB23F4-E6B2-444C-A410-2ECDA24BC241}" type="sibTrans" cxnId="{F8BBB527-ABF2-4EC6-A3D6-58EA067FA34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E9CB8606-D2CC-451C-BF48-BD2EBC62277A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Promjenjive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771204-BF6B-4E21-A2EE-2D50F955D5F1}" type="par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27A4B9-DAE1-415D-A979-08031ACDCA07}" type="sibTrans" cxnId="{92503CC7-D9C5-4F66-B507-DC3A7DD33F94}">
      <dgm:prSet/>
      <dgm:spPr/>
      <dgm:t>
        <a:bodyPr/>
        <a:lstStyle/>
        <a:p>
          <a:endParaRPr lang="bs-Latn-BA" sz="2000">
            <a:latin typeface="Pangolin"/>
          </a:endParaRPr>
        </a:p>
      </dgm:t>
    </dgm:pt>
    <dgm:pt modelId="{17982606-E3D6-4295-9CE8-651BB624830E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Nominalne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51C8EA-CE0C-4F3F-8A84-365C2A385D07}" type="par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4B638190-4B1F-4104-BCD3-1346775573B2}" type="sibTrans" cxnId="{E9785DDC-7431-464A-AEF1-A7D1C23E409E}">
      <dgm:prSet/>
      <dgm:spPr/>
      <dgm:t>
        <a:bodyPr/>
        <a:lstStyle/>
        <a:p>
          <a:endParaRPr lang="bs-Latn-BA" sz="2000"/>
        </a:p>
      </dgm:t>
    </dgm:pt>
    <dgm:pt modelId="{F0D7308C-BB2F-4E69-82C9-38B18D2A598A}">
      <dgm:prSet phldrT="[Text]" custT="1"/>
      <dgm:spPr/>
      <dgm:t>
        <a:bodyPr/>
        <a:lstStyle/>
        <a:p>
          <a:r>
            <a:rPr lang="bs-Latn-BA" sz="2000" dirty="0" smtClean="0">
              <a:latin typeface="Calibri" panose="020F0502020204030204" pitchFamily="34" charset="0"/>
              <a:cs typeface="Calibri" panose="020F0502020204030204" pitchFamily="34" charset="0"/>
            </a:rPr>
            <a:t>Efektivne</a:t>
          </a:r>
          <a:endParaRPr lang="bs-Latn-BA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9889B6-7AAA-44F9-8BB2-3026F3A81FE9}" type="par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8E4F3EE4-831D-42EB-8944-68D69DD497D2}" type="sibTrans" cxnId="{DBE57B5A-03E4-40FD-99FB-F415A55F4D7C}">
      <dgm:prSet/>
      <dgm:spPr/>
      <dgm:t>
        <a:bodyPr/>
        <a:lstStyle/>
        <a:p>
          <a:endParaRPr lang="bs-Latn-BA" sz="2000"/>
        </a:p>
      </dgm:t>
    </dgm:pt>
    <dgm:pt modelId="{CA9CD74A-A734-41D7-91DA-5E4DD751627E}" type="pres">
      <dgm:prSet presAssocID="{CE11ABF6-E3C3-4D40-8DAA-882ABF710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6950B-08B4-4036-854C-BE536C8F5B84}" type="pres">
      <dgm:prSet presAssocID="{E3BDA894-19F4-41A0-B15D-DFAE745A5337}" presName="composite" presStyleCnt="0"/>
      <dgm:spPr/>
    </dgm:pt>
    <dgm:pt modelId="{7A115120-D294-4917-964D-6B78F0817A29}" type="pres">
      <dgm:prSet presAssocID="{E3BDA894-19F4-41A0-B15D-DFAE745A533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E5E9FC6-2234-43CE-AC4F-CFB376716D1A}" type="pres">
      <dgm:prSet presAssocID="{E3BDA894-19F4-41A0-B15D-DFAE745A533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28275274-B37E-4859-96CE-7E3E9C0DFA7E}" type="presOf" srcId="{17982606-E3D6-4295-9CE8-651BB624830E}" destId="{7E5E9FC6-2234-43CE-AC4F-CFB376716D1A}" srcOrd="0" destOrd="2" presId="urn:microsoft.com/office/officeart/2005/8/layout/chevron2"/>
    <dgm:cxn modelId="{7DD6C9A2-EC9B-49F2-95C0-13D1D6B7BC65}" srcId="{CE11ABF6-E3C3-4D40-8DAA-882ABF71046D}" destId="{E3BDA894-19F4-41A0-B15D-DFAE745A5337}" srcOrd="0" destOrd="0" parTransId="{CA14BFC4-99FB-4D91-8B4D-62682C4A142C}" sibTransId="{55DB19FD-72EC-4F5B-AD37-F792F4BF62C0}"/>
    <dgm:cxn modelId="{92503CC7-D9C5-4F66-B507-DC3A7DD33F94}" srcId="{E3BDA894-19F4-41A0-B15D-DFAE745A5337}" destId="{E9CB8606-D2CC-451C-BF48-BD2EBC62277A}" srcOrd="1" destOrd="0" parTransId="{37771204-BF6B-4E21-A2EE-2D50F955D5F1}" sibTransId="{1727A4B9-DAE1-415D-A979-08031ACDCA07}"/>
    <dgm:cxn modelId="{55753745-48B8-4D4D-AF59-81E8A9C166F7}" type="presOf" srcId="{E3BDA894-19F4-41A0-B15D-DFAE745A5337}" destId="{7A115120-D294-4917-964D-6B78F0817A29}" srcOrd="0" destOrd="0" presId="urn:microsoft.com/office/officeart/2005/8/layout/chevron2"/>
    <dgm:cxn modelId="{958D2310-564A-406D-B651-A67AC06BAEEA}" type="presOf" srcId="{F0D7308C-BB2F-4E69-82C9-38B18D2A598A}" destId="{7E5E9FC6-2234-43CE-AC4F-CFB376716D1A}" srcOrd="0" destOrd="3" presId="urn:microsoft.com/office/officeart/2005/8/layout/chevron2"/>
    <dgm:cxn modelId="{37365768-6985-4CE8-B93D-FAC4CABC4575}" type="presOf" srcId="{CE11ABF6-E3C3-4D40-8DAA-882ABF71046D}" destId="{CA9CD74A-A734-41D7-91DA-5E4DD751627E}" srcOrd="0" destOrd="0" presId="urn:microsoft.com/office/officeart/2005/8/layout/chevron2"/>
    <dgm:cxn modelId="{E9785DDC-7431-464A-AEF1-A7D1C23E409E}" srcId="{E3BDA894-19F4-41A0-B15D-DFAE745A5337}" destId="{17982606-E3D6-4295-9CE8-651BB624830E}" srcOrd="2" destOrd="0" parTransId="{D351C8EA-CE0C-4F3F-8A84-365C2A385D07}" sibTransId="{4B638190-4B1F-4104-BCD3-1346775573B2}"/>
    <dgm:cxn modelId="{F8BBB527-ABF2-4EC6-A3D6-58EA067FA344}" srcId="{E3BDA894-19F4-41A0-B15D-DFAE745A5337}" destId="{A35B090E-F61A-47A0-AE67-8A52517367B4}" srcOrd="0" destOrd="0" parTransId="{86A0CD3E-86CB-4FDF-A4EB-B758417FE7BD}" sibTransId="{CFDB23F4-E6B2-444C-A410-2ECDA24BC241}"/>
    <dgm:cxn modelId="{3FFB667D-09A7-4054-B59A-0F2E3145A0EC}" type="presOf" srcId="{A35B090E-F61A-47A0-AE67-8A52517367B4}" destId="{7E5E9FC6-2234-43CE-AC4F-CFB376716D1A}" srcOrd="0" destOrd="0" presId="urn:microsoft.com/office/officeart/2005/8/layout/chevron2"/>
    <dgm:cxn modelId="{5374D235-8364-4069-B29B-BB9B2E040603}" type="presOf" srcId="{E9CB8606-D2CC-451C-BF48-BD2EBC62277A}" destId="{7E5E9FC6-2234-43CE-AC4F-CFB376716D1A}" srcOrd="0" destOrd="1" presId="urn:microsoft.com/office/officeart/2005/8/layout/chevron2"/>
    <dgm:cxn modelId="{DBE57B5A-03E4-40FD-99FB-F415A55F4D7C}" srcId="{E3BDA894-19F4-41A0-B15D-DFAE745A5337}" destId="{F0D7308C-BB2F-4E69-82C9-38B18D2A598A}" srcOrd="3" destOrd="0" parTransId="{FC9889B6-7AAA-44F9-8BB2-3026F3A81FE9}" sibTransId="{8E4F3EE4-831D-42EB-8944-68D69DD497D2}"/>
    <dgm:cxn modelId="{907C860E-CA51-4AFF-9D3F-AA9718315E32}" type="presParOf" srcId="{CA9CD74A-A734-41D7-91DA-5E4DD751627E}" destId="{E5B6950B-08B4-4036-854C-BE536C8F5B84}" srcOrd="0" destOrd="0" presId="urn:microsoft.com/office/officeart/2005/8/layout/chevron2"/>
    <dgm:cxn modelId="{4F73D0C7-2D42-40C6-A4FF-C7DDBF5C4A7A}" type="presParOf" srcId="{E5B6950B-08B4-4036-854C-BE536C8F5B84}" destId="{7A115120-D294-4917-964D-6B78F0817A29}" srcOrd="0" destOrd="0" presId="urn:microsoft.com/office/officeart/2005/8/layout/chevron2"/>
    <dgm:cxn modelId="{5768D748-4BBA-4E11-8C3F-71D695A5B4CA}" type="presParOf" srcId="{E5B6950B-08B4-4036-854C-BE536C8F5B84}" destId="{7E5E9FC6-2234-43CE-AC4F-CFB376716D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BE5BC4-BDCC-46E7-9C6A-8C629CEEFD20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14C144-329A-4894-A608-8F1F6DBDA547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Daje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sigurnost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821F96-6CC6-49F6-836A-D4724988F949}" type="par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FAF8B3A-5102-4335-AB1B-A55009BD47CD}" type="sibTrans" cxnId="{B3DC4983-7679-493D-A4DE-F5F950D2CC68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1819B2F9-3F2B-49E1-B05A-F8860273AF58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Čuvanje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materijalnih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dobara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0FECC2-55B4-488A-9D12-CE3E3DE66A05}" type="par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76FC2995-4AFA-46CC-8243-AD82FB29AF19}" type="sibTrans" cxnId="{E7138F8D-D243-4D29-9E38-8F91940693CC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FC422529-7988-4E8A-A462-590F4EF38AC8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Pomaže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da se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lakše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suočimo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situacijama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kad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hitno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smtClean="0">
              <a:latin typeface="Calibri" panose="020F0502020204030204" pitchFamily="34" charset="0"/>
              <a:cs typeface="Calibri" panose="020F0502020204030204" pitchFamily="34" charset="0"/>
            </a:rPr>
            <a:t>potreban</a:t>
          </a:r>
          <a:r>
            <a:rPr lang="bs-Latn-BA" sz="1600" b="1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57B8B3-19EE-4159-8B97-CB286372BEB1}" type="par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94BE359D-BBFC-4633-8CAE-52C1CC6C232B}" type="sibTrans" cxnId="{1DC245DB-331C-46D9-B1D2-425DA6F98F66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92CFD67-D20E-4734-A77C-8953D503E439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Štitimo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od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nepredviđenih</a:t>
          </a:r>
          <a:r>
            <a:rPr lang="en-US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</a:t>
          </a:r>
          <a:r>
            <a:rPr lang="bs-Latn-BA" sz="1600" b="1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226B12-2A21-468D-9B5E-B1588048D22E}" type="par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0437E853-FD48-4A7D-BC74-CBA7CC7EB142}" type="sibTrans" cxnId="{020D4E2E-AD21-4DF0-A2CA-5AA969F50E17}">
      <dgm:prSet/>
      <dgm:spPr/>
      <dgm:t>
        <a:bodyPr/>
        <a:lstStyle/>
        <a:p>
          <a:endParaRPr lang="en-US" sz="1600" b="1">
            <a:latin typeface="Pangolin"/>
          </a:endParaRPr>
        </a:p>
      </dgm:t>
    </dgm:pt>
    <dgm:pt modelId="{895914F2-C548-4F16-B5B8-1183538B74FC}" type="pres">
      <dgm:prSet presAssocID="{18BE5BC4-BDCC-46E7-9C6A-8C629CEEFD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1C25D266-3C93-4E89-987A-EEC7EBA34A6A}" type="pres">
      <dgm:prSet presAssocID="{1819B2F9-3F2B-49E1-B05A-F8860273AF58}" presName="composite" presStyleCnt="0"/>
      <dgm:spPr/>
      <dgm:t>
        <a:bodyPr/>
        <a:lstStyle/>
        <a:p>
          <a:endParaRPr lang="bs-Latn-BA"/>
        </a:p>
      </dgm:t>
    </dgm:pt>
    <dgm:pt modelId="{EDCDA353-2996-4BDC-AA0D-3ADA85B78FCB}" type="pres">
      <dgm:prSet presAssocID="{1819B2F9-3F2B-49E1-B05A-F8860273AF58}" presName="imgShp" presStyleLbl="fgImgPlace1" presStyleIdx="0" presStyleCnt="4"/>
      <dgm:spPr/>
      <dgm:t>
        <a:bodyPr/>
        <a:lstStyle/>
        <a:p>
          <a:endParaRPr lang="bs-Latn-BA"/>
        </a:p>
      </dgm:t>
    </dgm:pt>
    <dgm:pt modelId="{46CC3239-0968-40D9-9131-D24D5A40C1B5}" type="pres">
      <dgm:prSet presAssocID="{1819B2F9-3F2B-49E1-B05A-F8860273AF5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C8D431-A980-4051-BF51-5BB4D440A7A6}" type="pres">
      <dgm:prSet presAssocID="{76FC2995-4AFA-46CC-8243-AD82FB29AF19}" presName="spacing" presStyleCnt="0"/>
      <dgm:spPr/>
      <dgm:t>
        <a:bodyPr/>
        <a:lstStyle/>
        <a:p>
          <a:endParaRPr lang="bs-Latn-BA"/>
        </a:p>
      </dgm:t>
    </dgm:pt>
    <dgm:pt modelId="{A4E0EBE1-9FC5-4F0A-BF57-FE9C50A2F142}" type="pres">
      <dgm:prSet presAssocID="{3414C144-329A-4894-A608-8F1F6DBDA547}" presName="composite" presStyleCnt="0"/>
      <dgm:spPr/>
      <dgm:t>
        <a:bodyPr/>
        <a:lstStyle/>
        <a:p>
          <a:endParaRPr lang="bs-Latn-BA"/>
        </a:p>
      </dgm:t>
    </dgm:pt>
    <dgm:pt modelId="{BD89D355-C753-442E-A85C-47A1498389FE}" type="pres">
      <dgm:prSet presAssocID="{3414C144-329A-4894-A608-8F1F6DBDA547}" presName="imgShp" presStyleLbl="fgImgPlace1" presStyleIdx="1" presStyleCnt="4"/>
      <dgm:spPr/>
      <dgm:t>
        <a:bodyPr/>
        <a:lstStyle/>
        <a:p>
          <a:endParaRPr lang="bs-Latn-BA"/>
        </a:p>
      </dgm:t>
    </dgm:pt>
    <dgm:pt modelId="{4D21300D-33AF-46AE-A118-F881B0C29700}" type="pres">
      <dgm:prSet presAssocID="{3414C144-329A-4894-A608-8F1F6DBDA5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8ECBC7C-1FA2-4CDA-85B6-75A55DB4DF45}" type="pres">
      <dgm:prSet presAssocID="{9FAF8B3A-5102-4335-AB1B-A55009BD47CD}" presName="spacing" presStyleCnt="0"/>
      <dgm:spPr/>
      <dgm:t>
        <a:bodyPr/>
        <a:lstStyle/>
        <a:p>
          <a:endParaRPr lang="bs-Latn-BA"/>
        </a:p>
      </dgm:t>
    </dgm:pt>
    <dgm:pt modelId="{1BBC46FA-6B1F-4F3B-BC1B-4DCE30540610}" type="pres">
      <dgm:prSet presAssocID="{FC422529-7988-4E8A-A462-590F4EF38AC8}" presName="composite" presStyleCnt="0"/>
      <dgm:spPr/>
      <dgm:t>
        <a:bodyPr/>
        <a:lstStyle/>
        <a:p>
          <a:endParaRPr lang="bs-Latn-BA"/>
        </a:p>
      </dgm:t>
    </dgm:pt>
    <dgm:pt modelId="{9FEC49E9-05C9-48D8-A15F-C1550B6D8194}" type="pres">
      <dgm:prSet presAssocID="{FC422529-7988-4E8A-A462-590F4EF38AC8}" presName="imgShp" presStyleLbl="fgImgPlace1" presStyleIdx="2" presStyleCnt="4"/>
      <dgm:spPr/>
      <dgm:t>
        <a:bodyPr/>
        <a:lstStyle/>
        <a:p>
          <a:endParaRPr lang="bs-Latn-BA"/>
        </a:p>
      </dgm:t>
    </dgm:pt>
    <dgm:pt modelId="{EB14636E-D4A8-4EFE-8423-93FB1F406AFC}" type="pres">
      <dgm:prSet presAssocID="{FC422529-7988-4E8A-A462-590F4EF38AC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95B3D57-329B-4F66-A79E-D5AF062A49B6}" type="pres">
      <dgm:prSet presAssocID="{94BE359D-BBFC-4633-8CAE-52C1CC6C232B}" presName="spacing" presStyleCnt="0"/>
      <dgm:spPr/>
      <dgm:t>
        <a:bodyPr/>
        <a:lstStyle/>
        <a:p>
          <a:endParaRPr lang="bs-Latn-BA"/>
        </a:p>
      </dgm:t>
    </dgm:pt>
    <dgm:pt modelId="{F22DCADB-7175-435F-9B89-64ED19BF9DBE}" type="pres">
      <dgm:prSet presAssocID="{092CFD67-D20E-4734-A77C-8953D503E439}" presName="composite" presStyleCnt="0"/>
      <dgm:spPr/>
      <dgm:t>
        <a:bodyPr/>
        <a:lstStyle/>
        <a:p>
          <a:endParaRPr lang="bs-Latn-BA"/>
        </a:p>
      </dgm:t>
    </dgm:pt>
    <dgm:pt modelId="{CC798AD6-6447-487B-A311-17E640F94CC2}" type="pres">
      <dgm:prSet presAssocID="{092CFD67-D20E-4734-A77C-8953D503E439}" presName="imgShp" presStyleLbl="fgImgPlace1" presStyleIdx="3" presStyleCnt="4"/>
      <dgm:spPr/>
      <dgm:t>
        <a:bodyPr/>
        <a:lstStyle/>
        <a:p>
          <a:endParaRPr lang="bs-Latn-BA"/>
        </a:p>
      </dgm:t>
    </dgm:pt>
    <dgm:pt modelId="{24F04602-63B9-462B-8D19-131342C8BCC9}" type="pres">
      <dgm:prSet presAssocID="{092CFD67-D20E-4734-A77C-8953D503E43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020D4E2E-AD21-4DF0-A2CA-5AA969F50E17}" srcId="{18BE5BC4-BDCC-46E7-9C6A-8C629CEEFD20}" destId="{092CFD67-D20E-4734-A77C-8953D503E439}" srcOrd="3" destOrd="0" parTransId="{2D226B12-2A21-468D-9B5E-B1588048D22E}" sibTransId="{0437E853-FD48-4A7D-BC74-CBA7CC7EB142}"/>
    <dgm:cxn modelId="{4C09B98F-3933-4D97-B795-9AF313D067C6}" type="presOf" srcId="{1819B2F9-3F2B-49E1-B05A-F8860273AF58}" destId="{46CC3239-0968-40D9-9131-D24D5A40C1B5}" srcOrd="0" destOrd="0" presId="urn:microsoft.com/office/officeart/2005/8/layout/vList3#1"/>
    <dgm:cxn modelId="{E7138F8D-D243-4D29-9E38-8F91940693CC}" srcId="{18BE5BC4-BDCC-46E7-9C6A-8C629CEEFD20}" destId="{1819B2F9-3F2B-49E1-B05A-F8860273AF58}" srcOrd="0" destOrd="0" parTransId="{910FECC2-55B4-488A-9D12-CE3E3DE66A05}" sibTransId="{76FC2995-4AFA-46CC-8243-AD82FB29AF19}"/>
    <dgm:cxn modelId="{1DC245DB-331C-46D9-B1D2-425DA6F98F66}" srcId="{18BE5BC4-BDCC-46E7-9C6A-8C629CEEFD20}" destId="{FC422529-7988-4E8A-A462-590F4EF38AC8}" srcOrd="2" destOrd="0" parTransId="{6857B8B3-19EE-4159-8B97-CB286372BEB1}" sibTransId="{94BE359D-BBFC-4633-8CAE-52C1CC6C232B}"/>
    <dgm:cxn modelId="{CA07AF1C-B08A-4B44-9F33-D9910A0ABB7B}" type="presOf" srcId="{3414C144-329A-4894-A608-8F1F6DBDA547}" destId="{4D21300D-33AF-46AE-A118-F881B0C29700}" srcOrd="0" destOrd="0" presId="urn:microsoft.com/office/officeart/2005/8/layout/vList3#1"/>
    <dgm:cxn modelId="{A711C3E1-4BE5-43FC-88BA-01EF384D2107}" type="presOf" srcId="{18BE5BC4-BDCC-46E7-9C6A-8C629CEEFD20}" destId="{895914F2-C548-4F16-B5B8-1183538B74FC}" srcOrd="0" destOrd="0" presId="urn:microsoft.com/office/officeart/2005/8/layout/vList3#1"/>
    <dgm:cxn modelId="{6DC59D56-B11F-4AAE-9C6A-2CBE5F31855A}" type="presOf" srcId="{FC422529-7988-4E8A-A462-590F4EF38AC8}" destId="{EB14636E-D4A8-4EFE-8423-93FB1F406AFC}" srcOrd="0" destOrd="0" presId="urn:microsoft.com/office/officeart/2005/8/layout/vList3#1"/>
    <dgm:cxn modelId="{5EDDF9E3-A6F0-4CF2-96FD-8C9D86847F4D}" type="presOf" srcId="{092CFD67-D20E-4734-A77C-8953D503E439}" destId="{24F04602-63B9-462B-8D19-131342C8BCC9}" srcOrd="0" destOrd="0" presId="urn:microsoft.com/office/officeart/2005/8/layout/vList3#1"/>
    <dgm:cxn modelId="{B3DC4983-7679-493D-A4DE-F5F950D2CC68}" srcId="{18BE5BC4-BDCC-46E7-9C6A-8C629CEEFD20}" destId="{3414C144-329A-4894-A608-8F1F6DBDA547}" srcOrd="1" destOrd="0" parTransId="{43821F96-6CC6-49F6-836A-D4724988F949}" sibTransId="{9FAF8B3A-5102-4335-AB1B-A55009BD47CD}"/>
    <dgm:cxn modelId="{A77F7BB5-D230-4674-82AF-DA72B20339E7}" type="presParOf" srcId="{895914F2-C548-4F16-B5B8-1183538B74FC}" destId="{1C25D266-3C93-4E89-987A-EEC7EBA34A6A}" srcOrd="0" destOrd="0" presId="urn:microsoft.com/office/officeart/2005/8/layout/vList3#1"/>
    <dgm:cxn modelId="{F39927E4-05DC-42C3-A64D-22BE6105D0AB}" type="presParOf" srcId="{1C25D266-3C93-4E89-987A-EEC7EBA34A6A}" destId="{EDCDA353-2996-4BDC-AA0D-3ADA85B78FCB}" srcOrd="0" destOrd="0" presId="urn:microsoft.com/office/officeart/2005/8/layout/vList3#1"/>
    <dgm:cxn modelId="{8A3CF33A-7C7C-4139-B838-77037D4678FD}" type="presParOf" srcId="{1C25D266-3C93-4E89-987A-EEC7EBA34A6A}" destId="{46CC3239-0968-40D9-9131-D24D5A40C1B5}" srcOrd="1" destOrd="0" presId="urn:microsoft.com/office/officeart/2005/8/layout/vList3#1"/>
    <dgm:cxn modelId="{7D9FF1D6-A993-4AC2-B3AC-CE21ED8E70F6}" type="presParOf" srcId="{895914F2-C548-4F16-B5B8-1183538B74FC}" destId="{6FC8D431-A980-4051-BF51-5BB4D440A7A6}" srcOrd="1" destOrd="0" presId="urn:microsoft.com/office/officeart/2005/8/layout/vList3#1"/>
    <dgm:cxn modelId="{711CF2B5-C2D4-423D-858E-3D05076F04B9}" type="presParOf" srcId="{895914F2-C548-4F16-B5B8-1183538B74FC}" destId="{A4E0EBE1-9FC5-4F0A-BF57-FE9C50A2F142}" srcOrd="2" destOrd="0" presId="urn:microsoft.com/office/officeart/2005/8/layout/vList3#1"/>
    <dgm:cxn modelId="{2BDCAEA3-3103-471D-AA3F-BC373158FB38}" type="presParOf" srcId="{A4E0EBE1-9FC5-4F0A-BF57-FE9C50A2F142}" destId="{BD89D355-C753-442E-A85C-47A1498389FE}" srcOrd="0" destOrd="0" presId="urn:microsoft.com/office/officeart/2005/8/layout/vList3#1"/>
    <dgm:cxn modelId="{FC3D18EA-5F55-4740-9906-7A6D8A665668}" type="presParOf" srcId="{A4E0EBE1-9FC5-4F0A-BF57-FE9C50A2F142}" destId="{4D21300D-33AF-46AE-A118-F881B0C29700}" srcOrd="1" destOrd="0" presId="urn:microsoft.com/office/officeart/2005/8/layout/vList3#1"/>
    <dgm:cxn modelId="{247247CE-4E48-41E1-AA97-82664F343CBB}" type="presParOf" srcId="{895914F2-C548-4F16-B5B8-1183538B74FC}" destId="{08ECBC7C-1FA2-4CDA-85B6-75A55DB4DF45}" srcOrd="3" destOrd="0" presId="urn:microsoft.com/office/officeart/2005/8/layout/vList3#1"/>
    <dgm:cxn modelId="{FD9AEB0A-0E3C-47E4-A63D-D35A805E5932}" type="presParOf" srcId="{895914F2-C548-4F16-B5B8-1183538B74FC}" destId="{1BBC46FA-6B1F-4F3B-BC1B-4DCE30540610}" srcOrd="4" destOrd="0" presId="urn:microsoft.com/office/officeart/2005/8/layout/vList3#1"/>
    <dgm:cxn modelId="{6F987FDE-9C4D-4005-BDBD-74BA409339CD}" type="presParOf" srcId="{1BBC46FA-6B1F-4F3B-BC1B-4DCE30540610}" destId="{9FEC49E9-05C9-48D8-A15F-C1550B6D8194}" srcOrd="0" destOrd="0" presId="urn:microsoft.com/office/officeart/2005/8/layout/vList3#1"/>
    <dgm:cxn modelId="{153B5278-2B57-464C-91A3-272C2F4905A8}" type="presParOf" srcId="{1BBC46FA-6B1F-4F3B-BC1B-4DCE30540610}" destId="{EB14636E-D4A8-4EFE-8423-93FB1F406AFC}" srcOrd="1" destOrd="0" presId="urn:microsoft.com/office/officeart/2005/8/layout/vList3#1"/>
    <dgm:cxn modelId="{9760436E-B37A-48B9-8E51-38C8AC5E55B0}" type="presParOf" srcId="{895914F2-C548-4F16-B5B8-1183538B74FC}" destId="{395B3D57-329B-4F66-A79E-D5AF062A49B6}" srcOrd="5" destOrd="0" presId="urn:microsoft.com/office/officeart/2005/8/layout/vList3#1"/>
    <dgm:cxn modelId="{E666917A-9784-4B52-8391-97947CF661B5}" type="presParOf" srcId="{895914F2-C548-4F16-B5B8-1183538B74FC}" destId="{F22DCADB-7175-435F-9B89-64ED19BF9DBE}" srcOrd="6" destOrd="0" presId="urn:microsoft.com/office/officeart/2005/8/layout/vList3#1"/>
    <dgm:cxn modelId="{116AA7F9-8C51-45C1-A5F6-9DDB5DD83D89}" type="presParOf" srcId="{F22DCADB-7175-435F-9B89-64ED19BF9DBE}" destId="{CC798AD6-6447-487B-A311-17E640F94CC2}" srcOrd="0" destOrd="0" presId="urn:microsoft.com/office/officeart/2005/8/layout/vList3#1"/>
    <dgm:cxn modelId="{DC0C5E80-C35D-4E6A-A23E-A50DF95AF05E}" type="presParOf" srcId="{F22DCADB-7175-435F-9B89-64ED19BF9DBE}" destId="{24F04602-63B9-462B-8D19-131342C8BCC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417C58-B948-4493-918F-04F15E247D1C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470F11-7239-4E79-B933-AE2CDB769519}">
      <dgm:prSet phldrT="[Text]"/>
      <dgm:spPr/>
      <dgm:t>
        <a:bodyPr/>
        <a:lstStyle/>
        <a:p>
          <a:pPr algn="ctr"/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8AECE-F64B-45F9-B5B8-041F3AFE219F}" type="par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BA724DA-48F3-4803-A21A-B310A5CB4807}" type="sibTrans" cxnId="{3BA60C2E-AFA7-4C90-98DB-E2E65CC096E7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C5C0310E-3EE3-4720-9C9E-6BAA45416121}">
      <dgm:prSet phldrT="[Text]" custT="1"/>
      <dgm:spPr/>
      <dgm:t>
        <a:bodyPr/>
        <a:lstStyle/>
        <a:p>
          <a:pPr algn="just"/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Centralna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banka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BiH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3029B-3024-4343-8CD4-734220EA4768}" type="par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1415EA45-B4E8-4081-ABB3-FD7E74E25941}" type="sibTrans" cxnId="{F4F1E68B-3F62-4BDF-A0D4-923FF3047B74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B761D07-CAF1-4E9B-A13D-FF1AAF8653EF}">
      <dgm:prSet phldrT="[Text]" custT="1"/>
      <dgm:spPr/>
      <dgm:t>
        <a:bodyPr/>
        <a:lstStyle/>
        <a:p>
          <a:pPr algn="just"/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Princip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valutnog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odbora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svaka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izdata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novčanica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kovanica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KM mora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imati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puno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pokriće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stranoj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valuti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po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fiksnom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dirty="0" err="1" smtClean="0">
              <a:latin typeface="Calibri" panose="020F0502020204030204" pitchFamily="34" charset="0"/>
              <a:cs typeface="Calibri" panose="020F0502020204030204" pitchFamily="34" charset="0"/>
            </a:rPr>
            <a:t>kursu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1 KM:0,51129 </a:t>
          </a:r>
          <a:r>
            <a:rPr lang="bs-Latn-BA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73E44B-0455-4A43-8DB4-87D036B6B778}" type="par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A2130E45-BDDD-437B-A657-BDA63DD9F8B6}" type="sibTrans" cxnId="{274A1EB2-8E11-4026-82D9-35A4BFAA5AF1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56614464-2376-47F2-A820-09856FFD7131}">
      <dgm:prSet phldrT="[Text]" custT="1"/>
      <dgm:spPr/>
      <dgm:t>
        <a:bodyPr/>
        <a:lstStyle/>
        <a:p>
          <a:pPr algn="just"/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CD6D41-DD2B-45CF-8958-A79D06466838}" type="par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D27F2FE5-6EAA-4496-92A2-DEB09E9957AC}" type="sibTrans" cxnId="{0C2F5590-D4BE-4206-9FBD-429C731A4140}">
      <dgm:prSet/>
      <dgm:spPr/>
      <dgm:t>
        <a:bodyPr/>
        <a:lstStyle/>
        <a:p>
          <a:pPr algn="just"/>
          <a:endParaRPr lang="en-US" b="1">
            <a:latin typeface="Pangolin"/>
          </a:endParaRPr>
        </a:p>
      </dgm:t>
    </dgm:pt>
    <dgm:pt modelId="{2241B34E-432F-4C73-BC9F-3633E95A70AD}" type="pres">
      <dgm:prSet presAssocID="{01417C58-B948-4493-918F-04F15E247D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98E23D-9904-4411-B1DD-B8ECB52B429C}" type="pres">
      <dgm:prSet presAssocID="{F7470F11-7239-4E79-B933-AE2CDB769519}" presName="composite" presStyleCnt="0"/>
      <dgm:spPr/>
      <dgm:t>
        <a:bodyPr/>
        <a:lstStyle/>
        <a:p>
          <a:endParaRPr lang="bs-Latn-BA"/>
        </a:p>
      </dgm:t>
    </dgm:pt>
    <dgm:pt modelId="{B69CF097-3DB0-4C9B-9496-955662C8EF4C}" type="pres">
      <dgm:prSet presAssocID="{F7470F11-7239-4E79-B933-AE2CDB76951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2550B-D5B5-423C-8358-B5EA448FD02D}" type="pres">
      <dgm:prSet presAssocID="{F7470F11-7239-4E79-B933-AE2CDB76951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F5590-D4BE-4206-9FBD-429C731A4140}" srcId="{F7470F11-7239-4E79-B933-AE2CDB769519}" destId="{56614464-2376-47F2-A820-09856FFD7131}" srcOrd="2" destOrd="0" parTransId="{D4CD6D41-DD2B-45CF-8958-A79D06466838}" sibTransId="{D27F2FE5-6EAA-4496-92A2-DEB09E9957AC}"/>
    <dgm:cxn modelId="{B96A7E8E-B57A-439A-9181-D261D38D5558}" type="presOf" srcId="{01417C58-B948-4493-918F-04F15E247D1C}" destId="{2241B34E-432F-4C73-BC9F-3633E95A70AD}" srcOrd="0" destOrd="0" presId="urn:microsoft.com/office/officeart/2005/8/layout/hList1"/>
    <dgm:cxn modelId="{F4F1E68B-3F62-4BDF-A0D4-923FF3047B74}" srcId="{F7470F11-7239-4E79-B933-AE2CDB769519}" destId="{C5C0310E-3EE3-4720-9C9E-6BAA45416121}" srcOrd="0" destOrd="0" parTransId="{1C53029B-3024-4343-8CD4-734220EA4768}" sibTransId="{1415EA45-B4E8-4081-ABB3-FD7E74E25941}"/>
    <dgm:cxn modelId="{ABCBFFB4-A7C9-435F-8893-27733B07B5F5}" type="presOf" srcId="{56614464-2376-47F2-A820-09856FFD7131}" destId="{FBB2550B-D5B5-423C-8358-B5EA448FD02D}" srcOrd="0" destOrd="2" presId="urn:microsoft.com/office/officeart/2005/8/layout/hList1"/>
    <dgm:cxn modelId="{3BA60C2E-AFA7-4C90-98DB-E2E65CC096E7}" srcId="{01417C58-B948-4493-918F-04F15E247D1C}" destId="{F7470F11-7239-4E79-B933-AE2CDB769519}" srcOrd="0" destOrd="0" parTransId="{1208AECE-F64B-45F9-B5B8-041F3AFE219F}" sibTransId="{2BA724DA-48F3-4803-A21A-B310A5CB4807}"/>
    <dgm:cxn modelId="{027FF3DC-F2BE-481B-B4C5-CEF35A571945}" type="presOf" srcId="{F7470F11-7239-4E79-B933-AE2CDB769519}" destId="{B69CF097-3DB0-4C9B-9496-955662C8EF4C}" srcOrd="0" destOrd="0" presId="urn:microsoft.com/office/officeart/2005/8/layout/hList1"/>
    <dgm:cxn modelId="{274A1EB2-8E11-4026-82D9-35A4BFAA5AF1}" srcId="{F7470F11-7239-4E79-B933-AE2CDB769519}" destId="{AB761D07-CAF1-4E9B-A13D-FF1AAF8653EF}" srcOrd="1" destOrd="0" parTransId="{3973E44B-0455-4A43-8DB4-87D036B6B778}" sibTransId="{A2130E45-BDDD-437B-A657-BDA63DD9F8B6}"/>
    <dgm:cxn modelId="{0AD229E9-FED4-4A6E-8C26-4E3182B4BD51}" type="presOf" srcId="{AB761D07-CAF1-4E9B-A13D-FF1AAF8653EF}" destId="{FBB2550B-D5B5-423C-8358-B5EA448FD02D}" srcOrd="0" destOrd="1" presId="urn:microsoft.com/office/officeart/2005/8/layout/hList1"/>
    <dgm:cxn modelId="{93B6D50B-6781-4EA5-8144-932FA6EEC369}" type="presOf" srcId="{C5C0310E-3EE3-4720-9C9E-6BAA45416121}" destId="{FBB2550B-D5B5-423C-8358-B5EA448FD02D}" srcOrd="0" destOrd="0" presId="urn:microsoft.com/office/officeart/2005/8/layout/hList1"/>
    <dgm:cxn modelId="{1EE03922-27E7-472C-A7E8-5689865C6304}" type="presParOf" srcId="{2241B34E-432F-4C73-BC9F-3633E95A70AD}" destId="{5B98E23D-9904-4411-B1DD-B8ECB52B429C}" srcOrd="0" destOrd="0" presId="urn:microsoft.com/office/officeart/2005/8/layout/hList1"/>
    <dgm:cxn modelId="{F1F4AE1D-DD9B-4F0B-A6F9-A3847C56791B}" type="presParOf" srcId="{5B98E23D-9904-4411-B1DD-B8ECB52B429C}" destId="{B69CF097-3DB0-4C9B-9496-955662C8EF4C}" srcOrd="0" destOrd="0" presId="urn:microsoft.com/office/officeart/2005/8/layout/hList1"/>
    <dgm:cxn modelId="{F7552C48-DCE7-44C7-A2E3-C50ACEF96339}" type="presParOf" srcId="{5B98E23D-9904-4411-B1DD-B8ECB52B429C}" destId="{FBB2550B-D5B5-423C-8358-B5EA448FD0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52AF8-C08D-4753-A4E8-E13E1CE67656}">
      <dsp:nvSpPr>
        <dsp:cNvPr id="0" name=""/>
        <dsp:cNvSpPr/>
      </dsp:nvSpPr>
      <dsp:spPr>
        <a:xfrm>
          <a:off x="-3703484" y="-568975"/>
          <a:ext cx="4414549" cy="4414549"/>
        </a:xfrm>
        <a:prstGeom prst="blockArc">
          <a:avLst>
            <a:gd name="adj1" fmla="val 18900000"/>
            <a:gd name="adj2" fmla="val 2700000"/>
            <a:gd name="adj3" fmla="val 4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1440-67E9-4EDF-8564-78EF9D427236}">
      <dsp:nvSpPr>
        <dsp:cNvPr id="0" name=""/>
        <dsp:cNvSpPr/>
      </dsp:nvSpPr>
      <dsp:spPr>
        <a:xfrm>
          <a:off x="372722" y="251904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Lat.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bulga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kožna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torba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1904"/>
        <a:ext cx="5223327" cy="504071"/>
      </dsp:txXfrm>
    </dsp:sp>
    <dsp:sp modelId="{9C9F34BD-2A1F-4A0A-97CC-EE0167F3C3D2}">
      <dsp:nvSpPr>
        <dsp:cNvPr id="0" name=""/>
        <dsp:cNvSpPr/>
      </dsp:nvSpPr>
      <dsp:spPr>
        <a:xfrm>
          <a:off x="57677" y="188895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829581-0F84-4EB9-8E65-90DF0CFA7B01}">
      <dsp:nvSpPr>
        <dsp:cNvPr id="0" name=""/>
        <dsp:cNvSpPr/>
      </dsp:nvSpPr>
      <dsp:spPr>
        <a:xfrm>
          <a:off x="661718" y="100814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Osnovni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najefikasniji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instrument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uspješno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vođenje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ličnih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finansija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008143"/>
        <a:ext cx="4934331" cy="504071"/>
      </dsp:txXfrm>
    </dsp:sp>
    <dsp:sp modelId="{E9D3CE63-5C04-40DF-8E5E-6D52B8BA9F48}">
      <dsp:nvSpPr>
        <dsp:cNvPr id="0" name=""/>
        <dsp:cNvSpPr/>
      </dsp:nvSpPr>
      <dsp:spPr>
        <a:xfrm>
          <a:off x="346673" y="94513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706"/>
              <a:satOff val="630"/>
              <a:lumOff val="-90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1EDCEC-119D-4F2A-ACBB-4402B1B83DF5}">
      <dsp:nvSpPr>
        <dsp:cNvPr id="0" name=""/>
        <dsp:cNvSpPr/>
      </dsp:nvSpPr>
      <dsp:spPr>
        <a:xfrm>
          <a:off x="661718" y="1764383"/>
          <a:ext cx="4934331" cy="504071"/>
        </a:xfrm>
        <a:prstGeom prst="rect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Budžet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čine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sva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naša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primanja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troškovi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tokom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određenog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perioda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1718" y="1764383"/>
        <a:ext cx="4934331" cy="504071"/>
      </dsp:txXfrm>
    </dsp:sp>
    <dsp:sp modelId="{3CCFF35E-D0B6-4531-B5F0-CA202852348E}">
      <dsp:nvSpPr>
        <dsp:cNvPr id="0" name=""/>
        <dsp:cNvSpPr/>
      </dsp:nvSpPr>
      <dsp:spPr>
        <a:xfrm>
          <a:off x="346673" y="1701374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411"/>
              <a:satOff val="1259"/>
              <a:lumOff val="-180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31C0E-6187-4030-BB3F-B78C5F7505C6}">
      <dsp:nvSpPr>
        <dsp:cNvPr id="0" name=""/>
        <dsp:cNvSpPr/>
      </dsp:nvSpPr>
      <dsp:spPr>
        <a:xfrm>
          <a:off x="372722" y="2520622"/>
          <a:ext cx="5223327" cy="504071"/>
        </a:xfrm>
        <a:prstGeom prst="rect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10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Vodi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dnevnom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mjesečnom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godišnjem</a:t>
          </a:r>
          <a:r>
            <a:rPr lang="en-US" sz="15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5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nivou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722" y="2520622"/>
        <a:ext cx="5223327" cy="504071"/>
      </dsp:txXfrm>
    </dsp:sp>
    <dsp:sp modelId="{CA33E994-D9DB-4687-AEEF-CE7EE158DED8}">
      <dsp:nvSpPr>
        <dsp:cNvPr id="0" name=""/>
        <dsp:cNvSpPr/>
      </dsp:nvSpPr>
      <dsp:spPr>
        <a:xfrm>
          <a:off x="57677" y="2457613"/>
          <a:ext cx="630089" cy="63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17253-63F6-40A4-9E73-2C6C32CC3721}">
      <dsp:nvSpPr>
        <dsp:cNvPr id="0" name=""/>
        <dsp:cNvSpPr/>
      </dsp:nvSpPr>
      <dsp:spPr>
        <a:xfrm>
          <a:off x="2221407" y="466783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steknemo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uvid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šta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koliko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trošimo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466783"/>
        <a:ext cx="1466972" cy="1164845"/>
      </dsp:txXfrm>
    </dsp:sp>
    <dsp:sp modelId="{39505745-CB87-44A9-8072-5D95E78537B3}">
      <dsp:nvSpPr>
        <dsp:cNvPr id="0" name=""/>
        <dsp:cNvSpPr/>
      </dsp:nvSpPr>
      <dsp:spPr>
        <a:xfrm>
          <a:off x="2221407" y="1631629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uposlimo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naš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radi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nas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1631629"/>
        <a:ext cx="1466972" cy="1164845"/>
      </dsp:txXfrm>
    </dsp:sp>
    <dsp:sp modelId="{11A03AA7-3CAB-4C77-99D2-3291794FFC46}">
      <dsp:nvSpPr>
        <dsp:cNvPr id="0" name=""/>
        <dsp:cNvSpPr/>
      </dsp:nvSpPr>
      <dsp:spPr>
        <a:xfrm>
          <a:off x="2221407" y="2796475"/>
          <a:ext cx="1746395" cy="1164845"/>
        </a:xfrm>
        <a:prstGeom prst="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postavimo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ciljeve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nađemo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način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za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njihovo</a:t>
          </a: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ostvarenje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00830" y="2796475"/>
        <a:ext cx="1466972" cy="1164845"/>
      </dsp:txXfrm>
    </dsp:sp>
    <dsp:sp modelId="{B9B94552-9A3F-42A6-B884-34768C1D695F}">
      <dsp:nvSpPr>
        <dsp:cNvPr id="0" name=""/>
        <dsp:cNvSpPr/>
      </dsp:nvSpPr>
      <dsp:spPr>
        <a:xfrm>
          <a:off x="1289996" y="1078"/>
          <a:ext cx="1164263" cy="11642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sz="5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60498" y="171580"/>
        <a:ext cx="823259" cy="82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487D-4CB6-4DDB-8466-0B2F13396A34}">
      <dsp:nvSpPr>
        <dsp:cNvPr id="0" name=""/>
        <dsp:cNvSpPr/>
      </dsp:nvSpPr>
      <dsp:spPr>
        <a:xfrm>
          <a:off x="3312412" y="849622"/>
          <a:ext cx="1118402" cy="11185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0ADAC-7E78-4148-94D8-7B0486C404AF}">
      <dsp:nvSpPr>
        <dsp:cNvPr id="0" name=""/>
        <dsp:cNvSpPr/>
      </dsp:nvSpPr>
      <dsp:spPr>
        <a:xfrm>
          <a:off x="3120672" y="152400"/>
          <a:ext cx="1560217" cy="5921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Tekući / transakcijski račun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20672" y="152400"/>
        <a:ext cx="1560217" cy="592195"/>
      </dsp:txXfrm>
    </dsp:sp>
    <dsp:sp modelId="{B6848758-4697-43C3-8DA3-BC82C349D2B8}">
      <dsp:nvSpPr>
        <dsp:cNvPr id="0" name=""/>
        <dsp:cNvSpPr/>
      </dsp:nvSpPr>
      <dsp:spPr>
        <a:xfrm>
          <a:off x="364047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584698"/>
            <a:satOff val="1421"/>
            <a:lumOff val="23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D2E9E0-E15D-4AF6-B22E-8A55A2759182}">
      <dsp:nvSpPr>
        <dsp:cNvPr id="0" name=""/>
        <dsp:cNvSpPr/>
      </dsp:nvSpPr>
      <dsp:spPr>
        <a:xfrm>
          <a:off x="4760359" y="715198"/>
          <a:ext cx="1484516" cy="5802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Usluge slanja novca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60359" y="715198"/>
        <a:ext cx="1484516" cy="580201"/>
      </dsp:txXfrm>
    </dsp:sp>
    <dsp:sp modelId="{24D9C58C-1CFC-413F-850C-D07F2EB51823}">
      <dsp:nvSpPr>
        <dsp:cNvPr id="0" name=""/>
        <dsp:cNvSpPr/>
      </dsp:nvSpPr>
      <dsp:spPr>
        <a:xfrm>
          <a:off x="3721095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1169395"/>
            <a:satOff val="2842"/>
            <a:lumOff val="46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AA7EDE-DE91-4688-B31C-0FE8B0121EBC}">
      <dsp:nvSpPr>
        <dsp:cNvPr id="0" name=""/>
        <dsp:cNvSpPr/>
      </dsp:nvSpPr>
      <dsp:spPr>
        <a:xfrm>
          <a:off x="4665256" y="1588228"/>
          <a:ext cx="188442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Platne kartice (debitne i kreditne)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5256" y="1588228"/>
        <a:ext cx="1884422" cy="805815"/>
      </dsp:txXfrm>
    </dsp:sp>
    <dsp:sp modelId="{0FAC4145-B314-490B-9AF1-CBE80F87C203}">
      <dsp:nvSpPr>
        <dsp:cNvPr id="0" name=""/>
        <dsp:cNvSpPr/>
      </dsp:nvSpPr>
      <dsp:spPr>
        <a:xfrm>
          <a:off x="3494152" y="1646864"/>
          <a:ext cx="1118402" cy="1118539"/>
        </a:xfrm>
        <a:prstGeom prst="ellipse">
          <a:avLst/>
        </a:prstGeom>
        <a:solidFill>
          <a:schemeClr val="accent4">
            <a:alpha val="50000"/>
            <a:hueOff val="1754093"/>
            <a:satOff val="4262"/>
            <a:lumOff val="6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4A610FA-13A4-4AA2-A8EE-5FC90CD250F1}">
      <dsp:nvSpPr>
        <dsp:cNvPr id="0" name=""/>
        <dsp:cNvSpPr/>
      </dsp:nvSpPr>
      <dsp:spPr>
        <a:xfrm>
          <a:off x="4500715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Krediti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00715" y="2668363"/>
        <a:ext cx="1281503" cy="737235"/>
      </dsp:txXfrm>
    </dsp:sp>
    <dsp:sp modelId="{48468BD6-BF22-497E-B797-5CA131A197D8}">
      <dsp:nvSpPr>
        <dsp:cNvPr id="0" name=""/>
        <dsp:cNvSpPr/>
      </dsp:nvSpPr>
      <dsp:spPr>
        <a:xfrm>
          <a:off x="3125337" y="1714502"/>
          <a:ext cx="1118402" cy="1118539"/>
        </a:xfrm>
        <a:prstGeom prst="ellipse">
          <a:avLst/>
        </a:prstGeom>
        <a:solidFill>
          <a:schemeClr val="accent4">
            <a:alpha val="50000"/>
            <a:hueOff val="2338790"/>
            <a:satOff val="5683"/>
            <a:lumOff val="92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E8112E-AD4E-4078-A6E5-7F22AA9DB7D9}">
      <dsp:nvSpPr>
        <dsp:cNvPr id="0" name=""/>
        <dsp:cNvSpPr/>
      </dsp:nvSpPr>
      <dsp:spPr>
        <a:xfrm>
          <a:off x="1961009" y="2668363"/>
          <a:ext cx="1281503" cy="7372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Leasing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1009" y="2668363"/>
        <a:ext cx="1281503" cy="737235"/>
      </dsp:txXfrm>
    </dsp:sp>
    <dsp:sp modelId="{D9D162D2-3BF2-4905-814F-DF4A91B4AC20}">
      <dsp:nvSpPr>
        <dsp:cNvPr id="0" name=""/>
        <dsp:cNvSpPr/>
      </dsp:nvSpPr>
      <dsp:spPr>
        <a:xfrm>
          <a:off x="2903729" y="1362257"/>
          <a:ext cx="1118402" cy="1118539"/>
        </a:xfrm>
        <a:prstGeom prst="ellipse">
          <a:avLst/>
        </a:prstGeom>
        <a:solidFill>
          <a:schemeClr val="accent4">
            <a:alpha val="50000"/>
            <a:hueOff val="2923488"/>
            <a:satOff val="7104"/>
            <a:lumOff val="116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116862-B79B-481F-9A79-8DF97D3C157F}">
      <dsp:nvSpPr>
        <dsp:cNvPr id="0" name=""/>
        <dsp:cNvSpPr/>
      </dsp:nvSpPr>
      <dsp:spPr>
        <a:xfrm>
          <a:off x="1541608" y="1588228"/>
          <a:ext cx="1188302" cy="8058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Štednja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1608" y="1588228"/>
        <a:ext cx="1188302" cy="805815"/>
      </dsp:txXfrm>
    </dsp:sp>
    <dsp:sp modelId="{805395EC-E4E0-4CA8-9FA3-2929D0B6DF88}">
      <dsp:nvSpPr>
        <dsp:cNvPr id="0" name=""/>
        <dsp:cNvSpPr/>
      </dsp:nvSpPr>
      <dsp:spPr>
        <a:xfrm>
          <a:off x="2984347" y="1007356"/>
          <a:ext cx="1118402" cy="1118539"/>
        </a:xfrm>
        <a:prstGeom prst="ellipse">
          <a:avLst/>
        </a:prstGeom>
        <a:solidFill>
          <a:schemeClr val="accent4">
            <a:alpha val="50000"/>
            <a:hueOff val="3508185"/>
            <a:satOff val="8525"/>
            <a:lumOff val="139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53ED64-3C3B-49A4-8BE9-D23339042AA1}">
      <dsp:nvSpPr>
        <dsp:cNvPr id="0" name=""/>
        <dsp:cNvSpPr/>
      </dsp:nvSpPr>
      <dsp:spPr>
        <a:xfrm>
          <a:off x="1527520" y="628108"/>
          <a:ext cx="1426177" cy="7543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Osiguranje</a:t>
          </a:r>
          <a:endParaRPr lang="hr-BA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27520" y="628108"/>
        <a:ext cx="1426177" cy="754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DDD7E-DFE1-410C-ABB0-923DC125A2AB}">
      <dsp:nvSpPr>
        <dsp:cNvPr id="0" name=""/>
        <dsp:cNvSpPr/>
      </dsp:nvSpPr>
      <dsp:spPr>
        <a:xfrm rot="5400000">
          <a:off x="3752373" y="-145809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Punoljetna lica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38076"/>
        <a:ext cx="3863080" cy="709092"/>
      </dsp:txXfrm>
    </dsp:sp>
    <dsp:sp modelId="{E8DCB883-E3F7-4DC4-8535-EE14AA734E44}">
      <dsp:nvSpPr>
        <dsp:cNvPr id="0" name=""/>
        <dsp:cNvSpPr/>
      </dsp:nvSpPr>
      <dsp:spPr>
        <a:xfrm>
          <a:off x="0" y="1488"/>
          <a:ext cx="2194560" cy="98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 može biti korisnik?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49438"/>
        <a:ext cx="2098660" cy="886365"/>
      </dsp:txXfrm>
    </dsp:sp>
    <dsp:sp modelId="{9D88F15E-7297-4070-83BF-1FB4AC51A1CC}">
      <dsp:nvSpPr>
        <dsp:cNvPr id="0" name=""/>
        <dsp:cNvSpPr/>
      </dsp:nvSpPr>
      <dsp:spPr>
        <a:xfrm rot="5400000">
          <a:off x="3752373" y="-426720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3417546"/>
            <a:satOff val="-10763"/>
            <a:lumOff val="-276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17546"/>
              <a:satOff val="-10763"/>
              <a:lumOff val="-276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lične karte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Ovjerena kopija CIPS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1169454"/>
        <a:ext cx="3863080" cy="709092"/>
      </dsp:txXfrm>
    </dsp:sp>
    <dsp:sp modelId="{B5B70909-80EC-45D9-88E0-65226B70B81E}">
      <dsp:nvSpPr>
        <dsp:cNvPr id="0" name=""/>
        <dsp:cNvSpPr/>
      </dsp:nvSpPr>
      <dsp:spPr>
        <a:xfrm>
          <a:off x="0" y="1032867"/>
          <a:ext cx="2194560" cy="982265"/>
        </a:xfrm>
        <a:prstGeom prst="round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Koji su potrebni dokumenti?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1080817"/>
        <a:ext cx="2098660" cy="886365"/>
      </dsp:txXfrm>
    </dsp:sp>
    <dsp:sp modelId="{0B6DAC20-977F-4C27-9ABF-563058713BB5}">
      <dsp:nvSpPr>
        <dsp:cNvPr id="0" name=""/>
        <dsp:cNvSpPr/>
      </dsp:nvSpPr>
      <dsp:spPr>
        <a:xfrm rot="5400000">
          <a:off x="3752373" y="604658"/>
          <a:ext cx="785812" cy="3901440"/>
        </a:xfrm>
        <a:prstGeom prst="round2SameRect">
          <a:avLst/>
        </a:prstGeom>
        <a:solidFill>
          <a:schemeClr val="accent5">
            <a:tint val="40000"/>
            <a:alpha val="90000"/>
            <a:hueOff val="6835093"/>
            <a:satOff val="-21527"/>
            <a:lumOff val="-553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35093"/>
              <a:satOff val="-21527"/>
              <a:lumOff val="-55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4559" y="2200832"/>
        <a:ext cx="3863080" cy="709092"/>
      </dsp:txXfrm>
    </dsp:sp>
    <dsp:sp modelId="{344C68A7-8EAB-4139-B6D4-FEA1489A931F}">
      <dsp:nvSpPr>
        <dsp:cNvPr id="0" name=""/>
        <dsp:cNvSpPr/>
      </dsp:nvSpPr>
      <dsp:spPr>
        <a:xfrm>
          <a:off x="0" y="2064246"/>
          <a:ext cx="2194560" cy="982265"/>
        </a:xfrm>
        <a:prstGeom prst="round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 li</a:t>
          </a:r>
          <a:r>
            <a:rPr lang="en-US" sz="2100" kern="1200" smtClean="0">
              <a:latin typeface="Calibri" panose="020F0502020204030204" pitchFamily="34" charset="0"/>
              <a:cs typeface="Calibri" panose="020F0502020204030204" pitchFamily="34" charset="0"/>
            </a:rPr>
            <a:t> je</a:t>
          </a:r>
          <a:r>
            <a:rPr lang="bs-Latn-BA" sz="2100" kern="120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potrebno </a:t>
          </a: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potpisati</a:t>
          </a: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ugovor</a:t>
          </a:r>
          <a:r>
            <a:rPr lang="bs-Latn-BA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?</a:t>
          </a:r>
          <a:endParaRPr lang="bs-Latn-BA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950" y="2112196"/>
        <a:ext cx="2098660" cy="886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E8FCD-CF8E-491B-8086-3C527CC8BCB2}">
      <dsp:nvSpPr>
        <dsp:cNvPr id="0" name=""/>
        <dsp:cNvSpPr/>
      </dsp:nvSpPr>
      <dsp:spPr>
        <a:xfrm rot="16200000">
          <a:off x="1536700" y="-1536700"/>
          <a:ext cx="3632200" cy="670560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Kartica s kojom raspolažete novcem na tekućem računu.</a:t>
          </a:r>
          <a:endParaRPr lang="bs-Latn-BA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Podizanje novca u gotovini na bankomatima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Provjera stanja tekućeg računa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Plaćanje robe i usluga putem POS terminala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Beskontaktno plaćanje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726440"/>
        <a:ext cx="6705600" cy="2179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F7C7-97AF-4C70-9AB5-583566841B57}">
      <dsp:nvSpPr>
        <dsp:cNvPr id="0" name=""/>
        <dsp:cNvSpPr/>
      </dsp:nvSpPr>
      <dsp:spPr>
        <a:xfrm>
          <a:off x="0" y="1097279"/>
          <a:ext cx="6096000" cy="1463040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07FBC8-39DE-42D9-B81E-ACFE9FFA19E2}">
      <dsp:nvSpPr>
        <dsp:cNvPr id="0" name=""/>
        <dsp:cNvSpPr/>
      </dsp:nvSpPr>
      <dsp:spPr>
        <a:xfrm>
          <a:off x="66" y="0"/>
          <a:ext cx="2676227" cy="14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Instrument bezgotovinskog plaćanja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" y="0"/>
        <a:ext cx="2676227" cy="1463040"/>
      </dsp:txXfrm>
    </dsp:sp>
    <dsp:sp modelId="{8A9B2966-62CE-4FAC-BF90-64454327F23D}">
      <dsp:nvSpPr>
        <dsp:cNvPr id="0" name=""/>
        <dsp:cNvSpPr/>
      </dsp:nvSpPr>
      <dsp:spPr>
        <a:xfrm>
          <a:off x="1155300" y="1645920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6D2CE-80DA-4D1F-9EF8-0BE14F812786}">
      <dsp:nvSpPr>
        <dsp:cNvPr id="0" name=""/>
        <dsp:cNvSpPr/>
      </dsp:nvSpPr>
      <dsp:spPr>
        <a:xfrm>
          <a:off x="2819392" y="2514599"/>
          <a:ext cx="2676227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Sredstvo kreditiranja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19392" y="2514599"/>
        <a:ext cx="2676227" cy="548640"/>
      </dsp:txXfrm>
    </dsp:sp>
    <dsp:sp modelId="{C307B049-4A2A-4A97-B1F5-203D66FF7227}">
      <dsp:nvSpPr>
        <dsp:cNvPr id="0" name=""/>
        <dsp:cNvSpPr/>
      </dsp:nvSpPr>
      <dsp:spPr>
        <a:xfrm>
          <a:off x="3962402" y="1676398"/>
          <a:ext cx="365760" cy="365760"/>
        </a:xfrm>
        <a:prstGeom prst="ellips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5120-D294-4917-964D-6B78F0817A29}">
      <dsp:nvSpPr>
        <dsp:cNvPr id="0" name=""/>
        <dsp:cNvSpPr/>
      </dsp:nvSpPr>
      <dsp:spPr>
        <a:xfrm rot="5400000">
          <a:off x="-377189" y="377189"/>
          <a:ext cx="2514599" cy="17602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Vrste kamatnih stopa:</a:t>
          </a:r>
          <a:endParaRPr lang="bs-Latn-BA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" y="880109"/>
        <a:ext cx="1760220" cy="754379"/>
      </dsp:txXfrm>
    </dsp:sp>
    <dsp:sp modelId="{7E5E9FC6-2234-43CE-AC4F-CFB376716D1A}">
      <dsp:nvSpPr>
        <dsp:cNvPr id="0" name=""/>
        <dsp:cNvSpPr/>
      </dsp:nvSpPr>
      <dsp:spPr>
        <a:xfrm rot="5400000">
          <a:off x="2882265" y="-1122044"/>
          <a:ext cx="1634489" cy="3878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Fiksne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Promjenjive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Nominalne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Efektivne</a:t>
          </a:r>
          <a:endParaRPr lang="bs-Latn-BA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760221" y="79789"/>
        <a:ext cx="3798790" cy="14749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C3239-0968-40D9-9131-D24D5A40C1B5}">
      <dsp:nvSpPr>
        <dsp:cNvPr id="0" name=""/>
        <dsp:cNvSpPr/>
      </dsp:nvSpPr>
      <dsp:spPr>
        <a:xfrm rot="10800000">
          <a:off x="1351410" y="2061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Čuvanje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materijalnih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dobara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ili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novca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061"/>
        <a:ext cx="4484748" cy="708673"/>
      </dsp:txXfrm>
    </dsp:sp>
    <dsp:sp modelId="{EDCDA353-2996-4BDC-AA0D-3ADA85B78FCB}">
      <dsp:nvSpPr>
        <dsp:cNvPr id="0" name=""/>
        <dsp:cNvSpPr/>
      </dsp:nvSpPr>
      <dsp:spPr>
        <a:xfrm>
          <a:off x="997073" y="2061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21300D-33AF-46AE-A118-F881B0C29700}">
      <dsp:nvSpPr>
        <dsp:cNvPr id="0" name=""/>
        <dsp:cNvSpPr/>
      </dsp:nvSpPr>
      <dsp:spPr>
        <a:xfrm rot="10800000">
          <a:off x="1351410" y="922279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Daje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sigurnost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922279"/>
        <a:ext cx="4484748" cy="708673"/>
      </dsp:txXfrm>
    </dsp:sp>
    <dsp:sp modelId="{BD89D355-C753-442E-A85C-47A1498389FE}">
      <dsp:nvSpPr>
        <dsp:cNvPr id="0" name=""/>
        <dsp:cNvSpPr/>
      </dsp:nvSpPr>
      <dsp:spPr>
        <a:xfrm>
          <a:off x="997073" y="922279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2275738"/>
                <a:satOff val="-7187"/>
                <a:lumOff val="-24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2275738"/>
                <a:satOff val="-7187"/>
                <a:lumOff val="-24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14636E-D4A8-4EFE-8423-93FB1F406AFC}">
      <dsp:nvSpPr>
        <dsp:cNvPr id="0" name=""/>
        <dsp:cNvSpPr/>
      </dsp:nvSpPr>
      <dsp:spPr>
        <a:xfrm rot="10800000">
          <a:off x="1351410" y="1842497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Pomaže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da se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lakše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suočimo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situacijama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kad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nam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je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novac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hitno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smtClean="0">
              <a:latin typeface="Calibri" panose="020F0502020204030204" pitchFamily="34" charset="0"/>
              <a:cs typeface="Calibri" panose="020F0502020204030204" pitchFamily="34" charset="0"/>
            </a:rPr>
            <a:t>potreban</a:t>
          </a:r>
          <a:r>
            <a:rPr lang="bs-Latn-BA" sz="1600" b="1" kern="120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1842497"/>
        <a:ext cx="4484748" cy="708673"/>
      </dsp:txXfrm>
    </dsp:sp>
    <dsp:sp modelId="{9FEC49E9-05C9-48D8-A15F-C1550B6D8194}">
      <dsp:nvSpPr>
        <dsp:cNvPr id="0" name=""/>
        <dsp:cNvSpPr/>
      </dsp:nvSpPr>
      <dsp:spPr>
        <a:xfrm>
          <a:off x="997073" y="1842497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4551476"/>
                <a:satOff val="-14375"/>
                <a:lumOff val="-48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4551476"/>
                <a:satOff val="-14375"/>
                <a:lumOff val="-48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F04602-63B9-462B-8D19-131342C8BCC9}">
      <dsp:nvSpPr>
        <dsp:cNvPr id="0" name=""/>
        <dsp:cNvSpPr/>
      </dsp:nvSpPr>
      <dsp:spPr>
        <a:xfrm rot="10800000">
          <a:off x="1351410" y="2762714"/>
          <a:ext cx="4661916" cy="708673"/>
        </a:xfrm>
        <a:prstGeom prst="homePlate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505" tIns="60960" rIns="113792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Štitimo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se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nepredviđenih</a:t>
          </a:r>
          <a:r>
            <a:rPr lang="en-US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situacija</a:t>
          </a:r>
          <a:r>
            <a:rPr lang="bs-Latn-BA" sz="1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1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528578" y="2762714"/>
        <a:ext cx="4484748" cy="708673"/>
      </dsp:txXfrm>
    </dsp:sp>
    <dsp:sp modelId="{CC798AD6-6447-487B-A311-17E640F94CC2}">
      <dsp:nvSpPr>
        <dsp:cNvPr id="0" name=""/>
        <dsp:cNvSpPr/>
      </dsp:nvSpPr>
      <dsp:spPr>
        <a:xfrm>
          <a:off x="997073" y="2762714"/>
          <a:ext cx="708673" cy="708673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6827213"/>
                <a:satOff val="-21562"/>
                <a:lumOff val="-73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hueOff val="6827213"/>
                <a:satOff val="-21562"/>
                <a:lumOff val="-73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F097-3DB0-4C9B-9496-955662C8EF4C}">
      <dsp:nvSpPr>
        <dsp:cNvPr id="0" name=""/>
        <dsp:cNvSpPr/>
      </dsp:nvSpPr>
      <dsp:spPr>
        <a:xfrm>
          <a:off x="0" y="3840"/>
          <a:ext cx="5638800" cy="1324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86944" rIns="327152" bIns="186944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DA</a:t>
          </a:r>
          <a:endParaRPr lang="en-US" sz="4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40"/>
        <a:ext cx="5638800" cy="1324800"/>
      </dsp:txXfrm>
    </dsp:sp>
    <dsp:sp modelId="{FBB2550B-D5B5-423C-8358-B5EA448FD02D}">
      <dsp:nvSpPr>
        <dsp:cNvPr id="0" name=""/>
        <dsp:cNvSpPr/>
      </dsp:nvSpPr>
      <dsp:spPr>
        <a:xfrm>
          <a:off x="0" y="1328640"/>
          <a:ext cx="5638800" cy="2020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Centralna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banka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BiH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Princip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valutnog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odbora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svaka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izdata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novčanica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kovanica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KM mora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imati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puno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pokriće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u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stranoj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valuti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po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fiksnom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kursu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1 KM:0,51129 </a:t>
          </a:r>
          <a:r>
            <a:rPr lang="bs-Latn-BA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www.cbbh.ba</a:t>
          </a:r>
          <a:r>
            <a:rPr lang="en-US" sz="20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28640"/>
        <a:ext cx="5638800" cy="2020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54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9939" name="Shape 5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8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Shape 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2227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21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3251" name="Shape 21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5299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3" name="Shape 11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Zašta bi oni podigli kredit? Koje vrste kredita poznaju? Šta je kamata?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14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7347" name="Shape 14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1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0963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9395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one štede? Vrste štednje? Prednosti i nedostaci štednje u banci i kasici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041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94 put ove godine će se obilježiti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Prvo pitati njih koji su razlozi za štednju? Da </a:t>
            </a:r>
            <a:r>
              <a:rPr lang="bs-Latn-BA" altLang="en-US" sz="1100" smtClean="0"/>
              <a:t>li je novac </a:t>
            </a:r>
            <a:r>
              <a:rPr lang="bs-Latn-BA" altLang="en-US" sz="1100" dirty="0" smtClean="0"/>
              <a:t>u bankama siguran?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2467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3491" name="Shape 1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5" name="Shape 25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7" name="Shape 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</a:t>
            </a:r>
            <a:r>
              <a:rPr lang="en-US" altLang="en-US" sz="1100" dirty="0" err="1" smtClean="0"/>
              <a:t>renesena</a:t>
            </a:r>
            <a:r>
              <a:rPr lang="en-US" altLang="en-US" sz="1100" dirty="0" smtClean="0"/>
              <a:t> </a:t>
            </a:r>
            <a:r>
              <a:rPr lang="en-US" altLang="en-US" sz="1100" dirty="0" smtClean="0"/>
              <a:t>u </a:t>
            </a:r>
            <a:r>
              <a:rPr lang="en-US" altLang="en-US" sz="1100" dirty="0" err="1" smtClean="0"/>
              <a:t>obliku</a:t>
            </a:r>
            <a:r>
              <a:rPr lang="en-US" altLang="en-US" sz="1100" dirty="0" smtClean="0"/>
              <a:t> budget u </a:t>
            </a:r>
            <a:r>
              <a:rPr lang="en-US" altLang="en-US" sz="1100" dirty="0" err="1" smtClean="0"/>
              <a:t>Englesku</a:t>
            </a:r>
            <a:r>
              <a:rPr lang="en-US" altLang="en-US" sz="1100" dirty="0" smtClean="0"/>
              <a:t>, </a:t>
            </a:r>
            <a:r>
              <a:rPr lang="en-US" altLang="en-US" sz="1100" dirty="0" err="1" smtClean="0"/>
              <a:t>gdje</a:t>
            </a:r>
            <a:r>
              <a:rPr lang="en-US" altLang="en-US" sz="1100" dirty="0" smtClean="0"/>
              <a:t> je u </a:t>
            </a:r>
            <a:r>
              <a:rPr lang="en-US" altLang="en-US" sz="1100" dirty="0" err="1" smtClean="0"/>
              <a:t>parlamentarnoj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terminologiji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označ</a:t>
            </a:r>
            <a:r>
              <a:rPr lang="bs-Latn-BA" altLang="en-US" sz="1100" dirty="0" smtClean="0"/>
              <a:t>a</a:t>
            </a:r>
            <a:r>
              <a:rPr lang="en-US" altLang="en-US" sz="1100" dirty="0" err="1" smtClean="0"/>
              <a:t>vala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onu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kožnatu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torbu</a:t>
            </a:r>
            <a:r>
              <a:rPr lang="en-US" altLang="en-US" sz="1100" dirty="0" smtClean="0"/>
              <a:t> </a:t>
            </a:r>
            <a:r>
              <a:rPr lang="en-US" altLang="en-US" sz="1100" dirty="0" smtClean="0"/>
              <a:t>u </a:t>
            </a:r>
            <a:r>
              <a:rPr lang="en-US" altLang="en-US" sz="1100" dirty="0" err="1" smtClean="0"/>
              <a:t>kojoj</a:t>
            </a:r>
            <a:r>
              <a:rPr lang="en-US" altLang="en-US" sz="1100" dirty="0" smtClean="0"/>
              <a:t> je </a:t>
            </a:r>
            <a:r>
              <a:rPr lang="en-US" altLang="en-US" sz="1100" dirty="0" err="1" smtClean="0"/>
              <a:t>ministar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finan</a:t>
            </a:r>
            <a:r>
              <a:rPr lang="bs-Latn-BA" altLang="en-US" sz="1100" dirty="0" smtClean="0"/>
              <a:t>si</a:t>
            </a:r>
            <a:r>
              <a:rPr lang="en-US" altLang="en-US" sz="1100" dirty="0" smtClean="0"/>
              <a:t>ja </a:t>
            </a:r>
            <a:r>
              <a:rPr lang="en-US" altLang="en-US" sz="1100" dirty="0" err="1" smtClean="0"/>
              <a:t>imao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zakonski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prijedlog</a:t>
            </a:r>
            <a:r>
              <a:rPr lang="en-US" altLang="en-US" sz="1100" dirty="0" smtClean="0"/>
              <a:t> o </a:t>
            </a:r>
            <a:r>
              <a:rPr lang="en-US" altLang="en-US" sz="1100" dirty="0" err="1" smtClean="0"/>
              <a:t>državnim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finan</a:t>
            </a:r>
            <a:r>
              <a:rPr lang="bs-Latn-BA" altLang="en-US" sz="1100" dirty="0" smtClean="0"/>
              <a:t>s</a:t>
            </a:r>
            <a:r>
              <a:rPr lang="en-US" altLang="en-US" sz="1100" dirty="0" err="1" smtClean="0"/>
              <a:t>ijama</a:t>
            </a:r>
            <a:r>
              <a:rPr lang="en-US" altLang="en-US" sz="1100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11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3011" name="Shape 11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</a:t>
            </a:r>
            <a:r>
              <a:rPr lang="en-US" altLang="en-US" sz="1100" dirty="0" err="1" smtClean="0"/>
              <a:t>Zašto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voditi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budžet</a:t>
            </a:r>
            <a:r>
              <a:rPr lang="en-US" altLang="en-US" sz="1100" dirty="0" smtClean="0"/>
              <a:t>? Da li </a:t>
            </a:r>
            <a:r>
              <a:rPr lang="en-US" altLang="en-US" sz="1100" dirty="0" err="1" smtClean="0"/>
              <a:t>znaju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koliko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troše</a:t>
            </a:r>
            <a:r>
              <a:rPr lang="en-US" altLang="en-US" sz="1100" dirty="0" smtClean="0"/>
              <a:t>? Koji </a:t>
            </a:r>
            <a:r>
              <a:rPr lang="en-US" altLang="en-US" sz="1100" dirty="0" err="1" smtClean="0"/>
              <a:t>su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njihovi</a:t>
            </a:r>
            <a:r>
              <a:rPr lang="en-US" altLang="en-US" sz="1100" dirty="0" smtClean="0"/>
              <a:t> </a:t>
            </a:r>
            <a:r>
              <a:rPr lang="en-US" altLang="en-US" sz="1100" dirty="0" err="1" smtClean="0"/>
              <a:t>ciljevi</a:t>
            </a:r>
            <a:r>
              <a:rPr lang="en-US" altLang="en-US" sz="1100" dirty="0" smtClean="0"/>
              <a:t>?</a:t>
            </a:r>
          </a:p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4035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15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5059" name="Shape 1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9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6083" name="Shape 9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postoji razlika između banke i MKO? Koja je to razlika? Šta se najčešće kupuje preko lizinga? Objasniti operativni i finansijski </a:t>
            </a:r>
            <a:r>
              <a:rPr lang="bs-Latn-BA" altLang="en-US" sz="1100" dirty="0" err="1" smtClean="0"/>
              <a:t>lizing</a:t>
            </a:r>
            <a:r>
              <a:rPr lang="bs-Latn-BA" altLang="en-US" sz="1100" dirty="0" smtClean="0"/>
              <a:t>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7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7107" name="Shape 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8131" name="Shape 9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bs-Latn-BA" altLang="en-US" sz="1100" dirty="0" smtClean="0"/>
              <a:t>PITATI IH: Da li imaju otvoren tekući račun? Da li znaju kako izgleda?</a:t>
            </a:r>
            <a:endParaRPr lang="en-US" altLang="en-US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49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4B65E0-45D4-4051-A99A-EAF48F63A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8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BE07D0A-5FC1-44AE-8B48-DBF422F81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0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/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3" name="Shape 1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96CB4B-4D33-4D38-B29A-162CA9108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4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0E7E4C-DD8A-4403-BE2D-16B4459E9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7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4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65F328-C41D-408C-BEEE-F3AD0346D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5" name="Shape 2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C7493C-D648-4839-B812-CD0C0FA6B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/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6" name="Shape 3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C13C63-CBC1-4D24-80F2-F569C0707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" name="Shape 4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39822B-0040-4068-8246-7891EB850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 posti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B31F0B-7194-460D-9B9A-E2FF37C41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66775" y="358775"/>
            <a:ext cx="5626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66775" y="1304925"/>
            <a:ext cx="56261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715375" y="4676775"/>
            <a:ext cx="428625" cy="466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defRPr>
            </a:lvl1pPr>
          </a:lstStyle>
          <a:p>
            <a:fld id="{256205F4-A9A2-49F0-90AC-DEF29E9AD9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57"/>
          <p:cNvSpPr txBox="1">
            <a:spLocks noGrp="1"/>
          </p:cNvSpPr>
          <p:nvPr>
            <p:ph type="ctrTitle"/>
          </p:nvPr>
        </p:nvSpPr>
        <p:spPr>
          <a:xfrm>
            <a:off x="2743200" y="971550"/>
            <a:ext cx="3435350" cy="27495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FINANSIJSKA EDUKACIJA: </a:t>
            </a:r>
            <a:br>
              <a:rPr lang="bs-Latn-BA" altLang="en-US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b="1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Nije za ocjenu, nego za život!</a:t>
            </a:r>
          </a:p>
        </p:txBody>
      </p:sp>
      <p:pic>
        <p:nvPicPr>
          <p:cNvPr id="13315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13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Hata\Desktop\noviefs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Kako otvoriti tekući račun?</a:t>
            </a:r>
          </a:p>
        </p:txBody>
      </p:sp>
      <p:sp>
        <p:nvSpPr>
          <p:cNvPr id="2253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2D0BAB6-2CA1-486C-BD3B-0CAB4726E2CA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601727"/>
              </p:ext>
            </p:extLst>
          </p:nvPr>
        </p:nvGraphicFramePr>
        <p:xfrm>
          <a:off x="1524000" y="12763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Da li su debitna i kreditna kartica iste?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F2F93B-17D1-4EB5-81C6-9BA059D5DA8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6" name="Shape 163"/>
          <p:cNvSpPr txBox="1">
            <a:spLocks/>
          </p:cNvSpPr>
          <p:nvPr/>
        </p:nvSpPr>
        <p:spPr bwMode="auto">
          <a:xfrm>
            <a:off x="762000" y="209550"/>
            <a:ext cx="562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bs-Latn-BA" altLang="en-US" sz="3600" kern="0" dirty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Debitna kartica je...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pic>
        <p:nvPicPr>
          <p:cNvPr id="24580" name="Picture 5" descr="C:\Users\private\Desktop\credit-2762537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71550"/>
            <a:ext cx="202723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57870251"/>
              </p:ext>
            </p:extLst>
          </p:nvPr>
        </p:nvGraphicFramePr>
        <p:xfrm>
          <a:off x="0" y="971550"/>
          <a:ext cx="67056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3F5C7D2-A11B-4F32-8EE2-4000AE557B6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3" name="Shape 163"/>
          <p:cNvSpPr txBox="1">
            <a:spLocks/>
          </p:cNvSpPr>
          <p:nvPr/>
        </p:nvSpPr>
        <p:spPr bwMode="auto">
          <a:xfrm>
            <a:off x="609600" y="4381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Debitna kartica - karakteristike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ušteda vremena i za korisnike i za trgovce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jednostavnost upotrebe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sigurnost u slučaju gubitka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raspoloživost sredstava 24 sata dnevno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5" name="Picture 3" descr="C:\Users\private\Desktop\money-card-business-credit-card-509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3821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19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0CBCA5-3A8A-4E83-831C-FE84939069D5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6627" name="Shape 163"/>
          <p:cNvSpPr txBox="1">
            <a:spLocks/>
          </p:cNvSpPr>
          <p:nvPr/>
        </p:nvSpPr>
        <p:spPr bwMode="auto">
          <a:xfrm>
            <a:off x="762000" y="133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Kreditna kartica...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2534706"/>
              </p:ext>
            </p:extLst>
          </p:nvPr>
        </p:nvGraphicFramePr>
        <p:xfrm>
          <a:off x="1447800" y="10477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0829D97-F106-49BB-85FB-ABD07AA1A5DF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7651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Kreditna kartica - karakteristike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7652" name="Picture 6" descr="C:\Users\private\Desktop\credit-cards-185069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546">
            <a:off x="5410200" y="469900"/>
            <a:ext cx="296386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Novac uvijek dostupan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Plaćanje robe i usluga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Korištenje novčanih sredstava banke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Odloženo plaćanje na rate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Minimalan iznos mjesečne rate je 5%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Na potrošeni iznos se naplaćuje kamata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Šta je ugovor o kreditu?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581150"/>
            <a:ext cx="2730500" cy="20574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Ugovor</a:t>
            </a: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je pravni akt kojim potpisnici definišu svoja prava i obaveze u odnosu na predmet tog pravnog akta. </a:t>
            </a: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18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sp>
        <p:nvSpPr>
          <p:cNvPr id="29699" name="Shape 114"/>
          <p:cNvSpPr txBox="1">
            <a:spLocks noGrp="1"/>
          </p:cNvSpPr>
          <p:nvPr>
            <p:ph type="body" idx="2"/>
          </p:nvPr>
        </p:nvSpPr>
        <p:spPr>
          <a:xfrm>
            <a:off x="3886200" y="1581150"/>
            <a:ext cx="2730500" cy="1981200"/>
          </a:xfrm>
        </p:spPr>
        <p:txBody>
          <a:bodyPr/>
          <a:lstStyle/>
          <a:p>
            <a:pPr marL="0" indent="0" algn="just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Kredit </a:t>
            </a:r>
          </a:p>
          <a:p>
            <a:pPr marL="0" indent="0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1800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je novac koji finansijska institucija pozajmljuje uz obavezu vraćanja pozajmljenog novca, uvećanog za kamatu.</a:t>
            </a:r>
          </a:p>
        </p:txBody>
      </p:sp>
      <p:sp>
        <p:nvSpPr>
          <p:cNvPr id="29700" name="Shape 11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6825AFC9-DD70-48F2-9508-33DCD4399E8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9701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Ugovor o kreditu...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29702" name="Picture 7" descr="C:\Users\private\Desktop\to-sign-a-contract-3-1236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27">
            <a:off x="6754813" y="485775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 build="p"/>
      <p:bldP spid="297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4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304759-1B7F-4324-9422-503E4DA0F664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18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0723" name="Shape 163"/>
          <p:cNvSpPr txBox="1">
            <a:spLocks/>
          </p:cNvSpPr>
          <p:nvPr/>
        </p:nvSpPr>
        <p:spPr bwMode="auto">
          <a:xfrm>
            <a:off x="7620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Kamata je...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pic>
        <p:nvPicPr>
          <p:cNvPr id="30724" name="Picture 8" descr="C:\Users\private\Desktop\percentage-192452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4775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762000" y="1276350"/>
            <a:ext cx="495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bs-Latn-BA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cijena koja se plaća za pozajmljeni novac.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84321594"/>
              </p:ext>
            </p:extLst>
          </p:nvPr>
        </p:nvGraphicFramePr>
        <p:xfrm>
          <a:off x="762000" y="1885950"/>
          <a:ext cx="5638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5" grpId="0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80"/>
          <p:cNvSpPr txBox="1">
            <a:spLocks noGrp="1"/>
          </p:cNvSpPr>
          <p:nvPr>
            <p:ph type="ctrTitle"/>
          </p:nvPr>
        </p:nvSpPr>
        <p:spPr>
          <a:xfrm>
            <a:off x="2743200" y="10477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Šta je štednja?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0"/>
          <p:cNvSpPr txBox="1">
            <a:spLocks noGrp="1"/>
          </p:cNvSpPr>
          <p:nvPr>
            <p:ph type="ctrTitle"/>
          </p:nvPr>
        </p:nvSpPr>
        <p:spPr>
          <a:xfrm>
            <a:off x="2703513" y="1735138"/>
            <a:ext cx="3486150" cy="11604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Šta je budžet?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Štednja je...</a:t>
            </a:r>
          </a:p>
        </p:txBody>
      </p:sp>
      <p:sp>
        <p:nvSpPr>
          <p:cNvPr id="32771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88B746F-2FCD-4CE4-BCD0-2B37E8EA2971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20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286978"/>
              </p:ext>
            </p:extLst>
          </p:nvPr>
        </p:nvGraphicFramePr>
        <p:xfrm>
          <a:off x="990600" y="1079500"/>
          <a:ext cx="70104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0198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31.10. obilježava se ...?</a:t>
            </a:r>
          </a:p>
        </p:txBody>
      </p:sp>
      <p:sp>
        <p:nvSpPr>
          <p:cNvPr id="3379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1D3F1F4-967B-4CF9-B081-1BB6E718A270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21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5" name="Shape 112"/>
          <p:cNvSpPr txBox="1">
            <a:spLocks/>
          </p:cNvSpPr>
          <p:nvPr/>
        </p:nvSpPr>
        <p:spPr>
          <a:xfrm>
            <a:off x="762000" y="1200150"/>
            <a:ext cx="7239000" cy="2057400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r>
              <a:rPr lang="bs-Latn-BA" altLang="en-US" sz="1800" b="1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Svjetski dan štednje – </a:t>
            </a: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uz znak sjećanja na 31.10.1924. godine kada je u Milanu (Italija) održan prvi svjetski kongres štedioničara. </a:t>
            </a:r>
            <a:r>
              <a:rPr lang="bs-Latn-BA" altLang="en-US" sz="1800" b="1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 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Tada su se sastali predstavnici svjetskih štednih institucija iz 27 zemalja svijeta želeći pronaći izlaz iz krize nakon Prvog svjetskog rata.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defRPr/>
            </a:pPr>
            <a:r>
              <a:rPr lang="bs-Latn-BA" altLang="en-US" sz="1800" kern="0" dirty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Zaključili su da je štednja prijeko potrebna za razvoj čovječanstva. Potrebno je čuvati novac i pametno ga trošiti, jer ga mnogi u svijetu nemaju uopšte ili ga imaju vrlo malo.</a:t>
            </a: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bs-Latn-BA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algn="just" eaLnBrk="1" hangingPunct="1">
              <a:lnSpc>
                <a:spcPct val="106000"/>
              </a:lnSpc>
              <a:buClr>
                <a:srgbClr val="0B5394"/>
              </a:buClr>
              <a:buFont typeface="Pangolin"/>
              <a:buNone/>
              <a:defRPr/>
            </a:pPr>
            <a:endParaRPr lang="en-US" altLang="en-US" sz="1800" b="1" kern="0" dirty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7F03EF-0A27-40AA-99EC-EC1E0E09B6A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22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3795" name="Shape 163"/>
          <p:cNvSpPr txBox="1">
            <a:spLocks/>
          </p:cNvSpPr>
          <p:nvPr/>
        </p:nvSpPr>
        <p:spPr bwMode="auto">
          <a:xfrm>
            <a:off x="609600" y="2095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Razlozi za štednju....</a:t>
            </a:r>
            <a:endParaRPr lang="en-US" altLang="en-US" sz="3200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5181600" y="1047750"/>
            <a:ext cx="3429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OSTVARIVANJE KRATKOROČNOG CILJA: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odlazak na koncert, na izlet s prijateljima;</a:t>
            </a:r>
          </a:p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SPREMNOST ZA NEOČEKIVANE TROŠKOVE: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popravak računara, bicikla;</a:t>
            </a:r>
          </a:p>
          <a:p>
            <a:pPr eaLnBrk="1" hangingPunct="1">
              <a:buFontTx/>
              <a:buAutoNum type="arabicPeriod"/>
            </a:pPr>
            <a:r>
              <a:rPr lang="bs-Latn-BA" altLang="sr-Latn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PLANIRANJE ZA BUDUĆE CILJEVE: </a:t>
            </a:r>
            <a:r>
              <a:rPr lang="bs-Latn-BA" altLang="sr-Latn-RS" sz="1600" dirty="0">
                <a:latin typeface="Calibri" panose="020F0502020204030204" pitchFamily="34" charset="0"/>
                <a:cs typeface="Calibri" panose="020F0502020204030204" pitchFamily="34" charset="0"/>
              </a:rPr>
              <a:t>štednja za studiranje, kupovina stana</a:t>
            </a:r>
          </a:p>
          <a:p>
            <a:pPr eaLnBrk="1" hangingPunct="1"/>
            <a:endParaRPr lang="bs-Latn-BA" altLang="sr-Latn-R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21" name="Picture 2" descr="C:\Users\private\Desktop\piggy-bank-760993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374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63"/>
          <p:cNvSpPr txBox="1">
            <a:spLocks noGrp="1"/>
          </p:cNvSpPr>
          <p:nvPr>
            <p:ph type="title" idx="4294967295"/>
          </p:nvPr>
        </p:nvSpPr>
        <p:spPr>
          <a:xfrm>
            <a:off x="762000" y="209550"/>
            <a:ext cx="65532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Da li je štednja u KM sigurna?</a:t>
            </a:r>
          </a:p>
        </p:txBody>
      </p:sp>
      <p:sp>
        <p:nvSpPr>
          <p:cNvPr id="35843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80C9746-0C7A-4ADB-B89A-420508186F6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757408"/>
              </p:ext>
            </p:extLst>
          </p:nvPr>
        </p:nvGraphicFramePr>
        <p:xfrm>
          <a:off x="1600200" y="1123950"/>
          <a:ext cx="5638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3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60DF656-8674-4852-9B80-E40ECEBDE91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163"/>
          <p:cNvSpPr txBox="1">
            <a:spLocks/>
          </p:cNvSpPr>
          <p:nvPr/>
        </p:nvSpPr>
        <p:spPr bwMode="auto">
          <a:xfrm>
            <a:off x="7620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endParaRPr lang="en-US" altLang="en-US" sz="3200" dirty="0">
              <a:solidFill>
                <a:srgbClr val="434343"/>
              </a:solidFill>
              <a:latin typeface="Pangolin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762000" y="15049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Pangolin"/>
              <a:cs typeface="Calibri" panose="020F0502020204030204" pitchFamily="34" charset="0"/>
            </a:endParaRPr>
          </a:p>
        </p:txBody>
      </p:sp>
      <p:sp>
        <p:nvSpPr>
          <p:cNvPr id="7" name="Shape 163"/>
          <p:cNvSpPr txBox="1">
            <a:spLocks/>
          </p:cNvSpPr>
          <p:nvPr/>
        </p:nvSpPr>
        <p:spPr bwMode="auto">
          <a:xfrm>
            <a:off x="762000" y="209550"/>
            <a:ext cx="6019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eaLnBrk="1" hangingPunct="1">
              <a:buClr>
                <a:srgbClr val="434343"/>
              </a:buClr>
              <a:buSzPts val="2800"/>
              <a:buFont typeface="Inconsolata" charset="-18"/>
              <a:buNone/>
              <a:defRPr/>
            </a:pPr>
            <a:r>
              <a:rPr lang="bs-Latn-BA" altLang="en-US" sz="3600" kern="0" dirty="0">
                <a:solidFill>
                  <a:srgbClr val="434343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Inconsolata" charset="-18"/>
              </a:rPr>
              <a:t>Imajte na umu...</a:t>
            </a:r>
            <a:endParaRPr lang="en-US" altLang="en-US" sz="3600" kern="0" dirty="0">
              <a:solidFill>
                <a:srgbClr val="434343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Inconsolata" charset="-18"/>
            </a:endParaRPr>
          </a:p>
        </p:txBody>
      </p:sp>
      <p:sp>
        <p:nvSpPr>
          <p:cNvPr id="35846" name="Shape 112"/>
          <p:cNvSpPr txBox="1">
            <a:spLocks noGrp="1"/>
          </p:cNvSpPr>
          <p:nvPr>
            <p:ph type="body" idx="1"/>
          </p:nvPr>
        </p:nvSpPr>
        <p:spPr>
          <a:xfrm>
            <a:off x="914400" y="1885950"/>
            <a:ext cx="4038600" cy="1371600"/>
          </a:xfrm>
        </p:spPr>
        <p:txBody>
          <a:bodyPr/>
          <a:lstStyle/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r>
              <a:rPr lang="bs-Latn-BA" altLang="en-US" sz="2000" b="1" noProof="0" dirty="0" smtClean="0">
                <a:solidFill>
                  <a:srgbClr val="0B5394"/>
                </a:solidFill>
                <a:latin typeface="Calibri" panose="020F0502020204030204" pitchFamily="34" charset="0"/>
                <a:ea typeface="Pangolin"/>
                <a:cs typeface="Calibri" panose="020F0502020204030204" pitchFamily="34" charset="0"/>
                <a:sym typeface="Pangolin"/>
              </a:rPr>
              <a:t>uštedom od 2 KM dnevno, godišnje ostvarujete ušteđevinu od 730 KM !</a:t>
            </a:r>
            <a:endParaRPr lang="bs-Latn-BA" altLang="en-US" sz="2000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bs-Latn-BA" altLang="en-US" sz="2000" b="1" noProof="0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  <a:p>
            <a:pPr marL="0" indent="0" algn="ctr" eaLnBrk="1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B5394"/>
              </a:buClr>
              <a:buFont typeface="Pangolin"/>
              <a:buNone/>
            </a:pPr>
            <a:endParaRPr lang="en-US" altLang="en-US" sz="2000" b="1" dirty="0" smtClean="0">
              <a:solidFill>
                <a:srgbClr val="0B5394"/>
              </a:solidFill>
              <a:latin typeface="Calibri" panose="020F0502020204030204" pitchFamily="34" charset="0"/>
              <a:ea typeface="Pangolin"/>
              <a:cs typeface="Calibri" panose="020F0502020204030204" pitchFamily="34" charset="0"/>
              <a:sym typeface="Pangolin"/>
            </a:endParaRP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1">
            <a:off x="5413375" y="509588"/>
            <a:ext cx="2968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8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6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19EAE69-A0F8-4CB1-AF34-074A8886ECEB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25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36867" name="Shape 262"/>
          <p:cNvSpPr txBox="1">
            <a:spLocks noGrp="1"/>
          </p:cNvSpPr>
          <p:nvPr>
            <p:ph type="title" idx="4294967295"/>
          </p:nvPr>
        </p:nvSpPr>
        <p:spPr>
          <a:xfrm>
            <a:off x="914400" y="1809750"/>
            <a:ext cx="3965575" cy="1828800"/>
          </a:xfrm>
        </p:spPr>
        <p:txBody>
          <a:bodyPr/>
          <a:lstStyle/>
          <a:p>
            <a:pPr algn="ctr"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60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Hvala na pažnji</a:t>
            </a:r>
            <a:r>
              <a:rPr lang="en-US" altLang="en-US" sz="600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!</a:t>
            </a:r>
          </a:p>
        </p:txBody>
      </p:sp>
      <p:pic>
        <p:nvPicPr>
          <p:cNvPr id="36868" name="Picture 5" descr="C:\Users\aalijagic\Desktop\Svjetski dan stednje\apla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504950"/>
            <a:ext cx="1784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 descr="C:\Users\Hata\Desktop\logo cbbih transparentn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59055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C:\Users\Hata\Desktop\noviefs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5750"/>
            <a:ext cx="1828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Budžet je …</a:t>
            </a:r>
          </a:p>
        </p:txBody>
      </p:sp>
      <p:sp>
        <p:nvSpPr>
          <p:cNvPr id="15363" name="Shape 6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CE11330-B3D0-4080-890A-A09D7DA436BC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3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9318981"/>
              </p:ext>
            </p:extLst>
          </p:nvPr>
        </p:nvGraphicFramePr>
        <p:xfrm>
          <a:off x="914400" y="1200150"/>
          <a:ext cx="5638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5" name="Picture 9" descr="C:\Users\Hata\Desktop\finance-2837085_6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04">
            <a:off x="6773863" y="517525"/>
            <a:ext cx="16906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21"/>
          <p:cNvSpPr txBox="1">
            <a:spLocks noGrp="1"/>
          </p:cNvSpPr>
          <p:nvPr>
            <p:ph type="title"/>
          </p:nvPr>
        </p:nvSpPr>
        <p:spPr>
          <a:xfrm>
            <a:off x="838200" y="209550"/>
            <a:ext cx="7567613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Zašto voditi budžet?</a:t>
            </a:r>
          </a:p>
        </p:txBody>
      </p:sp>
      <p:sp>
        <p:nvSpPr>
          <p:cNvPr id="16387" name="Shape 12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46B0036-E901-4EE9-904C-89513F6E2C46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4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5142"/>
              </p:ext>
            </p:extLst>
          </p:nvPr>
        </p:nvGraphicFramePr>
        <p:xfrm>
          <a:off x="2057400" y="742950"/>
          <a:ext cx="5257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0"/>
          <p:cNvSpPr txBox="1">
            <a:spLocks noGrp="1"/>
          </p:cNvSpPr>
          <p:nvPr>
            <p:ph type="ctrTitle"/>
          </p:nvPr>
        </p:nvSpPr>
        <p:spPr>
          <a:xfrm>
            <a:off x="2703513" y="15049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Koje finansijske proizvode poznajete?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163"/>
          <p:cNvSpPr txBox="1">
            <a:spLocks noGrp="1"/>
          </p:cNvSpPr>
          <p:nvPr>
            <p:ph type="title" idx="4294967295"/>
          </p:nvPr>
        </p:nvSpPr>
        <p:spPr>
          <a:xfrm>
            <a:off x="838200" y="209550"/>
            <a:ext cx="5626100" cy="857250"/>
          </a:xfrm>
        </p:spPr>
        <p:txBody>
          <a:bodyPr/>
          <a:lstStyle/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Finansijski proizvodi…</a:t>
            </a:r>
          </a:p>
        </p:txBody>
      </p:sp>
      <p:sp>
        <p:nvSpPr>
          <p:cNvPr id="18435" name="Shape 16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6801560-5F8D-40DF-90A1-032CDAE86319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6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617532"/>
              </p:ext>
            </p:extLst>
          </p:nvPr>
        </p:nvGraphicFramePr>
        <p:xfrm>
          <a:off x="609600" y="1047750"/>
          <a:ext cx="8077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07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359B953-291A-4E9C-BF25-25A379257408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7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19459" name="Shape 163"/>
          <p:cNvSpPr txBox="1">
            <a:spLocks/>
          </p:cNvSpPr>
          <p:nvPr/>
        </p:nvSpPr>
        <p:spPr bwMode="auto">
          <a:xfrm>
            <a:off x="609600" y="514350"/>
            <a:ext cx="457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434343"/>
              </a:buClr>
              <a:buSzPts val="2800"/>
              <a:buFont typeface="Inconsolata" panose="020B0604020202020204" charset="0"/>
              <a:buNone/>
            </a:pP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Gdje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pronaći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finansijske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 </a:t>
            </a:r>
            <a:r>
              <a:rPr lang="en-US" altLang="en-US" sz="3200" dirty="0" err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proizvode</a:t>
            </a:r>
            <a:r>
              <a:rPr lang="en-US" altLang="en-US" sz="3200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?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181600" y="1276350"/>
            <a:ext cx="342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BANKE 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MIKROKREDITNE FONDACIJE</a:t>
            </a: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/ORGANIZACIJE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OSIGURAVAJUĆA DRUŠTVA</a:t>
            </a:r>
          </a:p>
          <a:p>
            <a:pPr eaLnBrk="1" hangingPunct="1"/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bs-Latn-BA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LEASING </a:t>
            </a:r>
            <a:r>
              <a:rPr lang="bs-Latn-BA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DRUŠTVA/KOMPANIJE</a:t>
            </a:r>
            <a:endParaRPr lang="bs-Latn-BA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1" name="Picture 4" descr="C:\Users\private\Desktop\aj-colores-384538-unsp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1150"/>
            <a:ext cx="2819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0"/>
          <p:cNvSpPr txBox="1">
            <a:spLocks noGrp="1"/>
          </p:cNvSpPr>
          <p:nvPr>
            <p:ph type="ctrTitle"/>
          </p:nvPr>
        </p:nvSpPr>
        <p:spPr>
          <a:xfrm>
            <a:off x="2743200" y="1352550"/>
            <a:ext cx="3486150" cy="1828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b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s-Latn-BA" altLang="en-US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Šta je tekući račun?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9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B84A0F2-02E6-48A3-B422-964C97D9AA7E}" type="slidenum">
              <a:rPr lang="en-US" altLang="en-US" sz="1300">
                <a:solidFill>
                  <a:srgbClr val="7F6000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pPr/>
              <a:t>9</a:t>
            </a:fld>
            <a:endParaRPr lang="en-US" altLang="en-US" sz="1300" dirty="0">
              <a:solidFill>
                <a:srgbClr val="7F6000"/>
              </a:solidFill>
              <a:latin typeface="Calibri" panose="020F0502020204030204" pitchFamily="34" charset="0"/>
              <a:cs typeface="Calibri" panose="020F0502020204030204" pitchFamily="34" charset="0"/>
              <a:sym typeface="Inconsolata" panose="020B0604020202020204" charset="0"/>
            </a:endParaRPr>
          </a:p>
        </p:txBody>
      </p:sp>
      <p:sp>
        <p:nvSpPr>
          <p:cNvPr id="21507" name="Shape 163"/>
          <p:cNvSpPr txBox="1">
            <a:spLocks noGrp="1"/>
          </p:cNvSpPr>
          <p:nvPr>
            <p:ph type="title"/>
          </p:nvPr>
        </p:nvSpPr>
        <p:spPr>
          <a:xfrm>
            <a:off x="866775" y="358775"/>
            <a:ext cx="56261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Inconsolata" panose="020B0604020202020204" charset="0"/>
              <a:buNone/>
            </a:pPr>
            <a:r>
              <a:rPr lang="bs-Latn-BA" altLang="en-US" sz="3600" noProof="0" dirty="0" smtClean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  <a:sym typeface="Inconsolata" panose="020B0604020202020204" charset="0"/>
              </a:rPr>
              <a:t>Tekući račun…</a:t>
            </a:r>
          </a:p>
        </p:txBody>
      </p:sp>
      <p:sp>
        <p:nvSpPr>
          <p:cNvPr id="21508" name="Text Placeholder 7"/>
          <p:cNvSpPr txBox="1">
            <a:spLocks noGrp="1"/>
          </p:cNvSpPr>
          <p:nvPr>
            <p:ph type="body" idx="1"/>
          </p:nvPr>
        </p:nvSpPr>
        <p:spPr>
          <a:xfrm>
            <a:off x="838200" y="1581150"/>
            <a:ext cx="5626100" cy="27432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Račun koji otvaramo u </a:t>
            </a:r>
            <a:r>
              <a:rPr lang="bs-Latn-BA" altLang="en-US" sz="16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banci</a:t>
            </a: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u svrhu uplata primanja i obavljanja isplata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Mogućnost raspolaganja sredstvima na računu putem debitnih kartica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s-Latn-BA" alt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Mogućnost prekoračenja u zavisnosti od visine redovnog mjesečnog primanja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bs-Latn-BA" altLang="en-US" sz="16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9" name="Picture 6" descr="C:\Users\private\Desktop\accounting-3076855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4350"/>
            <a:ext cx="16081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731</Words>
  <Application>Microsoft Office PowerPoint</Application>
  <PresentationFormat>On-screen Show (16:9)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Wingdings</vt:lpstr>
      <vt:lpstr>Pangolin</vt:lpstr>
      <vt:lpstr>Inconsolata</vt:lpstr>
      <vt:lpstr>Arial</vt:lpstr>
      <vt:lpstr>Calibri</vt:lpstr>
      <vt:lpstr>Jaques template</vt:lpstr>
      <vt:lpstr>FINANSIJSKA EDUKACIJA:  Nije za ocjenu, nego za život!</vt:lpstr>
      <vt:lpstr>1. Šta je budžet?</vt:lpstr>
      <vt:lpstr>Budžet je …</vt:lpstr>
      <vt:lpstr>Zašto voditi budžet?</vt:lpstr>
      <vt:lpstr>2. Koje finansijske proizvode poznajete?</vt:lpstr>
      <vt:lpstr>Finansijski proizvodi…</vt:lpstr>
      <vt:lpstr>PowerPoint Presentation</vt:lpstr>
      <vt:lpstr>3. Šta je tekući račun?</vt:lpstr>
      <vt:lpstr>Tekući račun…</vt:lpstr>
      <vt:lpstr>Kako otvoriti tekući račun?</vt:lpstr>
      <vt:lpstr>4. Da li su debitna i kreditna kartica iste?</vt:lpstr>
      <vt:lpstr>PowerPoint Presentation</vt:lpstr>
      <vt:lpstr>PowerPoint Presentation</vt:lpstr>
      <vt:lpstr>PowerPoint Presentation</vt:lpstr>
      <vt:lpstr>PowerPoint Presentation</vt:lpstr>
      <vt:lpstr>5. Šta je ugovor o kreditu?</vt:lpstr>
      <vt:lpstr>PowerPoint Presentation</vt:lpstr>
      <vt:lpstr>PowerPoint Presentation</vt:lpstr>
      <vt:lpstr>6. Šta je štednja?</vt:lpstr>
      <vt:lpstr>Štednja je...</vt:lpstr>
      <vt:lpstr>31.10. obilježava se ...?</vt:lpstr>
      <vt:lpstr>PowerPoint Presentation</vt:lpstr>
      <vt:lpstr>Da li je štednja u KM sigurna?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Hata</dc:creator>
  <cp:lastModifiedBy>Ema Mundzehasic</cp:lastModifiedBy>
  <cp:revision>107</cp:revision>
  <dcterms:modified xsi:type="dcterms:W3CDTF">2019-10-24T07:36:58Z</dcterms:modified>
</cp:coreProperties>
</file>