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3" r:id="rId2"/>
    <p:sldMasterId id="2147484479" r:id="rId3"/>
    <p:sldMasterId id="2147484007" r:id="rId4"/>
    <p:sldMasterId id="2147484485" r:id="rId5"/>
    <p:sldMasterId id="2147484537" r:id="rId6"/>
    <p:sldMasterId id="2147484541" r:id="rId7"/>
  </p:sldMasterIdLst>
  <p:notesMasterIdLst>
    <p:notesMasterId r:id="rId48"/>
  </p:notesMasterIdLst>
  <p:handoutMasterIdLst>
    <p:handoutMasterId r:id="rId49"/>
  </p:handoutMasterIdLst>
  <p:sldIdLst>
    <p:sldId id="522" r:id="rId8"/>
    <p:sldId id="570" r:id="rId9"/>
    <p:sldId id="541" r:id="rId10"/>
    <p:sldId id="571" r:id="rId11"/>
    <p:sldId id="552" r:id="rId12"/>
    <p:sldId id="553" r:id="rId13"/>
    <p:sldId id="554" r:id="rId14"/>
    <p:sldId id="555" r:id="rId15"/>
    <p:sldId id="557" r:id="rId16"/>
    <p:sldId id="558" r:id="rId17"/>
    <p:sldId id="559" r:id="rId18"/>
    <p:sldId id="561" r:id="rId19"/>
    <p:sldId id="562" r:id="rId20"/>
    <p:sldId id="566" r:id="rId21"/>
    <p:sldId id="564" r:id="rId22"/>
    <p:sldId id="565" r:id="rId23"/>
    <p:sldId id="567" r:id="rId24"/>
    <p:sldId id="568" r:id="rId25"/>
    <p:sldId id="573" r:id="rId26"/>
    <p:sldId id="560" r:id="rId27"/>
    <p:sldId id="574" r:id="rId28"/>
    <p:sldId id="575" r:id="rId29"/>
    <p:sldId id="576" r:id="rId30"/>
    <p:sldId id="577" r:id="rId31"/>
    <p:sldId id="578" r:id="rId32"/>
    <p:sldId id="579" r:id="rId33"/>
    <p:sldId id="580" r:id="rId34"/>
    <p:sldId id="581" r:id="rId35"/>
    <p:sldId id="582" r:id="rId36"/>
    <p:sldId id="583" r:id="rId37"/>
    <p:sldId id="584" r:id="rId38"/>
    <p:sldId id="585" r:id="rId39"/>
    <p:sldId id="586" r:id="rId40"/>
    <p:sldId id="587" r:id="rId41"/>
    <p:sldId id="588" r:id="rId42"/>
    <p:sldId id="589" r:id="rId43"/>
    <p:sldId id="590" r:id="rId44"/>
    <p:sldId id="591" r:id="rId45"/>
    <p:sldId id="592" r:id="rId46"/>
    <p:sldId id="593" r:id="rId47"/>
  </p:sldIdLst>
  <p:sldSz cx="12192000" cy="6858000"/>
  <p:notesSz cx="6797675" cy="9926638"/>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xmlns="">
        <p15:guide id="1" orient="horz" pos="1136" userDrawn="1">
          <p15:clr>
            <a:srgbClr val="A4A3A4"/>
          </p15:clr>
        </p15:guide>
        <p15:guide id="2" orient="horz" pos="4086" userDrawn="1">
          <p15:clr>
            <a:srgbClr val="A4A3A4"/>
          </p15:clr>
        </p15:guide>
        <p15:guide id="3" orient="horz" pos="1366" userDrawn="1">
          <p15:clr>
            <a:srgbClr val="A4A3A4"/>
          </p15:clr>
        </p15:guide>
        <p15:guide id="4" orient="horz" pos="1592" userDrawn="1">
          <p15:clr>
            <a:srgbClr val="A4A3A4"/>
          </p15:clr>
        </p15:guide>
        <p15:guide id="5" orient="horz" pos="1818" userDrawn="1">
          <p15:clr>
            <a:srgbClr val="A4A3A4"/>
          </p15:clr>
        </p15:guide>
        <p15:guide id="6" orient="horz" pos="2044" userDrawn="1">
          <p15:clr>
            <a:srgbClr val="A4A3A4"/>
          </p15:clr>
        </p15:guide>
        <p15:guide id="7" orient="horz" pos="2270" userDrawn="1">
          <p15:clr>
            <a:srgbClr val="A4A3A4"/>
          </p15:clr>
        </p15:guide>
        <p15:guide id="8" orient="horz" pos="2496" userDrawn="1">
          <p15:clr>
            <a:srgbClr val="A4A3A4"/>
          </p15:clr>
        </p15:guide>
        <p15:guide id="9" orient="horz" pos="2722" userDrawn="1">
          <p15:clr>
            <a:srgbClr val="A4A3A4"/>
          </p15:clr>
        </p15:guide>
        <p15:guide id="10" orient="horz" pos="2954" userDrawn="1">
          <p15:clr>
            <a:srgbClr val="A4A3A4"/>
          </p15:clr>
        </p15:guide>
        <p15:guide id="11" orient="horz" pos="3180" userDrawn="1">
          <p15:clr>
            <a:srgbClr val="A4A3A4"/>
          </p15:clr>
        </p15:guide>
        <p15:guide id="12" orient="horz" pos="3414" userDrawn="1">
          <p15:clr>
            <a:srgbClr val="A4A3A4"/>
          </p15:clr>
        </p15:guide>
        <p15:guide id="13" orient="horz" pos="3632" userDrawn="1">
          <p15:clr>
            <a:srgbClr val="A4A3A4"/>
          </p15:clr>
        </p15:guide>
        <p15:guide id="14" orient="horz" pos="3858" userDrawn="1">
          <p15:clr>
            <a:srgbClr val="A4A3A4"/>
          </p15:clr>
        </p15:guide>
        <p15:guide id="15" orient="horz" pos="911" userDrawn="1">
          <p15:clr>
            <a:srgbClr val="A4A3A4"/>
          </p15:clr>
        </p15:guide>
        <p15:guide id="16" orient="horz" pos="685" userDrawn="1">
          <p15:clr>
            <a:srgbClr val="A4A3A4"/>
          </p15:clr>
        </p15:guide>
        <p15:guide id="17" orient="horz" pos="459" userDrawn="1">
          <p15:clr>
            <a:srgbClr val="A4A3A4"/>
          </p15:clr>
        </p15:guide>
        <p15:guide id="18" orient="horz" pos="233" userDrawn="1">
          <p15:clr>
            <a:srgbClr val="A4A3A4"/>
          </p15:clr>
        </p15:guide>
        <p15:guide id="19" orient="horz" pos="7" userDrawn="1">
          <p15:clr>
            <a:srgbClr val="A4A3A4"/>
          </p15:clr>
        </p15:guide>
        <p15:guide id="20" pos="7076" userDrawn="1">
          <p15:clr>
            <a:srgbClr val="A4A3A4"/>
          </p15:clr>
        </p15:guide>
        <p15:guide id="21" pos="4348" userDrawn="1">
          <p15:clr>
            <a:srgbClr val="A4A3A4"/>
          </p15:clr>
        </p15:guide>
        <p15:guide id="22" pos="316" userDrawn="1">
          <p15:clr>
            <a:srgbClr val="A4A3A4"/>
          </p15:clr>
        </p15:guide>
        <p15:guide id="23" pos="4048" userDrawn="1">
          <p15:clr>
            <a:srgbClr val="A4A3A4"/>
          </p15:clr>
        </p15:guide>
        <p15:guide id="24" pos="1212" userDrawn="1">
          <p15:clr>
            <a:srgbClr val="A4A3A4"/>
          </p15:clr>
        </p15:guide>
        <p15:guide id="25" pos="904" userDrawn="1">
          <p15:clr>
            <a:srgbClr val="A4A3A4"/>
          </p15:clr>
        </p15:guide>
        <p15:guide id="26" pos="7377" userDrawn="1">
          <p15:clr>
            <a:srgbClr val="A4A3A4"/>
          </p15:clr>
        </p15:guide>
        <p15:guide id="27" pos="7679" userDrawn="1">
          <p15:clr>
            <a:srgbClr val="A4A3A4"/>
          </p15:clr>
        </p15:guide>
        <p15:guide id="28" pos="6772" userDrawn="1">
          <p15:clr>
            <a:srgbClr val="A4A3A4"/>
          </p15:clr>
        </p15:guide>
        <p15:guide id="29" pos="6161" userDrawn="1">
          <p15:clr>
            <a:srgbClr val="A4A3A4"/>
          </p15:clr>
        </p15:guide>
        <p15:guide id="30" pos="6465" userDrawn="1">
          <p15:clr>
            <a:srgbClr val="A4A3A4"/>
          </p15:clr>
        </p15:guide>
        <p15:guide id="31" pos="5868" userDrawn="1">
          <p15:clr>
            <a:srgbClr val="A4A3A4"/>
          </p15:clr>
        </p15:guide>
        <p15:guide id="32" pos="5564" userDrawn="1">
          <p15:clr>
            <a:srgbClr val="A4A3A4"/>
          </p15:clr>
        </p15:guide>
        <p15:guide id="33" pos="5260" userDrawn="1">
          <p15:clr>
            <a:srgbClr val="A4A3A4"/>
          </p15:clr>
        </p15:guide>
        <p15:guide id="34" pos="4956" userDrawn="1">
          <p15:clr>
            <a:srgbClr val="A4A3A4"/>
          </p15:clr>
        </p15:guide>
        <p15:guide id="35" pos="4649" userDrawn="1">
          <p15:clr>
            <a:srgbClr val="A4A3A4"/>
          </p15:clr>
        </p15:guide>
        <p15:guide id="36" pos="3632" userDrawn="1">
          <p15:clr>
            <a:srgbClr val="A4A3A4"/>
          </p15:clr>
        </p15:guide>
        <p15:guide id="37" pos="3328" userDrawn="1">
          <p15:clr>
            <a:srgbClr val="A4A3A4"/>
          </p15:clr>
        </p15:guide>
        <p15:guide id="38" pos="3032" userDrawn="1">
          <p15:clr>
            <a:srgbClr val="A4A3A4"/>
          </p15:clr>
        </p15:guide>
        <p15:guide id="39" pos="2728" userDrawn="1">
          <p15:clr>
            <a:srgbClr val="A4A3A4"/>
          </p15:clr>
        </p15:guide>
        <p15:guide id="40" pos="2424" userDrawn="1">
          <p15:clr>
            <a:srgbClr val="A4A3A4"/>
          </p15:clr>
        </p15:guide>
        <p15:guide id="41" pos="2120" userDrawn="1">
          <p15:clr>
            <a:srgbClr val="A4A3A4"/>
          </p15:clr>
        </p15:guide>
        <p15:guide id="42" pos="1824" userDrawn="1">
          <p15:clr>
            <a:srgbClr val="A4A3A4"/>
          </p15:clr>
        </p15:guide>
        <p15:guide id="43" pos="1520" userDrawn="1">
          <p15:clr>
            <a:srgbClr val="A4A3A4"/>
          </p15:clr>
        </p15:guide>
        <p15:guide id="44" pos="5417" userDrawn="1">
          <p15:clr>
            <a:srgbClr val="A4A3A4"/>
          </p15:clr>
        </p15:guide>
        <p15:guide id="45" pos="604" userDrawn="1">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A7"/>
    <a:srgbClr val="FF6D6D"/>
    <a:srgbClr val="AFFFAF"/>
    <a:srgbClr val="99FF66"/>
    <a:srgbClr val="00CC00"/>
    <a:srgbClr val="008000"/>
    <a:srgbClr val="D77700"/>
    <a:srgbClr val="990099"/>
    <a:srgbClr val="5D245A"/>
    <a:srgbClr val="C616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18" autoAdjust="0"/>
    <p:restoredTop sz="50000" autoAdjust="0"/>
  </p:normalViewPr>
  <p:slideViewPr>
    <p:cSldViewPr snapToGrid="0" snapToObjects="1">
      <p:cViewPr>
        <p:scale>
          <a:sx n="60" d="100"/>
          <a:sy n="60" d="100"/>
        </p:scale>
        <p:origin x="-2658" y="-1050"/>
      </p:cViewPr>
      <p:guideLst>
        <p:guide orient="horz" pos="1136"/>
        <p:guide orient="horz" pos="4086"/>
        <p:guide orient="horz" pos="1366"/>
        <p:guide orient="horz" pos="1592"/>
        <p:guide orient="horz" pos="1818"/>
        <p:guide orient="horz" pos="2044"/>
        <p:guide orient="horz" pos="2270"/>
        <p:guide orient="horz" pos="2496"/>
        <p:guide orient="horz" pos="2722"/>
        <p:guide orient="horz" pos="2954"/>
        <p:guide orient="horz" pos="3180"/>
        <p:guide orient="horz" pos="3414"/>
        <p:guide orient="horz" pos="3632"/>
        <p:guide orient="horz" pos="3858"/>
        <p:guide orient="horz" pos="911"/>
        <p:guide orient="horz" pos="685"/>
        <p:guide orient="horz" pos="459"/>
        <p:guide orient="horz" pos="233"/>
        <p:guide orient="horz" pos="7"/>
        <p:guide pos="7076"/>
        <p:guide pos="4348"/>
        <p:guide pos="316"/>
        <p:guide pos="4048"/>
        <p:guide pos="1212"/>
        <p:guide pos="904"/>
        <p:guide pos="7377"/>
        <p:guide pos="7679"/>
        <p:guide pos="6772"/>
        <p:guide pos="6161"/>
        <p:guide pos="6465"/>
        <p:guide pos="5868"/>
        <p:guide pos="5564"/>
        <p:guide pos="5260"/>
        <p:guide pos="4956"/>
        <p:guide pos="4649"/>
        <p:guide pos="3632"/>
        <p:guide pos="3328"/>
        <p:guide pos="3032"/>
        <p:guide pos="2728"/>
        <p:guide pos="2424"/>
        <p:guide pos="2120"/>
        <p:guide pos="1824"/>
        <p:guide pos="1520"/>
        <p:guide pos="5417"/>
        <p:guide pos="604"/>
      </p:guideLst>
    </p:cSldViewPr>
  </p:slideViewPr>
  <p:outlineViewPr>
    <p:cViewPr>
      <p:scale>
        <a:sx n="33" d="100"/>
        <a:sy n="33" d="100"/>
      </p:scale>
      <p:origin x="0" y="288"/>
    </p:cViewPr>
  </p:outlineViewPr>
  <p:notesTextViewPr>
    <p:cViewPr>
      <p:scale>
        <a:sx n="3" d="2"/>
        <a:sy n="3" d="2"/>
      </p:scale>
      <p:origin x="0" y="0"/>
    </p:cViewPr>
  </p:notesTextViewPr>
  <p:sorterViewPr>
    <p:cViewPr>
      <p:scale>
        <a:sx n="100" d="100"/>
        <a:sy n="100" d="100"/>
      </p:scale>
      <p:origin x="0" y="2340"/>
    </p:cViewPr>
  </p:sorterViewPr>
  <p:notesViewPr>
    <p:cSldViewPr snapToGrid="0" snapToObjects="1">
      <p:cViewPr varScale="1">
        <p:scale>
          <a:sx n="68" d="100"/>
          <a:sy n="68" d="100"/>
        </p:scale>
        <p:origin x="-231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6797675"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7" name="Rectangle 3"/>
          <p:cNvSpPr>
            <a:spLocks noGrp="1" noChangeArrowheads="1"/>
          </p:cNvSpPr>
          <p:nvPr>
            <p:ph type="dt" sz="quarter"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8" name="Rectangle 4"/>
          <p:cNvSpPr>
            <a:spLocks noGrp="1" noChangeArrowheads="1"/>
          </p:cNvSpPr>
          <p:nvPr>
            <p:ph type="ftr" sz="quarter" idx="2"/>
          </p:nvPr>
        </p:nvSpPr>
        <p:spPr bwMode="auto">
          <a:xfrm>
            <a:off x="0" y="9428242"/>
            <a:ext cx="6797675"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9"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6797675"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a:lvl1pPr>
          </a:lstStyle>
          <a:p>
            <a:pPr>
              <a:defRPr/>
            </a:pPr>
            <a:endParaRPr lang="en-GB"/>
          </a:p>
        </p:txBody>
      </p:sp>
      <p:sp>
        <p:nvSpPr>
          <p:cNvPr id="5123"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679450" y="4715710"/>
            <a:ext cx="5438775" cy="44665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26" name="Rectangle 6"/>
          <p:cNvSpPr>
            <a:spLocks noGrp="1" noChangeArrowheads="1"/>
          </p:cNvSpPr>
          <p:nvPr>
            <p:ph type="ftr" sz="quarter" idx="4"/>
          </p:nvPr>
        </p:nvSpPr>
        <p:spPr bwMode="auto">
          <a:xfrm>
            <a:off x="0" y="9428242"/>
            <a:ext cx="6797675"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a:lvl1pPr>
          </a:lstStyle>
          <a:p>
            <a:pPr>
              <a:defRPr/>
            </a:pPr>
            <a:endParaRPr lang="en-GB"/>
          </a:p>
        </p:txBody>
      </p:sp>
      <p:sp>
        <p:nvSpPr>
          <p:cNvPr id="5127"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nvPr>
        </p:nvSpPr>
        <p:spPr>
          <a:xfrm>
            <a:off x="0" y="0"/>
            <a:ext cx="6797675" cy="496809"/>
          </a:xfrm>
        </p:spPr>
        <p:txBody>
          <a:bodyPr/>
          <a:lstStyle/>
          <a:p>
            <a:pPr>
              <a:defRPr/>
            </a:pPr>
            <a:endParaRPr lang="en-US" dirty="0"/>
          </a:p>
        </p:txBody>
      </p:sp>
      <p:sp>
        <p:nvSpPr>
          <p:cNvPr id="5" name="Footer Placeholder 4" hidden="1"/>
          <p:cNvSpPr>
            <a:spLocks noGrp="1"/>
          </p:cNvSpPr>
          <p:nvPr>
            <p:ph type="ftr" sz="quarter" idx="11"/>
          </p:nvPr>
        </p:nvSpPr>
        <p:spPr>
          <a:xfrm>
            <a:off x="0" y="9428242"/>
            <a:ext cx="6797675" cy="496809"/>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a:t>
            </a:fld>
            <a:endParaRPr lang="en-GB" dirty="0"/>
          </a:p>
        </p:txBody>
      </p:sp>
    </p:spTree>
    <p:extLst>
      <p:ext uri="{BB962C8B-B14F-4D97-AF65-F5344CB8AC3E}">
        <p14:creationId xmlns:p14="http://schemas.microsoft.com/office/powerpoint/2010/main" val="78728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10</a:t>
            </a:fld>
            <a:endParaRPr lang="en-GB" dirty="0"/>
          </a:p>
        </p:txBody>
      </p:sp>
    </p:spTree>
    <p:extLst>
      <p:ext uri="{BB962C8B-B14F-4D97-AF65-F5344CB8AC3E}">
        <p14:creationId xmlns:p14="http://schemas.microsoft.com/office/powerpoint/2010/main" val="2862105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11</a:t>
            </a:fld>
            <a:endParaRPr lang="en-GB" dirty="0"/>
          </a:p>
        </p:txBody>
      </p:sp>
    </p:spTree>
    <p:extLst>
      <p:ext uri="{BB962C8B-B14F-4D97-AF65-F5344CB8AC3E}">
        <p14:creationId xmlns:p14="http://schemas.microsoft.com/office/powerpoint/2010/main" val="286210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12</a:t>
            </a:fld>
            <a:endParaRPr lang="en-GB" dirty="0"/>
          </a:p>
        </p:txBody>
      </p:sp>
    </p:spTree>
    <p:extLst>
      <p:ext uri="{BB962C8B-B14F-4D97-AF65-F5344CB8AC3E}">
        <p14:creationId xmlns:p14="http://schemas.microsoft.com/office/powerpoint/2010/main" val="2862105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13</a:t>
            </a:fld>
            <a:endParaRPr lang="en-GB" dirty="0"/>
          </a:p>
        </p:txBody>
      </p:sp>
    </p:spTree>
    <p:extLst>
      <p:ext uri="{BB962C8B-B14F-4D97-AF65-F5344CB8AC3E}">
        <p14:creationId xmlns:p14="http://schemas.microsoft.com/office/powerpoint/2010/main" val="286210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14</a:t>
            </a:fld>
            <a:endParaRPr lang="en-GB" dirty="0"/>
          </a:p>
        </p:txBody>
      </p:sp>
    </p:spTree>
    <p:extLst>
      <p:ext uri="{BB962C8B-B14F-4D97-AF65-F5344CB8AC3E}">
        <p14:creationId xmlns:p14="http://schemas.microsoft.com/office/powerpoint/2010/main" val="2862105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15</a:t>
            </a:fld>
            <a:endParaRPr lang="en-GB" dirty="0"/>
          </a:p>
        </p:txBody>
      </p:sp>
    </p:spTree>
    <p:extLst>
      <p:ext uri="{BB962C8B-B14F-4D97-AF65-F5344CB8AC3E}">
        <p14:creationId xmlns:p14="http://schemas.microsoft.com/office/powerpoint/2010/main" val="2862105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16</a:t>
            </a:fld>
            <a:endParaRPr lang="en-GB" dirty="0"/>
          </a:p>
        </p:txBody>
      </p:sp>
    </p:spTree>
    <p:extLst>
      <p:ext uri="{BB962C8B-B14F-4D97-AF65-F5344CB8AC3E}">
        <p14:creationId xmlns:p14="http://schemas.microsoft.com/office/powerpoint/2010/main" val="2862105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17</a:t>
            </a:fld>
            <a:endParaRPr lang="en-GB" dirty="0"/>
          </a:p>
        </p:txBody>
      </p:sp>
    </p:spTree>
    <p:extLst>
      <p:ext uri="{BB962C8B-B14F-4D97-AF65-F5344CB8AC3E}">
        <p14:creationId xmlns:p14="http://schemas.microsoft.com/office/powerpoint/2010/main" val="2862105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18</a:t>
            </a:fld>
            <a:endParaRPr lang="en-GB" dirty="0"/>
          </a:p>
        </p:txBody>
      </p:sp>
    </p:spTree>
    <p:extLst>
      <p:ext uri="{BB962C8B-B14F-4D97-AF65-F5344CB8AC3E}">
        <p14:creationId xmlns:p14="http://schemas.microsoft.com/office/powerpoint/2010/main" val="2862105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19</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nvPr>
        </p:nvSpPr>
        <p:spPr>
          <a:xfrm>
            <a:off x="0" y="0"/>
            <a:ext cx="6797675" cy="496809"/>
          </a:xfrm>
        </p:spPr>
        <p:txBody>
          <a:bodyPr/>
          <a:lstStyle/>
          <a:p>
            <a:pPr>
              <a:defRPr/>
            </a:pPr>
            <a:endParaRPr lang="en-US" dirty="0"/>
          </a:p>
        </p:txBody>
      </p:sp>
      <p:sp>
        <p:nvSpPr>
          <p:cNvPr id="5" name="Footer Placeholder 4" hidden="1"/>
          <p:cNvSpPr>
            <a:spLocks noGrp="1"/>
          </p:cNvSpPr>
          <p:nvPr>
            <p:ph type="ftr" sz="quarter" idx="11"/>
          </p:nvPr>
        </p:nvSpPr>
        <p:spPr>
          <a:xfrm>
            <a:off x="0" y="9428242"/>
            <a:ext cx="6797675" cy="496809"/>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20</a:t>
            </a:fld>
            <a:endParaRPr lang="en-GB" dirty="0"/>
          </a:p>
        </p:txBody>
      </p:sp>
    </p:spTree>
    <p:extLst>
      <p:ext uri="{BB962C8B-B14F-4D97-AF65-F5344CB8AC3E}">
        <p14:creationId xmlns:p14="http://schemas.microsoft.com/office/powerpoint/2010/main" val="4208701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21</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22</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23</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24</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25</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26</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27</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28</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29</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3</a:t>
            </a:fld>
            <a:endParaRPr lang="en-GB" dirty="0"/>
          </a:p>
        </p:txBody>
      </p:sp>
    </p:spTree>
    <p:extLst>
      <p:ext uri="{BB962C8B-B14F-4D97-AF65-F5344CB8AC3E}">
        <p14:creationId xmlns:p14="http://schemas.microsoft.com/office/powerpoint/2010/main" val="2862105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30</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31</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32</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33</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34</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35</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36</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37</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38</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39</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4</a:t>
            </a:fld>
            <a:endParaRPr lang="en-GB" dirty="0"/>
          </a:p>
        </p:txBody>
      </p:sp>
    </p:spTree>
    <p:extLst>
      <p:ext uri="{BB962C8B-B14F-4D97-AF65-F5344CB8AC3E}">
        <p14:creationId xmlns:p14="http://schemas.microsoft.com/office/powerpoint/2010/main" val="28621057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40</a:t>
            </a:fld>
            <a:endParaRPr lang="en-GB" dirty="0">
              <a:solidFill>
                <a:prstClr val="white"/>
              </a:solidFill>
            </a:endParaRPr>
          </a:p>
        </p:txBody>
      </p:sp>
    </p:spTree>
    <p:extLst>
      <p:ext uri="{BB962C8B-B14F-4D97-AF65-F5344CB8AC3E}">
        <p14:creationId xmlns:p14="http://schemas.microsoft.com/office/powerpoint/2010/main" val="355558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5</a:t>
            </a:fld>
            <a:endParaRPr lang="en-GB" dirty="0"/>
          </a:p>
        </p:txBody>
      </p:sp>
    </p:spTree>
    <p:extLst>
      <p:ext uri="{BB962C8B-B14F-4D97-AF65-F5344CB8AC3E}">
        <p14:creationId xmlns:p14="http://schemas.microsoft.com/office/powerpoint/2010/main" val="286210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6</a:t>
            </a:fld>
            <a:endParaRPr lang="en-GB" dirty="0"/>
          </a:p>
        </p:txBody>
      </p:sp>
    </p:spTree>
    <p:extLst>
      <p:ext uri="{BB962C8B-B14F-4D97-AF65-F5344CB8AC3E}">
        <p14:creationId xmlns:p14="http://schemas.microsoft.com/office/powerpoint/2010/main" val="286210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7</a:t>
            </a:fld>
            <a:endParaRPr lang="en-GB" dirty="0"/>
          </a:p>
        </p:txBody>
      </p:sp>
    </p:spTree>
    <p:extLst>
      <p:ext uri="{BB962C8B-B14F-4D97-AF65-F5344CB8AC3E}">
        <p14:creationId xmlns:p14="http://schemas.microsoft.com/office/powerpoint/2010/main" val="286210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8</a:t>
            </a:fld>
            <a:endParaRPr lang="en-GB" dirty="0"/>
          </a:p>
        </p:txBody>
      </p:sp>
    </p:spTree>
    <p:extLst>
      <p:ext uri="{BB962C8B-B14F-4D97-AF65-F5344CB8AC3E}">
        <p14:creationId xmlns:p14="http://schemas.microsoft.com/office/powerpoint/2010/main" val="2862105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9</a:t>
            </a:fld>
            <a:endParaRPr lang="en-GB" dirty="0"/>
          </a:p>
        </p:txBody>
      </p:sp>
    </p:spTree>
    <p:extLst>
      <p:ext uri="{BB962C8B-B14F-4D97-AF65-F5344CB8AC3E}">
        <p14:creationId xmlns:p14="http://schemas.microsoft.com/office/powerpoint/2010/main" val="286210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11 November, 2019</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11 November, 2019</a:t>
            </a:fld>
            <a:endParaRPr lang="en-GB" dirty="0"/>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900344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11 November, 2019</a:t>
            </a:fld>
            <a:endParaRPr lang="en-GB" dirty="0">
              <a:solidFill>
                <a:srgbClr val="00539B"/>
              </a:solidFill>
            </a:endParaRPr>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970873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11 November, 2019</a:t>
            </a:fld>
            <a:endParaRPr lang="en-GB" dirty="0">
              <a:solidFill>
                <a:srgbClr val="00539B"/>
              </a:solidFill>
            </a:endParaRPr>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7944453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11 November, 2019</a:t>
            </a:fld>
            <a:endParaRPr lang="en-GB" dirty="0">
              <a:solidFill>
                <a:srgbClr val="00539B"/>
              </a:solidFill>
            </a:endParaRPr>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196388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11 November, 2019</a:t>
            </a:fld>
            <a:endParaRPr lang="en-GB" dirty="0">
              <a:solidFill>
                <a:srgbClr val="00539B"/>
              </a:solidFill>
            </a:endParaRPr>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9584936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 </a:t>
            </a:r>
            <a:br>
              <a:rPr lang="en-US" sz="7000" dirty="0">
                <a:solidFill>
                  <a:srgbClr val="FFFFFF"/>
                </a:solidFill>
                <a:latin typeface="Franklin Gothic Book"/>
              </a:rPr>
            </a:br>
            <a:r>
              <a:rPr lang="en-US" sz="7000" dirty="0">
                <a:solidFill>
                  <a:srgbClr val="FFFFFF"/>
                </a:solidFill>
                <a:latin typeface="Franklin Gothic Book"/>
              </a:rPr>
              <a:t>case studies</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16088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1418622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8785857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4595971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40056854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9" name="Round Same Side Corner Rectangle 8"/>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122015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11 November, 2019</a:t>
            </a:fld>
            <a:endParaRPr lang="en-GB" dirty="0"/>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7048841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2" name="Rectangle 11"/>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3" name="Oval 12"/>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solidFill>
                  <a:srgbClr val="FFFFFF"/>
                </a:solidFill>
                <a:latin typeface="Franklin Gothic Book"/>
                <a:cs typeface="Franklin Gothic Book"/>
              </a:rPr>
              <a:t>Project Summary</a:t>
            </a:r>
          </a:p>
        </p:txBody>
      </p:sp>
      <p:sp>
        <p:nvSpPr>
          <p:cNvPr id="14" name="Rounded Rectangle 13"/>
          <p:cNvSpPr/>
          <p:nvPr userDrawn="1"/>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5" name="Round Same Side Corner Rectangle 14"/>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8894406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bg1"/>
                </a:solidFill>
              </a:defRPr>
            </a:lvl1pPr>
          </a:lstStyle>
          <a:p>
            <a:fld id="{4AC23DB2-FB1A-4E43-8F6F-8E1E5CEC6EBA}" type="datetime3">
              <a:rPr lang="en-GB" smtClean="0">
                <a:solidFill>
                  <a:srgbClr val="FFFFFF"/>
                </a:solidFill>
              </a:rPr>
              <a:pPr/>
              <a:t>11 November, 2019</a:t>
            </a:fld>
            <a:endParaRPr lang="en-GB" dirty="0">
              <a:solidFill>
                <a:srgbClr val="FFFFFF"/>
              </a:solidFill>
            </a:endParaRPr>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bg1"/>
                </a:solidFill>
              </a:defRPr>
            </a:lvl1pPr>
          </a:lstStyle>
          <a:p>
            <a:fld id="{71F9F866-B438-9445-8D9F-1F8FF6608833}" type="slidenum">
              <a:rPr lang="en-GB" smtClean="0">
                <a:solidFill>
                  <a:srgbClr val="FFFFFF"/>
                </a:solidFill>
              </a:rPr>
              <a:pPr/>
              <a:t>‹#›</a:t>
            </a:fld>
            <a:endParaRPr lang="en-GB" dirty="0">
              <a:solidFill>
                <a:srgbClr val="FFFFFF"/>
              </a:solidFill>
            </a:endParaRPr>
          </a:p>
        </p:txBody>
      </p:sp>
      <p:sp>
        <p:nvSpPr>
          <p:cNvPr id="4" name="Text Placeholder 3"/>
          <p:cNvSpPr>
            <a:spLocks noGrp="1"/>
          </p:cNvSpPr>
          <p:nvPr>
            <p:ph type="body" sz="quarter" idx="10"/>
          </p:nvPr>
        </p:nvSpPr>
        <p:spPr>
          <a:xfrm>
            <a:off x="958851" y="1803401"/>
            <a:ext cx="10274300" cy="4321175"/>
          </a:xfrm>
        </p:spPr>
        <p:txBody>
          <a:bodyPr/>
          <a:lstStyle>
            <a:lvl1pPr>
              <a:defRPr sz="2800"/>
            </a:lvl1pPr>
            <a:lvl2pPr>
              <a:defRPr sz="2800"/>
            </a:lvl2pPr>
            <a:lvl3pPr>
              <a:defRPr sz="2800"/>
            </a:lvl3pPr>
            <a:lvl4pPr>
              <a:defRPr sz="2800"/>
            </a:lvl4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338439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703382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11 November, 2019</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948784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Simple layouts</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11452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413067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762208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11 November, 2019</a:t>
            </a:fld>
            <a:endParaRPr lang="en-GB" dirty="0">
              <a:solidFill>
                <a:srgbClr val="00539B"/>
              </a:solidFill>
            </a:endParaRPr>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01892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 charts, images, tables, smart art or video</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24510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60945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11 November, 2019</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511092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288494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3" name="Round Same Side Corner Rectangle 12"/>
          <p:cNvSpPr/>
          <p:nvPr userDrawn="1"/>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8310831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11 November, 2019</a:t>
            </a:fld>
            <a:endParaRPr lang="en-GB" dirty="0">
              <a:solidFill>
                <a:srgbClr val="00539B"/>
              </a:solidFill>
            </a:endParaRPr>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271224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11 November, 2019</a:t>
            </a:fld>
            <a:endParaRPr lang="en-GB" dirty="0">
              <a:solidFill>
                <a:srgbClr val="00539B"/>
              </a:solidFill>
            </a:endParaRPr>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632578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11 November, 2019</a:t>
            </a:fld>
            <a:endParaRPr lang="en-GB" dirty="0">
              <a:solidFill>
                <a:srgbClr val="00539B"/>
              </a:solidFill>
            </a:endParaRPr>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635848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690068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643387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04" name="Round Same Side Corner Rectangle 103"/>
          <p:cNvSpPr/>
          <p:nvPr userDrawn="1"/>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11 November, 2019</a:t>
            </a:fld>
            <a:endParaRPr lang="en-GB" dirty="0">
              <a:solidFill>
                <a:srgbClr val="00539B"/>
              </a:solidFill>
            </a:endParaRPr>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067784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11 November, 2019</a:t>
            </a:fld>
            <a:endParaRPr lang="en-GB" dirty="0">
              <a:solidFill>
                <a:srgbClr val="00539B"/>
              </a:solidFill>
            </a:endParaRPr>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17670500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11 November, 2019</a:t>
            </a:fld>
            <a:endParaRPr lang="en-GB" dirty="0">
              <a:solidFill>
                <a:srgbClr val="00539B"/>
              </a:solidFill>
            </a:endParaRPr>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053111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11 November, 2019</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683176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11 November, 2019</a:t>
            </a:fld>
            <a:endParaRPr lang="en-GB" dirty="0">
              <a:solidFill>
                <a:srgbClr val="00539B"/>
              </a:solidFill>
            </a:endParaRPr>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4534051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11 November, 2019</a:t>
            </a:fld>
            <a:endParaRPr lang="en-GB" dirty="0">
              <a:solidFill>
                <a:srgbClr val="00539B"/>
              </a:solidFill>
            </a:endParaRPr>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15433403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complex text</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69700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455643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userDrawn="1"/>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2763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images</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53728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11 November, 2019</a:t>
            </a:fld>
            <a:endParaRPr lang="en-GB" dirty="0">
              <a:solidFill>
                <a:srgbClr val="00539B"/>
              </a:solidFill>
            </a:endParaRPr>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290568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11 November, 2019</a:t>
            </a:fld>
            <a:endParaRPr lang="en-GB" dirty="0">
              <a:solidFill>
                <a:srgbClr val="00539B"/>
              </a:solidFill>
            </a:endParaRPr>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7946706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15513354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06719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04" name="Round Same Side Corner Rectangle 103"/>
          <p:cNvSpPr/>
          <p:nvPr userDrawn="1"/>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11 November, 2019</a:t>
            </a:fld>
            <a:endParaRPr lang="en-GB" dirty="0"/>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66017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89373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442333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32441487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11 November, 2019</a:t>
            </a:fld>
            <a:endParaRPr lang="en-GB" dirty="0">
              <a:solidFill>
                <a:srgbClr val="00539B"/>
              </a:solidFill>
            </a:endParaRPr>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5499859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11 November, 2019</a:t>
            </a:fld>
            <a:endParaRPr lang="en-GB" dirty="0">
              <a:solidFill>
                <a:srgbClr val="00539B"/>
              </a:solidFill>
            </a:endParaRPr>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7382288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11 November, 2019</a:t>
            </a:fld>
            <a:endParaRPr lang="en-GB" dirty="0">
              <a:solidFill>
                <a:srgbClr val="00539B"/>
              </a:solidFill>
            </a:endParaRPr>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2674612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11 November, 2019</a:t>
            </a:fld>
            <a:endParaRPr lang="en-GB" dirty="0">
              <a:solidFill>
                <a:srgbClr val="00539B"/>
              </a:solidFill>
            </a:endParaRPr>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6031004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11 November, 2019</a:t>
            </a:fld>
            <a:endParaRPr lang="en-GB" dirty="0">
              <a:solidFill>
                <a:srgbClr val="00539B"/>
              </a:solidFill>
            </a:endParaRPr>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8740808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11 November, 2019</a:t>
            </a:fld>
            <a:endParaRPr lang="en-GB" dirty="0">
              <a:solidFill>
                <a:srgbClr val="00539B"/>
              </a:solidFill>
            </a:endParaRPr>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806526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11 November, 2019</a:t>
            </a:fld>
            <a:endParaRPr lang="en-GB" dirty="0">
              <a:solidFill>
                <a:srgbClr val="00539B"/>
              </a:solidFill>
            </a:endParaRPr>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237153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11 November, 2019</a:t>
            </a:fld>
            <a:endParaRPr lang="en-GB" dirty="0"/>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26279469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705851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11 November, 2019</a:t>
            </a:fld>
            <a:endParaRPr lang="en-GB" dirty="0">
              <a:solidFill>
                <a:srgbClr val="00539B"/>
              </a:solidFill>
            </a:endParaRPr>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418003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11 November, 2019</a:t>
            </a:fld>
            <a:endParaRPr lang="en-GB" dirty="0">
              <a:solidFill>
                <a:srgbClr val="00539B"/>
              </a:solidFill>
            </a:endParaRPr>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7903787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11 November, 2019</a:t>
            </a:fld>
            <a:endParaRPr lang="en-GB" dirty="0">
              <a:solidFill>
                <a:srgbClr val="00539B"/>
              </a:solidFill>
            </a:endParaRPr>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2213650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11 November, 2019</a:t>
            </a:fld>
            <a:endParaRPr lang="en-GB" dirty="0">
              <a:solidFill>
                <a:srgbClr val="00539B"/>
              </a:solidFill>
            </a:endParaRPr>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9191585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11 November, 2019</a:t>
            </a:fld>
            <a:endParaRPr lang="en-GB" dirty="0">
              <a:solidFill>
                <a:srgbClr val="00539B"/>
              </a:solidFill>
            </a:endParaRPr>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4330651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11 November, 2019</a:t>
            </a:fld>
            <a:endParaRPr lang="en-GB" dirty="0">
              <a:solidFill>
                <a:srgbClr val="00539B"/>
              </a:solidFill>
            </a:endParaRPr>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7862705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11 November, 2019</a:t>
            </a:fld>
            <a:endParaRPr lang="en-GB" dirty="0">
              <a:solidFill>
                <a:srgbClr val="00539B"/>
              </a:solidFill>
            </a:endParaRPr>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9214147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 </a:t>
            </a:r>
            <a:br>
              <a:rPr lang="en-US" sz="7000" dirty="0">
                <a:solidFill>
                  <a:srgbClr val="FFFFFF"/>
                </a:solidFill>
                <a:latin typeface="Franklin Gothic Book"/>
              </a:rPr>
            </a:br>
            <a:r>
              <a:rPr lang="en-US" sz="7000" dirty="0">
                <a:solidFill>
                  <a:srgbClr val="FFFFFF"/>
                </a:solidFill>
                <a:latin typeface="Franklin Gothic Book"/>
              </a:rPr>
              <a:t>case studies</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58835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350515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11 November, 2019</a:t>
            </a:fld>
            <a:endParaRPr lang="en-GB" dirty="0"/>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100762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8780450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9717665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9211989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9" name="Round Same Side Corner Rectangle 8"/>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4391550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2" name="Rectangle 11"/>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3" name="Oval 12"/>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solidFill>
                  <a:srgbClr val="FFFFFF"/>
                </a:solidFill>
                <a:latin typeface="Franklin Gothic Book"/>
                <a:cs typeface="Franklin Gothic Book"/>
              </a:rPr>
              <a:t>Project Summary</a:t>
            </a:r>
          </a:p>
        </p:txBody>
      </p:sp>
      <p:sp>
        <p:nvSpPr>
          <p:cNvPr id="14" name="Rounded Rectangle 13"/>
          <p:cNvSpPr/>
          <p:nvPr userDrawn="1"/>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5" name="Round Same Side Corner Rectangle 14"/>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682532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11 November, 2019</a:t>
            </a:fld>
            <a:endParaRPr lang="en-GB" dirty="0"/>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70932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11 November, 2019</a:t>
            </a:fld>
            <a:endParaRPr lang="en-GB" dirty="0"/>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573622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11 November, 2019</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11 November, 2019</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2977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11 November, 2019</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1389451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11 November, 2019</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userDrawn="1"/>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27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11 November, 2019</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11 November, 2019</a:t>
            </a:fld>
            <a:endParaRPr lang="en-GB" dirty="0"/>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69156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11 November, 2019</a:t>
            </a:fld>
            <a:endParaRPr lang="en-GB" dirty="0"/>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4116465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11 November, 2019</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3522794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11 November, 2019</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49936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11 November, 2019</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46864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11 November, 2019</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04152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11 November, 2019</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238925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11 November, 2019</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33553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11 November, 2019</a:t>
            </a:fld>
            <a:endParaRPr lang="en-GB" dirty="0"/>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85066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11 November, 2019</a:t>
            </a:fld>
            <a:endParaRPr lang="en-GB" dirty="0"/>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33067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11 November, 2019</a:t>
            </a:fld>
            <a:endParaRPr lang="en-GB" dirty="0"/>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641623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11 November, 2019</a:t>
            </a:fld>
            <a:endParaRPr lang="en-GB" dirty="0"/>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55648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11 November, 2019</a:t>
            </a:fld>
            <a:endParaRPr lang="en-GB" dirty="0"/>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6601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11 November, 2019</a:t>
            </a:fld>
            <a:endParaRPr lang="en-GB" dirty="0"/>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29119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11 November, 2019</a:t>
            </a:fld>
            <a:endParaRPr lang="en-GB" dirty="0"/>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2893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11 November, 2019</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5882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11 November, 2019</a:t>
            </a:fld>
            <a:endParaRPr lang="en-GB" dirty="0"/>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93915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11 November, 2019</a:t>
            </a:fld>
            <a:endParaRPr lang="en-GB" dirty="0"/>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849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11 November, 2019</a:t>
            </a:fld>
            <a:endParaRPr lang="en-GB" dirty="0"/>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99726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11 November, 2019</a:t>
            </a:fld>
            <a:endParaRPr lang="en-GB" dirty="0"/>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08822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11 November, 2019</a:t>
            </a:fld>
            <a:endParaRPr lang="en-GB" dirty="0"/>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39016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11 November, 2019</a:t>
            </a:fld>
            <a:endParaRPr lang="en-GB" dirty="0"/>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64334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11 November, 2019</a:t>
            </a:fld>
            <a:endParaRPr lang="en-GB" dirty="0"/>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33357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dirty="0"/>
              <a:t>Media</a:t>
            </a:r>
            <a:endParaRPr lang="en-GB" dirty="0"/>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11 November, 2019</a:t>
            </a:fld>
            <a:endParaRPr lang="en-GB" dirty="0"/>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3056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11 November, 2019</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11 November, 2019</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1265707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11 November, 2019</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544350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11 November, 2019</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4101327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11 November, 2019</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60305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11 November, 2019</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11 November, 2019</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9" name="Round Same Side Corner Rectangle 8"/>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2627588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2" name="Rectangle 11"/>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3" name="Oval 12"/>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14" name="Rounded Rectangle 13"/>
          <p:cNvSpPr/>
          <p:nvPr userDrawn="1"/>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5" name="Round Same Side Corner Rectangle 14"/>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11 November, 2019</a:t>
            </a:fld>
            <a:endParaRPr lang="en-GB" dirty="0"/>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04693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dirty="0"/>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bg1"/>
                </a:solidFill>
              </a:defRPr>
            </a:lvl1pPr>
          </a:lstStyle>
          <a:p>
            <a:fld id="{4AC23DB2-FB1A-4E43-8F6F-8E1E5CEC6EBA}" type="datetime3">
              <a:rPr lang="en-GB" smtClean="0"/>
              <a:pPr/>
              <a:t>11 November, 2019</a:t>
            </a:fld>
            <a:endParaRPr lang="en-GB" dirty="0"/>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bg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58851" y="1803401"/>
            <a:ext cx="10274300" cy="4321175"/>
          </a:xfrm>
        </p:spPr>
        <p:txBody>
          <a:bodyPr/>
          <a:lstStyle>
            <a:lvl1pPr>
              <a:defRPr sz="2800"/>
            </a:lvl1pPr>
            <a:lvl2pPr>
              <a:defRPr sz="2800"/>
            </a:lvl2pPr>
            <a:lvl3pPr>
              <a:defRPr sz="2800"/>
            </a:lvl3pPr>
            <a:lvl4pPr>
              <a:defRPr sz="2800"/>
            </a:lvl4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1120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11 November, 2019</a:t>
            </a:fld>
            <a:endParaRPr lang="en-GB" dirty="0"/>
          </a:p>
        </p:txBody>
      </p:sp>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620674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11 November, 2019</a:t>
            </a:fld>
            <a:endParaRPr lang="en-GB" dirty="0"/>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39055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standard gradi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Franklin Gothic Book"/>
            </a:endParaRPr>
          </a:p>
        </p:txBody>
      </p:sp>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pic>
        <p:nvPicPr>
          <p:cNvPr id="10" name="Picture 9"/>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dirty="0"/>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41930297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 standard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776485"/>
            <a:ext cx="12192000" cy="8161586"/>
          </a:xfrm>
          <a:prstGeom prst="rect">
            <a:avLst/>
          </a:prstGeom>
        </p:spPr>
      </p:pic>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pic>
        <p:nvPicPr>
          <p:cNvPr id="10" name="Picture 9"/>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dirty="0"/>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24765140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standard brand background">
    <p:spTree>
      <p:nvGrpSpPr>
        <p:cNvPr id="1" name=""/>
        <p:cNvGrpSpPr/>
        <p:nvPr/>
      </p:nvGrpSpPr>
      <p:grpSpPr>
        <a:xfrm>
          <a:off x="0" y="0"/>
          <a:ext cx="0" cy="0"/>
          <a:chOff x="0" y="0"/>
          <a:chExt cx="0" cy="0"/>
        </a:xfrm>
      </p:grpSpPr>
      <p:pic>
        <p:nvPicPr>
          <p:cNvPr id="1026" name="Picture 2" descr="Z:\852_General presentation_update_2017\02_ARTWORK\IMAGES\HI RES\background1280x960.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1694" y="0"/>
            <a:ext cx="12343695" cy="6943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pic>
        <p:nvPicPr>
          <p:cNvPr id="7" name="Picture 6"/>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70"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dirty="0"/>
              <a:t>Presentation title</a:t>
            </a:r>
          </a:p>
        </p:txBody>
      </p:sp>
      <p:sp>
        <p:nvSpPr>
          <p:cNvPr id="5"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1391061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25501" y="290513"/>
            <a:ext cx="8521700" cy="6350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1289051" y="1546225"/>
            <a:ext cx="4874683" cy="5092700"/>
          </a:xfrm>
        </p:spPr>
        <p:txBody>
          <a:bodyPr/>
          <a:lstStyle/>
          <a:p>
            <a:pPr lvl="0"/>
            <a:endParaRPr lang="en-GB" noProof="0"/>
          </a:p>
        </p:txBody>
      </p:sp>
      <p:sp>
        <p:nvSpPr>
          <p:cNvPr id="4" name="Text Placeholder 3"/>
          <p:cNvSpPr>
            <a:spLocks noGrp="1"/>
          </p:cNvSpPr>
          <p:nvPr>
            <p:ph type="body" sz="half" idx="2"/>
          </p:nvPr>
        </p:nvSpPr>
        <p:spPr>
          <a:xfrm>
            <a:off x="6366933" y="1546225"/>
            <a:ext cx="48768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AAB895D-EE4F-4776-AE15-5FBFA44D93AF}" type="datetime1">
              <a:rPr lang="en-GB"/>
              <a:pPr>
                <a:defRPr/>
              </a:pPr>
              <a:t>11/11/2019</a:t>
            </a:fld>
            <a:endParaRPr lang="en-GB"/>
          </a:p>
        </p:txBody>
      </p:sp>
    </p:spTree>
    <p:extLst>
      <p:ext uri="{BB962C8B-B14F-4D97-AF65-F5344CB8AC3E}">
        <p14:creationId xmlns:p14="http://schemas.microsoft.com/office/powerpoint/2010/main" val="16462897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478365" y="1803401"/>
            <a:ext cx="11041060"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958848" y="2168526"/>
            <a:ext cx="10080576" cy="3951474"/>
          </a:xfrm>
          <a:prstGeom prst="rect">
            <a:avLst/>
          </a:prstGeom>
        </p:spPr>
        <p:txBody>
          <a:bodyPr/>
          <a:lstStyle/>
          <a:p>
            <a:pPr lvl="0"/>
            <a:r>
              <a:rPr lang="en-US" noProof="0" dirty="0"/>
              <a:t>Click icon to add SmartArt graphic</a:t>
            </a:r>
            <a:endParaRPr lang="en-GB" noProof="0" dirty="0"/>
          </a:p>
        </p:txBody>
      </p:sp>
      <p:cxnSp>
        <p:nvCxnSpPr>
          <p:cNvPr id="98" name="Straight Connector 9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11 November, 2019</a:t>
            </a:fld>
            <a:endParaRPr lang="en-GB" dirty="0"/>
          </a:p>
        </p:txBody>
      </p:sp>
      <p:sp>
        <p:nvSpPr>
          <p:cNvPr id="100"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r>
              <a:rPr lang="en-GB"/>
              <a:t>EBRD Classification: </a:t>
            </a:r>
            <a:r>
              <a:rPr lang="en-GB" b="1"/>
              <a:t> INTERNAL </a:t>
            </a: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75642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11 November, 2019</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378782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Simple layouts</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9227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638134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247458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11 November, 2019</a:t>
            </a:fld>
            <a:endParaRPr lang="en-GB" dirty="0">
              <a:solidFill>
                <a:srgbClr val="00539B"/>
              </a:solidFill>
            </a:endParaRPr>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958851" y="1446213"/>
            <a:ext cx="4806949"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70793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 charts, images, tables, smart art or video</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55431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958851" y="1457327"/>
            <a:ext cx="4806949" cy="5029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31665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34303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3" name="Round Same Side Corner Rectangle 12"/>
          <p:cNvSpPr/>
          <p:nvPr userDrawn="1"/>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6626228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11 November, 2019</a:t>
            </a:fld>
            <a:endParaRPr lang="en-GB" dirty="0">
              <a:solidFill>
                <a:srgbClr val="00539B"/>
              </a:solidFill>
            </a:endParaRPr>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714237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11 November, 2019</a:t>
            </a:fld>
            <a:endParaRPr lang="en-GB" dirty="0">
              <a:solidFill>
                <a:srgbClr val="00539B"/>
              </a:solidFill>
            </a:endParaRPr>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6410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11 November, 2019</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16543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11 November, 2019</a:t>
            </a:fld>
            <a:endParaRPr lang="en-GB" dirty="0">
              <a:solidFill>
                <a:srgbClr val="00539B"/>
              </a:solidFill>
            </a:endParaRPr>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3296083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958851" y="1436915"/>
            <a:ext cx="3359148" cy="5049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567866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380819" y="1446245"/>
            <a:ext cx="3845981" cy="5033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944577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04" name="Round Same Side Corner Rectangle 103"/>
          <p:cNvSpPr/>
          <p:nvPr userDrawn="1"/>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11 November, 2019</a:t>
            </a:fld>
            <a:endParaRPr lang="en-GB" dirty="0">
              <a:solidFill>
                <a:srgbClr val="00539B"/>
              </a:solidFill>
            </a:endParaRPr>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8123426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11 November, 2019</a:t>
            </a:fld>
            <a:endParaRPr lang="en-GB" dirty="0">
              <a:solidFill>
                <a:srgbClr val="00539B"/>
              </a:solidFill>
            </a:endParaRPr>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26494158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11 November, 2019</a:t>
            </a:fld>
            <a:endParaRPr lang="en-GB" dirty="0">
              <a:solidFill>
                <a:srgbClr val="00539B"/>
              </a:solidFill>
            </a:endParaRPr>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0260513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11 November, 2019</a:t>
            </a:fld>
            <a:endParaRPr lang="en-GB" dirty="0">
              <a:solidFill>
                <a:srgbClr val="00539B"/>
              </a:solidFill>
            </a:endParaRPr>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999454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11 November, 2019</a:t>
            </a:fld>
            <a:endParaRPr lang="en-GB" dirty="0">
              <a:solidFill>
                <a:srgbClr val="00539B"/>
              </a:solidFill>
            </a:endParaRPr>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13906126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complex text</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5153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1320672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11 November, 2019</a:t>
            </a:fld>
            <a:endParaRPr lang="en-GB" dirty="0"/>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0205541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userDrawn="1"/>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6434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a:solidFill>
                <a:srgbClr val="FFFFFF"/>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images</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45022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11 November, 2019</a:t>
            </a:fld>
            <a:endParaRPr lang="en-GB" dirty="0">
              <a:solidFill>
                <a:srgbClr val="00539B"/>
              </a:solidFill>
            </a:endParaRPr>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0558975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11 November, 2019</a:t>
            </a:fld>
            <a:endParaRPr lang="en-GB" dirty="0">
              <a:solidFill>
                <a:srgbClr val="00539B"/>
              </a:solidFill>
            </a:endParaRPr>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329561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960968" y="1455576"/>
            <a:ext cx="4804833" cy="501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4187966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958851" y="1435424"/>
            <a:ext cx="6908800" cy="5044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451817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77939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509113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11 November, 2019</a:t>
            </a:fld>
            <a:endParaRPr lang="en-GB" dirty="0">
              <a:solidFill>
                <a:srgbClr val="00539B"/>
              </a:solidFill>
            </a:endParaRPr>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dirty="0"/>
              <a:t>Click to edit Master text styles</a:t>
            </a:r>
          </a:p>
        </p:txBody>
      </p:sp>
    </p:spTree>
    <p:extLst>
      <p:ext uri="{BB962C8B-B14F-4D97-AF65-F5344CB8AC3E}">
        <p14:creationId xmlns:p14="http://schemas.microsoft.com/office/powerpoint/2010/main" val="22009381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11 November, 2019</a:t>
            </a:fld>
            <a:endParaRPr lang="en-GB" dirty="0">
              <a:solidFill>
                <a:srgbClr val="00539B"/>
              </a:solidFill>
            </a:endParaRPr>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26588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dirty="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11 November, 2019</a:t>
            </a:fld>
            <a:endParaRPr lang="en-GB" dirty="0"/>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6405033" y="1436915"/>
            <a:ext cx="4804833" cy="5061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558390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11 November, 2019</a:t>
            </a:fld>
            <a:endParaRPr lang="en-GB" dirty="0">
              <a:solidFill>
                <a:srgbClr val="00539B"/>
              </a:solidFill>
            </a:endParaRPr>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9524152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11 November, 2019</a:t>
            </a:fld>
            <a:endParaRPr lang="en-GB" dirty="0">
              <a:solidFill>
                <a:srgbClr val="00539B"/>
              </a:solidFill>
            </a:endParaRPr>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555989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11 November, 2019</a:t>
            </a:fld>
            <a:endParaRPr lang="en-GB" dirty="0">
              <a:solidFill>
                <a:srgbClr val="00539B"/>
              </a:solidFill>
            </a:endParaRPr>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3322897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11 November, 2019</a:t>
            </a:fld>
            <a:endParaRPr lang="en-GB" dirty="0">
              <a:solidFill>
                <a:srgbClr val="00539B"/>
              </a:solidFill>
            </a:endParaRPr>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6815027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11 November, 2019</a:t>
            </a:fld>
            <a:endParaRPr lang="en-GB" dirty="0">
              <a:solidFill>
                <a:srgbClr val="00539B"/>
              </a:solidFill>
            </a:endParaRPr>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1791839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11 November, 2019</a:t>
            </a:fld>
            <a:endParaRPr lang="en-GB" dirty="0">
              <a:solidFill>
                <a:srgbClr val="00539B"/>
              </a:solidFill>
            </a:endParaRPr>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5258393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2445918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11 November, 2019</a:t>
            </a:fld>
            <a:endParaRPr lang="en-GB" dirty="0">
              <a:solidFill>
                <a:srgbClr val="00539B"/>
              </a:solidFill>
            </a:endParaRPr>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0395991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11 November, 2019</a:t>
            </a:fld>
            <a:endParaRPr lang="en-GB" dirty="0">
              <a:solidFill>
                <a:srgbClr val="00539B"/>
              </a:solidFill>
            </a:endParaRPr>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3449515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11 November, 2019</a:t>
            </a:fld>
            <a:endParaRPr lang="en-GB" dirty="0">
              <a:solidFill>
                <a:srgbClr val="00539B"/>
              </a:solidFill>
            </a:endParaRPr>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5568356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5.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4.jpeg"/><Relationship Id="rId5" Type="http://schemas.openxmlformats.org/officeDocument/2006/relationships/tags" Target="../tags/tag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57.xml"/><Relationship Id="rId7" Type="http://schemas.openxmlformats.org/officeDocument/2006/relationships/tags" Target="../tags/tag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3.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slideLayout" Target="../slideLayouts/slideLayout106.xml"/><Relationship Id="rId50" Type="http://schemas.openxmlformats.org/officeDocument/2006/relationships/slideLayout" Target="../slideLayouts/slideLayout109.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slideLayout" Target="../slideLayouts/slideLayout10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slideLayout" Target="../slideLayouts/slideLayout104.xml"/><Relationship Id="rId53" Type="http://schemas.openxmlformats.org/officeDocument/2006/relationships/image" Target="../media/image1.wmf"/><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49" Type="http://schemas.openxmlformats.org/officeDocument/2006/relationships/slideLayout" Target="../slideLayouts/slideLayout108.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52" Type="http://schemas.openxmlformats.org/officeDocument/2006/relationships/theme" Target="../theme/theme4.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48" Type="http://schemas.openxmlformats.org/officeDocument/2006/relationships/slideLayout" Target="../slideLayouts/slideLayout107.xml"/><Relationship Id="rId8" Type="http://schemas.openxmlformats.org/officeDocument/2006/relationships/slideLayout" Target="../slideLayouts/slideLayout67.xml"/><Relationship Id="rId51" Type="http://schemas.openxmlformats.org/officeDocument/2006/relationships/slideLayout" Target="../slideLayouts/slideLayout1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3.xml"/><Relationship Id="rId7" Type="http://schemas.openxmlformats.org/officeDocument/2006/relationships/image" Target="../media/image5.png"/><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image" Target="../media/image4.jpeg"/><Relationship Id="rId5" Type="http://schemas.openxmlformats.org/officeDocument/2006/relationships/tags" Target="../tags/tag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slideLayout" Target="../slideLayouts/slideLayout139.xml"/><Relationship Id="rId39" Type="http://schemas.openxmlformats.org/officeDocument/2006/relationships/slideLayout" Target="../slideLayouts/slideLayout152.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34" Type="http://schemas.openxmlformats.org/officeDocument/2006/relationships/slideLayout" Target="../slideLayouts/slideLayout147.xml"/><Relationship Id="rId42" Type="http://schemas.openxmlformats.org/officeDocument/2006/relationships/slideLayout" Target="../slideLayouts/slideLayout155.xml"/><Relationship Id="rId47" Type="http://schemas.openxmlformats.org/officeDocument/2006/relationships/slideLayout" Target="../slideLayouts/slideLayout160.xml"/><Relationship Id="rId50" Type="http://schemas.openxmlformats.org/officeDocument/2006/relationships/slideLayout" Target="../slideLayouts/slideLayout163.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33" Type="http://schemas.openxmlformats.org/officeDocument/2006/relationships/slideLayout" Target="../slideLayouts/slideLayout146.xml"/><Relationship Id="rId38" Type="http://schemas.openxmlformats.org/officeDocument/2006/relationships/slideLayout" Target="../slideLayouts/slideLayout151.xml"/><Relationship Id="rId46" Type="http://schemas.openxmlformats.org/officeDocument/2006/relationships/slideLayout" Target="../slideLayouts/slideLayout159.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29" Type="http://schemas.openxmlformats.org/officeDocument/2006/relationships/slideLayout" Target="../slideLayouts/slideLayout142.xml"/><Relationship Id="rId41" Type="http://schemas.openxmlformats.org/officeDocument/2006/relationships/slideLayout" Target="../slideLayouts/slideLayout154.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32" Type="http://schemas.openxmlformats.org/officeDocument/2006/relationships/slideLayout" Target="../slideLayouts/slideLayout145.xml"/><Relationship Id="rId37" Type="http://schemas.openxmlformats.org/officeDocument/2006/relationships/slideLayout" Target="../slideLayouts/slideLayout150.xml"/><Relationship Id="rId40" Type="http://schemas.openxmlformats.org/officeDocument/2006/relationships/slideLayout" Target="../slideLayouts/slideLayout153.xml"/><Relationship Id="rId45" Type="http://schemas.openxmlformats.org/officeDocument/2006/relationships/slideLayout" Target="../slideLayouts/slideLayout158.xml"/><Relationship Id="rId53" Type="http://schemas.openxmlformats.org/officeDocument/2006/relationships/image" Target="../media/image1.wmf"/><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slideLayout" Target="../slideLayouts/slideLayout141.xml"/><Relationship Id="rId36" Type="http://schemas.openxmlformats.org/officeDocument/2006/relationships/slideLayout" Target="../slideLayouts/slideLayout149.xml"/><Relationship Id="rId49" Type="http://schemas.openxmlformats.org/officeDocument/2006/relationships/slideLayout" Target="../slideLayouts/slideLayout162.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31" Type="http://schemas.openxmlformats.org/officeDocument/2006/relationships/slideLayout" Target="../slideLayouts/slideLayout144.xml"/><Relationship Id="rId44" Type="http://schemas.openxmlformats.org/officeDocument/2006/relationships/slideLayout" Target="../slideLayouts/slideLayout157.xml"/><Relationship Id="rId52" Type="http://schemas.openxmlformats.org/officeDocument/2006/relationships/theme" Target="../theme/theme6.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slideLayout" Target="../slideLayouts/slideLayout140.xml"/><Relationship Id="rId30" Type="http://schemas.openxmlformats.org/officeDocument/2006/relationships/slideLayout" Target="../slideLayouts/slideLayout143.xml"/><Relationship Id="rId35" Type="http://schemas.openxmlformats.org/officeDocument/2006/relationships/slideLayout" Target="../slideLayouts/slideLayout148.xml"/><Relationship Id="rId43" Type="http://schemas.openxmlformats.org/officeDocument/2006/relationships/slideLayout" Target="../slideLayouts/slideLayout156.xml"/><Relationship Id="rId48" Type="http://schemas.openxmlformats.org/officeDocument/2006/relationships/slideLayout" Target="../slideLayouts/slideLayout161.xml"/><Relationship Id="rId8" Type="http://schemas.openxmlformats.org/officeDocument/2006/relationships/slideLayout" Target="../slideLayouts/slideLayout121.xml"/><Relationship Id="rId51" Type="http://schemas.openxmlformats.org/officeDocument/2006/relationships/slideLayout" Target="../slideLayouts/slideLayout1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11 November, 2019</a:t>
            </a:fld>
            <a:endParaRPr lang="en-GB" dirty="0"/>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p:cNvPicPr>
          <p:nvPr/>
        </p:nvPicPr>
        <p:blipFill>
          <a:blip r:embed="rId53"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grpSp>
        <p:nvGrpSpPr>
          <p:cNvPr id="11" name="Group 10"/>
          <p:cNvGrpSpPr/>
          <p:nvPr/>
        </p:nvGrpSpPr>
        <p:grpSpPr>
          <a:xfrm>
            <a:off x="-1204383" y="0"/>
            <a:ext cx="13203809"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886" r:id="rId4"/>
    <p:sldLayoutId id="2147483988" r:id="rId5"/>
    <p:sldLayoutId id="2147483825" r:id="rId6"/>
    <p:sldLayoutId id="2147483935" r:id="rId7"/>
    <p:sldLayoutId id="2147483949" r:id="rId8"/>
    <p:sldLayoutId id="2147483826" r:id="rId9"/>
    <p:sldLayoutId id="2147484002" r:id="rId10"/>
    <p:sldLayoutId id="2147484003" r:id="rId11"/>
    <p:sldLayoutId id="2147484004" r:id="rId12"/>
    <p:sldLayoutId id="2147484005" r:id="rId13"/>
    <p:sldLayoutId id="2147483953" r:id="rId14"/>
    <p:sldLayoutId id="2147483954" r:id="rId15"/>
    <p:sldLayoutId id="2147483952" r:id="rId16"/>
    <p:sldLayoutId id="2147483827" r:id="rId17"/>
    <p:sldLayoutId id="2147483937" r:id="rId18"/>
    <p:sldLayoutId id="2147483989" r:id="rId19"/>
    <p:sldLayoutId id="2147483974" r:id="rId20"/>
    <p:sldLayoutId id="2147483979" r:id="rId21"/>
    <p:sldLayoutId id="2147483992" r:id="rId22"/>
    <p:sldLayoutId id="2147483823" r:id="rId23"/>
    <p:sldLayoutId id="2147483943" r:id="rId24"/>
    <p:sldLayoutId id="2147483822" r:id="rId25"/>
    <p:sldLayoutId id="2147483966" r:id="rId26"/>
    <p:sldLayoutId id="2147483939" r:id="rId27"/>
    <p:sldLayoutId id="2147483824" r:id="rId28"/>
    <p:sldLayoutId id="2147483940" r:id="rId29"/>
    <p:sldLayoutId id="2147483888" r:id="rId30"/>
    <p:sldLayoutId id="2147483892" r:id="rId31"/>
    <p:sldLayoutId id="2147483887" r:id="rId32"/>
    <p:sldLayoutId id="2147483889" r:id="rId33"/>
    <p:sldLayoutId id="2147483891" r:id="rId34"/>
    <p:sldLayoutId id="2147483890" r:id="rId35"/>
    <p:sldLayoutId id="2147483934" r:id="rId36"/>
    <p:sldLayoutId id="2147483918" r:id="rId37"/>
    <p:sldLayoutId id="2147483912" r:id="rId38"/>
    <p:sldLayoutId id="2147483913" r:id="rId39"/>
    <p:sldLayoutId id="2147483911" r:id="rId40"/>
    <p:sldLayoutId id="2147483915" r:id="rId41"/>
    <p:sldLayoutId id="2147483914" r:id="rId42"/>
    <p:sldLayoutId id="2147483916" r:id="rId43"/>
    <p:sldLayoutId id="2147483833" r:id="rId44"/>
    <p:sldLayoutId id="2147483993" r:id="rId45"/>
    <p:sldLayoutId id="2147483968" r:id="rId46"/>
    <p:sldLayoutId id="2147483969" r:id="rId47"/>
    <p:sldLayoutId id="2147483970" r:id="rId48"/>
    <p:sldLayoutId id="2147483971" r:id="rId49"/>
    <p:sldLayoutId id="2147483972" r:id="rId50"/>
    <p:sldLayoutId id="2147483973" r:id="rId51"/>
  </p:sldLayoutIdLst>
  <p:hf hd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3" name="Picture 2" descr="Z:\852_General presentation_update_2017\02_ARTWORK\IMAGES\HI RES\background1280x960.jpg"/>
          <p:cNvPicPr>
            <a:picLocks noChangeArrowheads="1"/>
          </p:cNvPicPr>
          <p:nvPr/>
        </p:nvPicPr>
        <p:blipFill rotWithShape="1">
          <a:blip r:embed="rId6">
            <a:extLst>
              <a:ext uri="{28A0092B-C50C-407E-A947-70E740481C1C}">
                <a14:useLocalDpi xmlns:a14="http://schemas.microsoft.com/office/drawing/2010/main"/>
              </a:ext>
            </a:extLst>
          </a:blip>
          <a:srcRect b="25468"/>
          <a:stretch/>
        </p:blipFill>
        <p:spPr bwMode="auto">
          <a:xfrm>
            <a:off x="-151694" y="0"/>
            <a:ext cx="12343695" cy="6883400"/>
          </a:xfrm>
          <a:prstGeom prst="rect">
            <a:avLst/>
          </a:prstGeom>
          <a:noFill/>
          <a:extLst>
            <a:ext uri="{909E8E84-426E-40DD-AFC4-6F175D3DCCD1}">
              <a14:hiddenFill xmlns:a14="http://schemas.microsoft.com/office/drawing/2010/main">
                <a:solidFill>
                  <a:srgbClr val="FFFFFF"/>
                </a:solidFill>
              </a14:hiddenFill>
            </a:ext>
          </a:extLst>
        </p:spPr>
      </p:pic>
      <p:sp>
        <p:nvSpPr>
          <p:cNvPr id="57" name="Footer Placeholder 4"/>
          <p:cNvSpPr>
            <a:spLocks noGrp="1"/>
          </p:cNvSpPr>
          <p:nvPr>
            <p:ph type="ftr" sz="quarter" idx="3"/>
            <p:custDataLst>
              <p:tags r:id="rId5"/>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dirty="0"/>
          </a:p>
        </p:txBody>
      </p:sp>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800225"/>
            <a:ext cx="10272183"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bg1"/>
                </a:solidFill>
                <a:latin typeface="Franklin Gothic Book"/>
                <a:cs typeface="Franklin Gothic Book"/>
              </a:defRPr>
            </a:lvl1pPr>
          </a:lstStyle>
          <a:p>
            <a:fld id="{8B6E079F-0502-CC4C-9C8B-39554E94F19E}" type="datetime3">
              <a:rPr lang="en-GB" smtClean="0"/>
              <a:pPr/>
              <a:t>11 November, 2019</a:t>
            </a:fld>
            <a:endParaRPr lang="en-GB" dirty="0"/>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bg1"/>
                </a:solidFill>
                <a:latin typeface="Franklin Gothic Book"/>
                <a:cs typeface="Franklin Gothic Book"/>
              </a:defRPr>
            </a:lvl1pPr>
          </a:lstStyle>
          <a:p>
            <a:fld id="{71F9F866-B438-9445-8D9F-1F8FF6608833}" type="slidenum">
              <a:rPr lang="en-GB" smtClean="0"/>
              <a:pPr/>
              <a:t>‹#›</a:t>
            </a:fld>
            <a:endParaRPr lang="en-GB" dirty="0"/>
          </a:p>
        </p:txBody>
      </p:sp>
      <p:grpSp>
        <p:nvGrpSpPr>
          <p:cNvPr id="11" name="Group 10"/>
          <p:cNvGrpSpPr/>
          <p:nvPr/>
        </p:nvGrpSpPr>
        <p:grpSpPr>
          <a:xfrm>
            <a:off x="-1204383" y="0"/>
            <a:ext cx="13203809"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68904" y="-6848"/>
            <a:ext cx="1953290" cy="1044000"/>
          </a:xfrm>
          <a:prstGeom prst="rect">
            <a:avLst/>
          </a:prstGeom>
        </p:spPr>
      </p:pic>
    </p:spTree>
    <p:extLst>
      <p:ext uri="{BB962C8B-B14F-4D97-AF65-F5344CB8AC3E}">
        <p14:creationId xmlns:p14="http://schemas.microsoft.com/office/powerpoint/2010/main" val="3657292037"/>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Lst>
  <p:hf hdr="0"/>
  <p:txStyles>
    <p:titleStyle>
      <a:lvl1pPr algn="l" rtl="0" eaLnBrk="1" fontAlgn="base" hangingPunct="1">
        <a:spcBef>
          <a:spcPct val="0"/>
        </a:spcBef>
        <a:spcAft>
          <a:spcPct val="0"/>
        </a:spcAft>
        <a:defRPr sz="2800" b="0" i="0" kern="1200">
          <a:solidFill>
            <a:schemeClr val="bg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ctr" rtl="0" eaLnBrk="1" fontAlgn="base" hangingPunct="1">
        <a:lnSpc>
          <a:spcPct val="100000"/>
        </a:lnSpc>
        <a:spcBef>
          <a:spcPts val="0"/>
        </a:spcBef>
        <a:spcAft>
          <a:spcPts val="0"/>
        </a:spcAft>
        <a:buClrTx/>
        <a:buFontTx/>
        <a:buNone/>
        <a:defRPr lang="en-US" sz="2800" kern="1200" smtClean="0">
          <a:solidFill>
            <a:schemeClr val="bg1"/>
          </a:solidFill>
          <a:latin typeface="Franklin Gothic Medium" panose="020B0603020102020204" pitchFamily="34" charset="0"/>
          <a:ea typeface="ＭＳ Ｐゴシック" charset="0"/>
          <a:cs typeface="Franklin Gothic Medium" panose="020B0603020102020204" pitchFamily="34" charset="0"/>
        </a:defRPr>
      </a:lvl1pPr>
      <a:lvl2pPr marL="0" marR="0" indent="0" algn="ctr" defTabSz="914400" rtl="0" eaLnBrk="1" fontAlgn="base" latinLnBrk="0" hangingPunct="1">
        <a:lnSpc>
          <a:spcPct val="100000"/>
        </a:lnSpc>
        <a:spcBef>
          <a:spcPts val="0"/>
        </a:spcBef>
        <a:spcAft>
          <a:spcPts val="1200"/>
        </a:spcAft>
        <a:buClr>
          <a:srgbClr val="00539B"/>
        </a:buClr>
        <a:buSzTx/>
        <a:buFont typeface="Arial" charset="0"/>
        <a:buNone/>
        <a:tabLst/>
        <a:defRPr lang="en-US" sz="2800" kern="1200" smtClean="0">
          <a:solidFill>
            <a:schemeClr val="bg1"/>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bg1"/>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bg1"/>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800225"/>
            <a:ext cx="10272183"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11 November, 2019</a:t>
            </a:fld>
            <a:endParaRPr lang="en-GB" dirty="0"/>
          </a:p>
        </p:txBody>
      </p:sp>
      <p:sp>
        <p:nvSpPr>
          <p:cNvPr id="57" name="Footer Placeholder 4"/>
          <p:cNvSpPr>
            <a:spLocks noGrp="1"/>
          </p:cNvSpPr>
          <p:nvPr>
            <p:ph type="ftr" sz="quarter" idx="3"/>
            <p:custDataLst>
              <p:tags r:id="rId7"/>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r>
              <a:rPr lang="en-GB"/>
              <a:t>EBRD Classification: </a:t>
            </a:r>
            <a:r>
              <a:rPr lang="en-GB" b="1"/>
              <a:t> INTERNAL </a:t>
            </a:r>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1" name="Picture 10"/>
          <p:cNvPicPr>
            <a:picLocks/>
          </p:cNvPicPr>
          <p:nvPr userDrawn="1"/>
        </p:nvPicPr>
        <p:blipFill>
          <a:blip r:embed="rId8" cstate="screen">
            <a:extLst>
              <a:ext uri="{28A0092B-C50C-407E-A947-70E740481C1C}">
                <a14:useLocalDpi xmlns:a14="http://schemas.microsoft.com/office/drawing/2010/main"/>
              </a:ext>
            </a:extLst>
          </a:blip>
          <a:stretch>
            <a:fillRect/>
          </a:stretch>
        </p:blipFill>
        <p:spPr>
          <a:xfrm>
            <a:off x="9864500" y="228600"/>
            <a:ext cx="1368652" cy="720000"/>
          </a:xfrm>
          <a:prstGeom prst="rect">
            <a:avLst/>
          </a:prstGeom>
        </p:spPr>
      </p:pic>
    </p:spTree>
    <p:extLst>
      <p:ext uri="{BB962C8B-B14F-4D97-AF65-F5344CB8AC3E}">
        <p14:creationId xmlns:p14="http://schemas.microsoft.com/office/powerpoint/2010/main" val="2624119142"/>
      </p:ext>
    </p:extLst>
  </p:cSld>
  <p:clrMap bg1="lt1" tx1="dk1" bg2="lt2" tx2="dk2" accent1="accent1" accent2="accent2" accent3="accent3" accent4="accent4" accent5="accent5" accent6="accent6" hlink="hlink" folHlink="folHlink"/>
  <p:sldLayoutIdLst>
    <p:sldLayoutId id="2147484078" r:id="rId1"/>
    <p:sldLayoutId id="2147484484" r:id="rId2"/>
    <p:sldLayoutId id="2147484478" r:id="rId3"/>
    <p:sldLayoutId id="2147484075" r:id="rId4"/>
    <p:sldLayoutId id="2147484076" r:id="rId5"/>
  </p:sldLayoutIdLs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solidFill>
                  <a:srgbClr val="00539B"/>
                </a:solidFill>
              </a:rPr>
              <a:pPr/>
              <a:t>‹#›</a:t>
            </a:fld>
            <a:endParaRPr lang="en-GB" dirty="0">
              <a:solidFill>
                <a:srgbClr val="00539B"/>
              </a:solidFill>
            </a:endParaRPr>
          </a:p>
        </p:txBody>
      </p:sp>
      <p:pic>
        <p:nvPicPr>
          <p:cNvPr id="10" name="Picture 9"/>
          <p:cNvPicPr>
            <a:picLocks/>
          </p:cNvPicPr>
          <p:nvPr/>
        </p:nvPicPr>
        <p:blipFill>
          <a:blip r:embed="rId53"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grpSp>
        <p:nvGrpSpPr>
          <p:cNvPr id="11" name="Group 10"/>
          <p:cNvGrpSpPr/>
          <p:nvPr/>
        </p:nvGrpSpPr>
        <p:grpSpPr>
          <a:xfrm>
            <a:off x="-1204383" y="0"/>
            <a:ext cx="13203809"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6272584"/>
      </p:ext>
    </p:extLst>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 id="2147484497" r:id="rId12"/>
    <p:sldLayoutId id="2147484498" r:id="rId13"/>
    <p:sldLayoutId id="2147484499" r:id="rId14"/>
    <p:sldLayoutId id="2147484500" r:id="rId15"/>
    <p:sldLayoutId id="2147484501" r:id="rId16"/>
    <p:sldLayoutId id="2147484502" r:id="rId17"/>
    <p:sldLayoutId id="2147484503" r:id="rId18"/>
    <p:sldLayoutId id="2147484504" r:id="rId19"/>
    <p:sldLayoutId id="2147484505" r:id="rId20"/>
    <p:sldLayoutId id="2147484506" r:id="rId21"/>
    <p:sldLayoutId id="2147484507" r:id="rId22"/>
    <p:sldLayoutId id="2147484508" r:id="rId23"/>
    <p:sldLayoutId id="2147484509" r:id="rId24"/>
    <p:sldLayoutId id="2147484510" r:id="rId25"/>
    <p:sldLayoutId id="2147484511" r:id="rId26"/>
    <p:sldLayoutId id="2147484512" r:id="rId27"/>
    <p:sldLayoutId id="2147484513" r:id="rId28"/>
    <p:sldLayoutId id="2147484514" r:id="rId29"/>
    <p:sldLayoutId id="2147484515" r:id="rId30"/>
    <p:sldLayoutId id="2147484516" r:id="rId31"/>
    <p:sldLayoutId id="2147484517" r:id="rId32"/>
    <p:sldLayoutId id="2147484518" r:id="rId33"/>
    <p:sldLayoutId id="2147484519" r:id="rId34"/>
    <p:sldLayoutId id="2147484520" r:id="rId35"/>
    <p:sldLayoutId id="2147484521" r:id="rId36"/>
    <p:sldLayoutId id="2147484522" r:id="rId37"/>
    <p:sldLayoutId id="2147484523" r:id="rId38"/>
    <p:sldLayoutId id="2147484524" r:id="rId39"/>
    <p:sldLayoutId id="2147484525" r:id="rId40"/>
    <p:sldLayoutId id="2147484526" r:id="rId41"/>
    <p:sldLayoutId id="2147484527" r:id="rId42"/>
    <p:sldLayoutId id="2147484528" r:id="rId43"/>
    <p:sldLayoutId id="2147484529" r:id="rId44"/>
    <p:sldLayoutId id="2147484530" r:id="rId45"/>
    <p:sldLayoutId id="2147484531" r:id="rId46"/>
    <p:sldLayoutId id="2147484532" r:id="rId47"/>
    <p:sldLayoutId id="2147484533" r:id="rId48"/>
    <p:sldLayoutId id="2147484534" r:id="rId49"/>
    <p:sldLayoutId id="2147484535" r:id="rId50"/>
    <p:sldLayoutId id="2147484536" r:id="rId51"/>
  </p:sldLayoutIdLst>
  <p:hf hd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3" name="Picture 2" descr="Z:\852_General presentation_update_2017\02_ARTWORK\IMAGES\HI RES\background1280x960.jpg"/>
          <p:cNvPicPr>
            <a:picLocks noChangeArrowheads="1"/>
          </p:cNvPicPr>
          <p:nvPr/>
        </p:nvPicPr>
        <p:blipFill rotWithShape="1">
          <a:blip r:embed="rId6">
            <a:extLst>
              <a:ext uri="{28A0092B-C50C-407E-A947-70E740481C1C}">
                <a14:useLocalDpi xmlns:a14="http://schemas.microsoft.com/office/drawing/2010/main"/>
              </a:ext>
            </a:extLst>
          </a:blip>
          <a:srcRect b="25468"/>
          <a:stretch/>
        </p:blipFill>
        <p:spPr bwMode="auto">
          <a:xfrm>
            <a:off x="-151694" y="0"/>
            <a:ext cx="12343695" cy="6883400"/>
          </a:xfrm>
          <a:prstGeom prst="rect">
            <a:avLst/>
          </a:prstGeom>
          <a:noFill/>
          <a:extLst>
            <a:ext uri="{909E8E84-426E-40DD-AFC4-6F175D3DCCD1}">
              <a14:hiddenFill xmlns:a14="http://schemas.microsoft.com/office/drawing/2010/main">
                <a:solidFill>
                  <a:srgbClr val="FFFFFF"/>
                </a:solidFill>
              </a14:hiddenFill>
            </a:ext>
          </a:extLst>
        </p:spPr>
      </p:pic>
      <p:sp>
        <p:nvSpPr>
          <p:cNvPr id="57" name="Footer Placeholder 4"/>
          <p:cNvSpPr>
            <a:spLocks noGrp="1"/>
          </p:cNvSpPr>
          <p:nvPr>
            <p:ph type="ftr" sz="quarter" idx="3"/>
            <p:custDataLst>
              <p:tags r:id="rId5"/>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800225"/>
            <a:ext cx="10272183"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bg1"/>
                </a:solidFill>
                <a:latin typeface="Franklin Gothic Book"/>
                <a:cs typeface="Franklin Gothic Book"/>
              </a:defRPr>
            </a:lvl1pPr>
          </a:lstStyle>
          <a:p>
            <a:fld id="{8B6E079F-0502-CC4C-9C8B-39554E94F19E}" type="datetime3">
              <a:rPr lang="en-GB" smtClean="0">
                <a:solidFill>
                  <a:srgbClr val="FFFFFF"/>
                </a:solidFill>
              </a:rPr>
              <a:pPr/>
              <a:t>11 November, 2019</a:t>
            </a:fld>
            <a:endParaRPr lang="en-GB" dirty="0">
              <a:solidFill>
                <a:srgbClr val="FFFFFF"/>
              </a:solidFill>
            </a:endParaRPr>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bg1"/>
                </a:solidFill>
                <a:latin typeface="Franklin Gothic Book"/>
                <a:cs typeface="Franklin Gothic Book"/>
              </a:defRPr>
            </a:lvl1pPr>
          </a:lstStyle>
          <a:p>
            <a:fld id="{71F9F866-B438-9445-8D9F-1F8FF6608833}" type="slidenum">
              <a:rPr lang="en-GB" smtClean="0">
                <a:solidFill>
                  <a:srgbClr val="FFFFFF"/>
                </a:solidFill>
              </a:rPr>
              <a:pPr/>
              <a:t>‹#›</a:t>
            </a:fld>
            <a:endParaRPr lang="en-GB" dirty="0">
              <a:solidFill>
                <a:srgbClr val="FFFFFF"/>
              </a:solidFill>
            </a:endParaRPr>
          </a:p>
        </p:txBody>
      </p:sp>
      <p:grpSp>
        <p:nvGrpSpPr>
          <p:cNvPr id="11" name="Group 10"/>
          <p:cNvGrpSpPr/>
          <p:nvPr/>
        </p:nvGrpSpPr>
        <p:grpSpPr>
          <a:xfrm>
            <a:off x="-1204383" y="0"/>
            <a:ext cx="13203809"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68904" y="-6848"/>
            <a:ext cx="1953290" cy="1044000"/>
          </a:xfrm>
          <a:prstGeom prst="rect">
            <a:avLst/>
          </a:prstGeom>
        </p:spPr>
      </p:pic>
    </p:spTree>
    <p:extLst>
      <p:ext uri="{BB962C8B-B14F-4D97-AF65-F5344CB8AC3E}">
        <p14:creationId xmlns:p14="http://schemas.microsoft.com/office/powerpoint/2010/main" val="1375932509"/>
      </p:ext>
    </p:extLst>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Lst>
  <p:hf hdr="0"/>
  <p:txStyles>
    <p:titleStyle>
      <a:lvl1pPr algn="l" rtl="0" eaLnBrk="1" fontAlgn="base" hangingPunct="1">
        <a:spcBef>
          <a:spcPct val="0"/>
        </a:spcBef>
        <a:spcAft>
          <a:spcPct val="0"/>
        </a:spcAft>
        <a:defRPr sz="2800" b="0" i="0" kern="1200">
          <a:solidFill>
            <a:schemeClr val="bg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ctr" rtl="0" eaLnBrk="1" fontAlgn="base" hangingPunct="1">
        <a:lnSpc>
          <a:spcPct val="100000"/>
        </a:lnSpc>
        <a:spcBef>
          <a:spcPts val="0"/>
        </a:spcBef>
        <a:spcAft>
          <a:spcPts val="0"/>
        </a:spcAft>
        <a:buClrTx/>
        <a:buFontTx/>
        <a:buNone/>
        <a:defRPr lang="en-US" sz="2800" kern="1200" smtClean="0">
          <a:solidFill>
            <a:schemeClr val="bg1"/>
          </a:solidFill>
          <a:latin typeface="Franklin Gothic Medium" panose="020B0603020102020204" pitchFamily="34" charset="0"/>
          <a:ea typeface="ＭＳ Ｐゴシック" charset="0"/>
          <a:cs typeface="Franklin Gothic Medium" panose="020B0603020102020204" pitchFamily="34" charset="0"/>
        </a:defRPr>
      </a:lvl1pPr>
      <a:lvl2pPr marL="0" marR="0" indent="0" algn="ctr" defTabSz="914400" rtl="0" eaLnBrk="1" fontAlgn="base" latinLnBrk="0" hangingPunct="1">
        <a:lnSpc>
          <a:spcPct val="100000"/>
        </a:lnSpc>
        <a:spcBef>
          <a:spcPts val="0"/>
        </a:spcBef>
        <a:spcAft>
          <a:spcPts val="1200"/>
        </a:spcAft>
        <a:buClr>
          <a:srgbClr val="00539B"/>
        </a:buClr>
        <a:buSzTx/>
        <a:buFont typeface="Arial" charset="0"/>
        <a:buNone/>
        <a:tabLst/>
        <a:defRPr lang="en-US" sz="2800" kern="1200" smtClean="0">
          <a:solidFill>
            <a:schemeClr val="bg1"/>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bg1"/>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bg1"/>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solidFill>
                  <a:srgbClr val="00539B"/>
                </a:solidFill>
              </a:rPr>
              <a:pPr/>
              <a:t>11 November, 2019</a:t>
            </a:fld>
            <a:endParaRPr lang="en-GB" dirty="0">
              <a:solidFill>
                <a:srgbClr val="00539B"/>
              </a:solidFill>
            </a:endParaRPr>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a:solidFill>
                <a:srgbClr val="FFFFFF"/>
              </a:solidFill>
            </a:endParaRPr>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solidFill>
                  <a:srgbClr val="00539B"/>
                </a:solidFill>
              </a:rPr>
              <a:pPr/>
              <a:t>‹#›</a:t>
            </a:fld>
            <a:endParaRPr lang="en-GB" dirty="0">
              <a:solidFill>
                <a:srgbClr val="00539B"/>
              </a:solidFill>
            </a:endParaRPr>
          </a:p>
        </p:txBody>
      </p:sp>
      <p:pic>
        <p:nvPicPr>
          <p:cNvPr id="10" name="Picture 9"/>
          <p:cNvPicPr>
            <a:picLocks/>
          </p:cNvPicPr>
          <p:nvPr/>
        </p:nvPicPr>
        <p:blipFill>
          <a:blip r:embed="rId53"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grpSp>
        <p:nvGrpSpPr>
          <p:cNvPr id="11" name="Group 10"/>
          <p:cNvGrpSpPr/>
          <p:nvPr/>
        </p:nvGrpSpPr>
        <p:grpSpPr>
          <a:xfrm>
            <a:off x="-1204383" y="0"/>
            <a:ext cx="13203809"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7523833"/>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 id="2147484553" r:id="rId12"/>
    <p:sldLayoutId id="2147484554" r:id="rId13"/>
    <p:sldLayoutId id="2147484555" r:id="rId14"/>
    <p:sldLayoutId id="2147484556" r:id="rId15"/>
    <p:sldLayoutId id="2147484557" r:id="rId16"/>
    <p:sldLayoutId id="2147484558" r:id="rId17"/>
    <p:sldLayoutId id="2147484559" r:id="rId18"/>
    <p:sldLayoutId id="2147484560" r:id="rId19"/>
    <p:sldLayoutId id="2147484561" r:id="rId20"/>
    <p:sldLayoutId id="2147484562" r:id="rId21"/>
    <p:sldLayoutId id="2147484563" r:id="rId22"/>
    <p:sldLayoutId id="2147484564" r:id="rId23"/>
    <p:sldLayoutId id="2147484565" r:id="rId24"/>
    <p:sldLayoutId id="2147484566" r:id="rId25"/>
    <p:sldLayoutId id="2147484567" r:id="rId26"/>
    <p:sldLayoutId id="2147484568" r:id="rId27"/>
    <p:sldLayoutId id="2147484569" r:id="rId28"/>
    <p:sldLayoutId id="2147484570" r:id="rId29"/>
    <p:sldLayoutId id="2147484571" r:id="rId30"/>
    <p:sldLayoutId id="2147484572" r:id="rId31"/>
    <p:sldLayoutId id="2147484573" r:id="rId32"/>
    <p:sldLayoutId id="2147484574" r:id="rId33"/>
    <p:sldLayoutId id="2147484575" r:id="rId34"/>
    <p:sldLayoutId id="2147484576" r:id="rId35"/>
    <p:sldLayoutId id="2147484577" r:id="rId36"/>
    <p:sldLayoutId id="2147484578" r:id="rId37"/>
    <p:sldLayoutId id="2147484579" r:id="rId38"/>
    <p:sldLayoutId id="2147484580" r:id="rId39"/>
    <p:sldLayoutId id="2147484581" r:id="rId40"/>
    <p:sldLayoutId id="2147484582" r:id="rId41"/>
    <p:sldLayoutId id="2147484583" r:id="rId42"/>
    <p:sldLayoutId id="2147484584" r:id="rId43"/>
    <p:sldLayoutId id="2147484585" r:id="rId44"/>
    <p:sldLayoutId id="2147484586" r:id="rId45"/>
    <p:sldLayoutId id="2147484587" r:id="rId46"/>
    <p:sldLayoutId id="2147484588" r:id="rId47"/>
    <p:sldLayoutId id="2147484589" r:id="rId48"/>
    <p:sldLayoutId id="2147484590" r:id="rId49"/>
    <p:sldLayoutId id="2147484591" r:id="rId50"/>
    <p:sldLayoutId id="2147484592" r:id="rId51"/>
  </p:sldLayoutIdLst>
  <p:hf hd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brd.com/publications/working-papers/real-exchange-rates" TargetMode="External"/><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15.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15.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15.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15.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15.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15.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0934" y="1544933"/>
            <a:ext cx="7718430" cy="1355922"/>
          </a:xfrm>
        </p:spPr>
        <p:txBody>
          <a:bodyPr>
            <a:noAutofit/>
          </a:bodyPr>
          <a:lstStyle/>
          <a:p>
            <a:pPr algn="ctr"/>
            <a:r>
              <a:rPr lang="en-US" sz="4000" b="1" dirty="0" smtClean="0">
                <a:solidFill>
                  <a:schemeClr val="bg1"/>
                </a:solidFill>
              </a:rPr>
              <a:t>The determinants of real exchange rates in transition economies</a:t>
            </a:r>
            <a:endParaRPr lang="en-US" sz="4000" b="1" dirty="0">
              <a:solidFill>
                <a:schemeClr val="bg1"/>
              </a:solidFill>
            </a:endParaRPr>
          </a:p>
        </p:txBody>
      </p:sp>
      <p:sp>
        <p:nvSpPr>
          <p:cNvPr id="3" name="Text Placeholder 2"/>
          <p:cNvSpPr>
            <a:spLocks noGrp="1"/>
          </p:cNvSpPr>
          <p:nvPr>
            <p:ph type="body" sz="quarter" idx="10"/>
          </p:nvPr>
        </p:nvSpPr>
        <p:spPr>
          <a:xfrm>
            <a:off x="958851" y="4745421"/>
            <a:ext cx="8074790" cy="1643589"/>
          </a:xfrm>
        </p:spPr>
        <p:txBody>
          <a:bodyPr/>
          <a:lstStyle/>
          <a:p>
            <a:r>
              <a:rPr lang="en-GB" sz="2800" dirty="0" smtClean="0">
                <a:solidFill>
                  <a:schemeClr val="accent1"/>
                </a:solidFill>
              </a:rPr>
              <a:t>Peter </a:t>
            </a:r>
            <a:r>
              <a:rPr lang="en-GB" sz="2800" dirty="0" err="1" smtClean="0">
                <a:solidFill>
                  <a:schemeClr val="accent1"/>
                </a:solidFill>
              </a:rPr>
              <a:t>Tabak</a:t>
            </a:r>
            <a:r>
              <a:rPr lang="en-GB" sz="2800" dirty="0" smtClean="0">
                <a:solidFill>
                  <a:schemeClr val="accent1"/>
                </a:solidFill>
              </a:rPr>
              <a:t> </a:t>
            </a:r>
          </a:p>
          <a:p>
            <a:pPr>
              <a:spcAft>
                <a:spcPts val="600"/>
              </a:spcAft>
            </a:pPr>
            <a:r>
              <a:rPr lang="en-GB" sz="2400" dirty="0" smtClean="0">
                <a:solidFill>
                  <a:schemeClr val="accent1"/>
                </a:solidFill>
              </a:rPr>
              <a:t>Associate Director, Regional </a:t>
            </a:r>
            <a:r>
              <a:rPr lang="en-GB" sz="2400" dirty="0">
                <a:solidFill>
                  <a:schemeClr val="accent1"/>
                </a:solidFill>
              </a:rPr>
              <a:t>Lead Economist </a:t>
            </a:r>
            <a:r>
              <a:rPr lang="en-GB" sz="2400" dirty="0" smtClean="0">
                <a:solidFill>
                  <a:schemeClr val="accent1"/>
                </a:solidFill>
              </a:rPr>
              <a:t>for Western Balkans</a:t>
            </a:r>
          </a:p>
          <a:p>
            <a:pPr algn="ctr"/>
            <a:r>
              <a:rPr lang="en-GB" i="1" dirty="0" smtClean="0">
                <a:solidFill>
                  <a:schemeClr val="accent1"/>
                </a:solidFill>
              </a:rPr>
              <a:t>Sarajevo, 7 November 2019</a:t>
            </a:r>
            <a:endParaRPr lang="en-GB" i="1" dirty="0">
              <a:solidFill>
                <a:schemeClr val="accent1"/>
              </a:solidFill>
            </a:endParaRPr>
          </a:p>
          <a:p>
            <a:endParaRPr lang="en-GB" dirty="0"/>
          </a:p>
        </p:txBody>
      </p:sp>
    </p:spTree>
    <p:extLst>
      <p:ext uri="{BB962C8B-B14F-4D97-AF65-F5344CB8AC3E}">
        <p14:creationId xmlns:p14="http://schemas.microsoft.com/office/powerpoint/2010/main" val="401071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Developments in the transition region - examples</a:t>
            </a:r>
            <a:br>
              <a:rPr lang="en-GB" b="1" dirty="0"/>
            </a:br>
            <a:r>
              <a:rPr lang="en-GB" sz="2000" b="1" dirty="0"/>
              <a:t>eastern Europe, the Caucasus and Central Asia</a:t>
            </a:r>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10</a:t>
            </a:fld>
            <a:endParaRPr lang="en-GB" dirty="0"/>
          </a:p>
        </p:txBody>
      </p:sp>
      <p:sp>
        <p:nvSpPr>
          <p:cNvPr id="23" name="Rectangle 22"/>
          <p:cNvSpPr/>
          <p:nvPr/>
        </p:nvSpPr>
        <p:spPr>
          <a:xfrm>
            <a:off x="1007217" y="1578397"/>
            <a:ext cx="798617"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Armenia</a:t>
            </a:r>
            <a:endParaRPr lang="en-US" b="1" dirty="0">
              <a:solidFill>
                <a:prstClr val="black"/>
              </a:solidFill>
            </a:endParaRPr>
          </a:p>
        </p:txBody>
      </p:sp>
      <p:sp>
        <p:nvSpPr>
          <p:cNvPr id="25" name="Rectangle 24"/>
          <p:cNvSpPr/>
          <p:nvPr/>
        </p:nvSpPr>
        <p:spPr>
          <a:xfrm>
            <a:off x="925466" y="4473997"/>
            <a:ext cx="962123"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Azerbaijan</a:t>
            </a:r>
            <a:endParaRPr lang="en-US" b="1" dirty="0">
              <a:solidFill>
                <a:prstClr val="black"/>
              </a:solidFill>
            </a:endParaRPr>
          </a:p>
        </p:txBody>
      </p:sp>
      <p:sp>
        <p:nvSpPr>
          <p:cNvPr id="27" name="Rectangle 26"/>
          <p:cNvSpPr/>
          <p:nvPr/>
        </p:nvSpPr>
        <p:spPr>
          <a:xfrm>
            <a:off x="5243408" y="1578397"/>
            <a:ext cx="809837"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Moldova</a:t>
            </a:r>
            <a:endParaRPr lang="en-US" b="1" dirty="0">
              <a:solidFill>
                <a:prstClr val="black"/>
              </a:solidFill>
            </a:endParaRPr>
          </a:p>
        </p:txBody>
      </p:sp>
      <p:sp>
        <p:nvSpPr>
          <p:cNvPr id="29" name="Rectangle 28"/>
          <p:cNvSpPr/>
          <p:nvPr/>
        </p:nvSpPr>
        <p:spPr>
          <a:xfrm>
            <a:off x="5274666" y="4349398"/>
            <a:ext cx="747320"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Ukraine</a:t>
            </a:r>
            <a:endParaRPr lang="en-US" b="1" dirty="0">
              <a:solidFill>
                <a:prstClr val="black"/>
              </a:solidFill>
            </a:endParaRPr>
          </a:p>
        </p:txBody>
      </p:sp>
      <p:sp>
        <p:nvSpPr>
          <p:cNvPr id="31" name="Rectangle 30"/>
          <p:cNvSpPr/>
          <p:nvPr/>
        </p:nvSpPr>
        <p:spPr>
          <a:xfrm>
            <a:off x="9206295" y="1578396"/>
            <a:ext cx="1037465"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Kazakhstan</a:t>
            </a:r>
            <a:endParaRPr lang="en-US" b="1" dirty="0">
              <a:solidFill>
                <a:prstClr val="black"/>
              </a:solidFill>
            </a:endParaRPr>
          </a:p>
        </p:txBody>
      </p:sp>
      <p:pic>
        <p:nvPicPr>
          <p:cNvPr id="32" name="Picture 31"/>
          <p:cNvPicPr>
            <a:picLocks noChangeAspect="1"/>
          </p:cNvPicPr>
          <p:nvPr/>
        </p:nvPicPr>
        <p:blipFill rotWithShape="1">
          <a:blip r:embed="rId3"/>
          <a:srcRect t="89714" r="8979"/>
          <a:stretch/>
        </p:blipFill>
        <p:spPr>
          <a:xfrm>
            <a:off x="4154758" y="6525022"/>
            <a:ext cx="4206240" cy="282178"/>
          </a:xfrm>
          <a:prstGeom prst="rect">
            <a:avLst/>
          </a:prstGeom>
        </p:spPr>
      </p:pic>
      <p:sp>
        <p:nvSpPr>
          <p:cNvPr id="34" name="Rectangle 33"/>
          <p:cNvSpPr/>
          <p:nvPr/>
        </p:nvSpPr>
        <p:spPr>
          <a:xfrm>
            <a:off x="9381022" y="4072399"/>
            <a:ext cx="688010"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Russia</a:t>
            </a:r>
            <a:endParaRPr lang="en-US" b="1" dirty="0">
              <a:solidFill>
                <a:prstClr val="black"/>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7275"/>
            <a:ext cx="12193588"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67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Developments in the transition region - examples</a:t>
            </a:r>
            <a:br>
              <a:rPr lang="en-GB" b="1" dirty="0"/>
            </a:br>
            <a:r>
              <a:rPr lang="en-GB" sz="2000" b="1" dirty="0"/>
              <a:t>SEMED and Turkey</a:t>
            </a:r>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11</a:t>
            </a:fld>
            <a:endParaRPr lang="en-GB" dirty="0"/>
          </a:p>
        </p:txBody>
      </p:sp>
      <p:pic>
        <p:nvPicPr>
          <p:cNvPr id="32" name="Picture 31"/>
          <p:cNvPicPr>
            <a:picLocks noChangeAspect="1"/>
          </p:cNvPicPr>
          <p:nvPr/>
        </p:nvPicPr>
        <p:blipFill rotWithShape="1">
          <a:blip r:embed="rId3"/>
          <a:srcRect t="89714" r="8979"/>
          <a:stretch/>
        </p:blipFill>
        <p:spPr>
          <a:xfrm>
            <a:off x="4154758" y="6525022"/>
            <a:ext cx="4206240" cy="282178"/>
          </a:xfrm>
          <a:prstGeom prst="rect">
            <a:avLst/>
          </a:prstGeom>
        </p:spPr>
      </p:pic>
      <p:sp>
        <p:nvSpPr>
          <p:cNvPr id="19" name="Rectangle 18"/>
          <p:cNvSpPr/>
          <p:nvPr/>
        </p:nvSpPr>
        <p:spPr>
          <a:xfrm>
            <a:off x="1404992" y="1556594"/>
            <a:ext cx="612668"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Egypt</a:t>
            </a:r>
            <a:endParaRPr lang="en-US" b="1" dirty="0">
              <a:solidFill>
                <a:prstClr val="black"/>
              </a:solidFill>
            </a:endParaRPr>
          </a:p>
        </p:txBody>
      </p:sp>
      <p:sp>
        <p:nvSpPr>
          <p:cNvPr id="21" name="Rectangle 20"/>
          <p:cNvSpPr/>
          <p:nvPr/>
        </p:nvSpPr>
        <p:spPr>
          <a:xfrm>
            <a:off x="1362515" y="4287094"/>
            <a:ext cx="697627"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Jordan</a:t>
            </a:r>
            <a:endParaRPr lang="en-US" b="1" dirty="0">
              <a:solidFill>
                <a:prstClr val="black"/>
              </a:solidFill>
            </a:endParaRPr>
          </a:p>
        </p:txBody>
      </p:sp>
      <p:sp>
        <p:nvSpPr>
          <p:cNvPr id="36" name="Rectangle 35"/>
          <p:cNvSpPr/>
          <p:nvPr/>
        </p:nvSpPr>
        <p:spPr>
          <a:xfrm>
            <a:off x="5844143" y="1556593"/>
            <a:ext cx="827471"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Lebanon</a:t>
            </a:r>
            <a:endParaRPr lang="en-US" b="1" dirty="0">
              <a:solidFill>
                <a:prstClr val="black"/>
              </a:solidFill>
            </a:endParaRPr>
          </a:p>
        </p:txBody>
      </p:sp>
      <p:sp>
        <p:nvSpPr>
          <p:cNvPr id="38" name="Rectangle 37"/>
          <p:cNvSpPr/>
          <p:nvPr/>
        </p:nvSpPr>
        <p:spPr>
          <a:xfrm>
            <a:off x="5844944" y="4287094"/>
            <a:ext cx="825868"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Morocco</a:t>
            </a:r>
            <a:endParaRPr lang="en-US" b="1" dirty="0">
              <a:solidFill>
                <a:prstClr val="black"/>
              </a:solidFill>
            </a:endParaRPr>
          </a:p>
        </p:txBody>
      </p:sp>
      <p:sp>
        <p:nvSpPr>
          <p:cNvPr id="40" name="Rectangle 39"/>
          <p:cNvSpPr/>
          <p:nvPr/>
        </p:nvSpPr>
        <p:spPr>
          <a:xfrm>
            <a:off x="9953721" y="1556594"/>
            <a:ext cx="713465"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Tunisia</a:t>
            </a:r>
            <a:endParaRPr lang="en-US" b="1" dirty="0">
              <a:solidFill>
                <a:prstClr val="black"/>
              </a:solidFill>
            </a:endParaRPr>
          </a:p>
        </p:txBody>
      </p:sp>
      <p:sp>
        <p:nvSpPr>
          <p:cNvPr id="42" name="Rectangle 41"/>
          <p:cNvSpPr/>
          <p:nvPr/>
        </p:nvSpPr>
        <p:spPr>
          <a:xfrm>
            <a:off x="9258691" y="4287093"/>
            <a:ext cx="676596"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Turkey</a:t>
            </a:r>
            <a:endParaRPr lang="en-US" b="1" dirty="0">
              <a:solidFill>
                <a:prstClr val="black"/>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1093788"/>
            <a:ext cx="12144375"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30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drives real exchange rates?</a:t>
            </a:r>
            <a:br>
              <a:rPr lang="en-GB" b="1" dirty="0" smtClean="0"/>
            </a:br>
            <a:r>
              <a:rPr lang="en-GB" sz="2000" b="1" dirty="0" smtClean="0"/>
              <a:t>Productivity differentials – the Balassa-Samuelson effect</a:t>
            </a:r>
            <a:endParaRPr lang="en-GB" sz="2400" b="1" dirty="0"/>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12</a:t>
            </a:fld>
            <a:endParaRPr lang="en-GB" dirty="0"/>
          </a:p>
        </p:txBody>
      </p:sp>
      <p:sp>
        <p:nvSpPr>
          <p:cNvPr id="6" name="Text Placeholder 5"/>
          <p:cNvSpPr>
            <a:spLocks noGrp="1"/>
          </p:cNvSpPr>
          <p:nvPr>
            <p:ph type="body" sz="quarter" idx="10"/>
          </p:nvPr>
        </p:nvSpPr>
        <p:spPr>
          <a:xfrm>
            <a:off x="158750" y="1168898"/>
            <a:ext cx="3803650" cy="5219202"/>
          </a:xfrm>
        </p:spPr>
        <p:txBody>
          <a:bodyPr/>
          <a:lstStyle/>
          <a:p>
            <a:r>
              <a:rPr lang="en-GB" sz="1800" b="1" dirty="0" smtClean="0">
                <a:solidFill>
                  <a:schemeClr val="accent1"/>
                </a:solidFill>
              </a:rPr>
              <a:t>Assumptions</a:t>
            </a:r>
          </a:p>
          <a:p>
            <a:pPr marL="342900" indent="-342900">
              <a:buFont typeface="Arial" panose="020B0604020202020204" pitchFamily="34" charset="0"/>
              <a:buChar char="•"/>
            </a:pPr>
            <a:r>
              <a:rPr lang="en-GB" sz="1800" dirty="0" smtClean="0"/>
              <a:t>The </a:t>
            </a:r>
            <a:r>
              <a:rPr lang="en-GB" sz="1800" dirty="0"/>
              <a:t>local economy produces two types of </a:t>
            </a:r>
            <a:r>
              <a:rPr lang="en-GB" sz="1800" dirty="0" smtClean="0"/>
              <a:t>goods: </a:t>
            </a:r>
            <a:r>
              <a:rPr lang="en-GB" sz="1800" dirty="0" err="1" smtClean="0"/>
              <a:t>tradables</a:t>
            </a:r>
            <a:r>
              <a:rPr lang="en-GB" sz="1800" dirty="0" smtClean="0"/>
              <a:t> and non-</a:t>
            </a:r>
            <a:r>
              <a:rPr lang="en-GB" sz="1800" dirty="0" err="1" smtClean="0"/>
              <a:t>tradables</a:t>
            </a:r>
            <a:r>
              <a:rPr lang="en-GB" sz="1800" dirty="0" smtClean="0"/>
              <a:t>. </a:t>
            </a:r>
            <a:endParaRPr lang="en-GB" sz="1800" dirty="0"/>
          </a:p>
          <a:p>
            <a:pPr marL="342900" indent="-342900">
              <a:buFont typeface="Arial" panose="020B0604020202020204" pitchFamily="34" charset="0"/>
              <a:buChar char="•"/>
            </a:pPr>
            <a:r>
              <a:rPr lang="en-GB" sz="1800" dirty="0" smtClean="0"/>
              <a:t>The law of one price holds for tradable goods.</a:t>
            </a:r>
          </a:p>
          <a:p>
            <a:pPr marL="342900" indent="-342900">
              <a:buFont typeface="Arial" panose="020B0604020202020204" pitchFamily="34" charset="0"/>
              <a:buChar char="•"/>
            </a:pPr>
            <a:r>
              <a:rPr lang="en-GB" sz="1800" dirty="0" smtClean="0"/>
              <a:t>Equal wages between the two sectors. Frictionless labour market which enables free movements of workers between sectors.</a:t>
            </a:r>
          </a:p>
          <a:p>
            <a:pPr marL="342900" indent="-342900">
              <a:buFont typeface="Arial" panose="020B0604020202020204" pitchFamily="34" charset="0"/>
              <a:buChar char="•"/>
            </a:pPr>
            <a:r>
              <a:rPr lang="en-GB" sz="1800" dirty="0" smtClean="0"/>
              <a:t>Internationally determined interest rate, and free movements of capital between countries.</a:t>
            </a:r>
            <a:endParaRPr lang="en-GB" sz="1800" dirty="0"/>
          </a:p>
        </p:txBody>
      </p:sp>
      <p:sp>
        <p:nvSpPr>
          <p:cNvPr id="7" name="Text Placeholder 5"/>
          <p:cNvSpPr txBox="1">
            <a:spLocks/>
          </p:cNvSpPr>
          <p:nvPr/>
        </p:nvSpPr>
        <p:spPr>
          <a:xfrm>
            <a:off x="4152900" y="1168898"/>
            <a:ext cx="3441700" cy="1345702"/>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b="1" dirty="0" smtClean="0">
                <a:solidFill>
                  <a:schemeClr val="accent1"/>
                </a:solidFill>
              </a:rPr>
              <a:t>Balassa-Samuelson dynamics</a:t>
            </a:r>
          </a:p>
          <a:p>
            <a:r>
              <a:rPr lang="en-GB" sz="1800" dirty="0"/>
              <a:t>Productivity gains in the production of tradable goods increase the wages in this sector</a:t>
            </a:r>
            <a:endParaRPr lang="en-GB" sz="1800" b="1" dirty="0" smtClean="0">
              <a:solidFill>
                <a:schemeClr val="accent1"/>
              </a:solidFill>
            </a:endParaRPr>
          </a:p>
        </p:txBody>
      </p:sp>
      <p:sp>
        <p:nvSpPr>
          <p:cNvPr id="4" name="Down Arrow 3"/>
          <p:cNvSpPr/>
          <p:nvPr/>
        </p:nvSpPr>
        <p:spPr>
          <a:xfrm>
            <a:off x="5435600" y="2578100"/>
            <a:ext cx="889000" cy="444500"/>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10" name="Text Placeholder 5"/>
          <p:cNvSpPr txBox="1">
            <a:spLocks/>
          </p:cNvSpPr>
          <p:nvPr/>
        </p:nvSpPr>
        <p:spPr>
          <a:xfrm>
            <a:off x="4152900" y="3187700"/>
            <a:ext cx="3441700" cy="1028700"/>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Due to the characteristics of the labour market, wages will then increase in the non-tradable sector as well</a:t>
            </a:r>
            <a:endParaRPr lang="en-GB" sz="1800" b="1" dirty="0" smtClean="0">
              <a:solidFill>
                <a:schemeClr val="accent1"/>
              </a:solidFill>
            </a:endParaRPr>
          </a:p>
        </p:txBody>
      </p:sp>
      <p:sp>
        <p:nvSpPr>
          <p:cNvPr id="11" name="Down Arrow 10"/>
          <p:cNvSpPr/>
          <p:nvPr/>
        </p:nvSpPr>
        <p:spPr>
          <a:xfrm>
            <a:off x="5435600" y="4197350"/>
            <a:ext cx="889000" cy="444500"/>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12" name="Text Placeholder 5"/>
          <p:cNvSpPr txBox="1">
            <a:spLocks/>
          </p:cNvSpPr>
          <p:nvPr/>
        </p:nvSpPr>
        <p:spPr>
          <a:xfrm>
            <a:off x="4152900" y="4762500"/>
            <a:ext cx="3441700" cy="1028700"/>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smtClean="0"/>
              <a:t>Higher prices of non-</a:t>
            </a:r>
            <a:r>
              <a:rPr lang="en-GB" sz="1800" dirty="0" err="1" smtClean="0"/>
              <a:t>tradables</a:t>
            </a:r>
            <a:r>
              <a:rPr lang="en-GB" sz="1800" dirty="0" smtClean="0"/>
              <a:t> and real appreciation</a:t>
            </a:r>
            <a:endParaRPr lang="en-GB" sz="1800" b="1" dirty="0" smtClean="0">
              <a:solidFill>
                <a:schemeClr val="accent1"/>
              </a:solidFill>
            </a:endParaRPr>
          </a:p>
        </p:txBody>
      </p:sp>
      <p:sp>
        <p:nvSpPr>
          <p:cNvPr id="13" name="Text Placeholder 5"/>
          <p:cNvSpPr txBox="1">
            <a:spLocks/>
          </p:cNvSpPr>
          <p:nvPr/>
        </p:nvSpPr>
        <p:spPr>
          <a:xfrm>
            <a:off x="7721600" y="1168898"/>
            <a:ext cx="4356100" cy="5219202"/>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b="1" dirty="0" smtClean="0">
                <a:solidFill>
                  <a:schemeClr val="accent1"/>
                </a:solidFill>
              </a:rPr>
              <a:t>Important insights</a:t>
            </a:r>
          </a:p>
          <a:p>
            <a:pPr marL="342900" indent="-342900">
              <a:buFont typeface="Arial" panose="020B0604020202020204" pitchFamily="34" charset="0"/>
              <a:buChar char="•"/>
            </a:pPr>
            <a:r>
              <a:rPr lang="en-GB" sz="1800" dirty="0" smtClean="0"/>
              <a:t>Only the tradable sector is relevant for causing real appreciation. Productivity </a:t>
            </a:r>
            <a:r>
              <a:rPr lang="en-GB" sz="1800" dirty="0"/>
              <a:t>increase in the production of non-</a:t>
            </a:r>
            <a:r>
              <a:rPr lang="en-GB" sz="1800" dirty="0" err="1"/>
              <a:t>tradables</a:t>
            </a:r>
            <a:r>
              <a:rPr lang="en-GB" sz="1800" dirty="0"/>
              <a:t> </a:t>
            </a:r>
            <a:r>
              <a:rPr lang="en-GB" sz="1800" dirty="0" smtClean="0"/>
              <a:t> would </a:t>
            </a:r>
            <a:r>
              <a:rPr lang="en-GB" sz="1800" dirty="0"/>
              <a:t>theoretically cause real </a:t>
            </a:r>
            <a:r>
              <a:rPr lang="en-GB" sz="1800" dirty="0" smtClean="0"/>
              <a:t>depreciation.</a:t>
            </a:r>
          </a:p>
          <a:p>
            <a:pPr marL="342900" indent="-342900">
              <a:buFont typeface="Arial" panose="020B0604020202020204" pitchFamily="34" charset="0"/>
              <a:buChar char="•"/>
            </a:pPr>
            <a:r>
              <a:rPr lang="en-GB" sz="1800" dirty="0" smtClean="0"/>
              <a:t>Local </a:t>
            </a:r>
            <a:r>
              <a:rPr lang="en-GB" sz="1800" dirty="0"/>
              <a:t>demand does not affect real exchange rates, as the non-tradable sector faces capital and labour costs that are given by either the external markets or the tradable sector</a:t>
            </a:r>
            <a:r>
              <a:rPr lang="en-GB" sz="1800" dirty="0" smtClean="0"/>
              <a:t>.</a:t>
            </a:r>
          </a:p>
          <a:p>
            <a:pPr marL="342900" indent="-342900">
              <a:buFont typeface="Arial" panose="020B0604020202020204" pitchFamily="34" charset="0"/>
              <a:buChar char="•"/>
            </a:pPr>
            <a:r>
              <a:rPr lang="en-GB" sz="1800" dirty="0"/>
              <a:t>If real appreciation of a country’s currency can be </a:t>
            </a:r>
            <a:r>
              <a:rPr lang="en-GB" sz="1800" dirty="0" smtClean="0"/>
              <a:t>fully attributed </a:t>
            </a:r>
            <a:r>
              <a:rPr lang="en-GB" sz="1800" dirty="0"/>
              <a:t>to </a:t>
            </a:r>
            <a:r>
              <a:rPr lang="en-GB" sz="1800" dirty="0" smtClean="0"/>
              <a:t>the B-S effect, </a:t>
            </a:r>
            <a:r>
              <a:rPr lang="en-GB" sz="1800" dirty="0"/>
              <a:t>its competitiveness is not damaged.</a:t>
            </a:r>
          </a:p>
        </p:txBody>
      </p:sp>
    </p:spTree>
    <p:extLst>
      <p:ext uri="{BB962C8B-B14F-4D97-AF65-F5344CB8AC3E}">
        <p14:creationId xmlns:p14="http://schemas.microsoft.com/office/powerpoint/2010/main" val="9765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10" grpId="0"/>
      <p:bldP spid="11"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399"/>
            <a:ext cx="8528051" cy="1080000"/>
          </a:xfrm>
        </p:spPr>
        <p:txBody>
          <a:bodyPr vert="horz" lIns="0" tIns="0" rIns="0" bIns="0" rtlCol="0" anchor="ctr">
            <a:normAutofit fontScale="90000"/>
          </a:bodyPr>
          <a:lstStyle/>
          <a:p>
            <a:r>
              <a:rPr lang="en-GB" b="1" dirty="0"/>
              <a:t>What are other potential determinants of real exchange rates?</a:t>
            </a:r>
            <a:br>
              <a:rPr lang="en-GB" b="1" dirty="0"/>
            </a:br>
            <a:endParaRPr lang="en-GB" b="1" dirty="0"/>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13</a:t>
            </a:fld>
            <a:endParaRPr lang="en-GB" dirty="0"/>
          </a:p>
        </p:txBody>
      </p:sp>
      <p:sp>
        <p:nvSpPr>
          <p:cNvPr id="13" name="Text Placeholder 5"/>
          <p:cNvSpPr txBox="1">
            <a:spLocks/>
          </p:cNvSpPr>
          <p:nvPr/>
        </p:nvSpPr>
        <p:spPr>
          <a:xfrm>
            <a:off x="88899" y="1182096"/>
            <a:ext cx="11938001" cy="5219202"/>
          </a:xfrm>
          <a:prstGeom prst="rect">
            <a:avLst/>
          </a:prstGeom>
          <a:ln>
            <a:noFill/>
          </a:ln>
        </p:spPr>
        <p:txBody>
          <a:bodyPr vert="horz" lIns="7200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Aft>
                <a:spcPts val="600"/>
              </a:spcAft>
              <a:buFont typeface="Arial" panose="020B0604020202020204" pitchFamily="34" charset="0"/>
              <a:buChar char="•"/>
            </a:pPr>
            <a:r>
              <a:rPr lang="en-GB" b="1" dirty="0" smtClean="0">
                <a:solidFill>
                  <a:schemeClr val="accent1"/>
                </a:solidFill>
              </a:rPr>
              <a:t>Trade openness</a:t>
            </a:r>
            <a:r>
              <a:rPr lang="en-GB" b="1" dirty="0" smtClean="0">
                <a:solidFill>
                  <a:schemeClr val="accent6"/>
                </a:solidFill>
              </a:rPr>
              <a:t>: </a:t>
            </a:r>
            <a:r>
              <a:rPr lang="en-GB" dirty="0" smtClean="0">
                <a:solidFill>
                  <a:schemeClr val="accent6"/>
                </a:solidFill>
              </a:rPr>
              <a:t>direction </a:t>
            </a:r>
            <a:r>
              <a:rPr lang="en-GB" dirty="0">
                <a:solidFill>
                  <a:schemeClr val="accent6"/>
                </a:solidFill>
              </a:rPr>
              <a:t>is </a:t>
            </a:r>
            <a:r>
              <a:rPr lang="en-GB" dirty="0" smtClean="0">
                <a:solidFill>
                  <a:schemeClr val="accent6"/>
                </a:solidFill>
              </a:rPr>
              <a:t>unclear.</a:t>
            </a:r>
          </a:p>
          <a:p>
            <a:pPr marL="522288" lvl="1" indent="-342900">
              <a:spcAft>
                <a:spcPts val="600"/>
              </a:spcAft>
              <a:buFont typeface="Courier New" panose="02070309020205020404" pitchFamily="49" charset="0"/>
              <a:buChar char="o"/>
            </a:pPr>
            <a:r>
              <a:rPr lang="en-GB" sz="1800" dirty="0" smtClean="0"/>
              <a:t>Trade </a:t>
            </a:r>
            <a:r>
              <a:rPr lang="en-GB" sz="1800" dirty="0"/>
              <a:t>liberalization </a:t>
            </a:r>
            <a:r>
              <a:rPr lang="en-GB" sz="1800" dirty="0" smtClean="0"/>
              <a:t>may lead </a:t>
            </a:r>
            <a:r>
              <a:rPr lang="en-GB" sz="1800" dirty="0"/>
              <a:t>to real depreciation due to foreign competition in the tradable </a:t>
            </a:r>
            <a:r>
              <a:rPr lang="en-GB" sz="1800" dirty="0" smtClean="0"/>
              <a:t>sector</a:t>
            </a:r>
            <a:r>
              <a:rPr lang="en-GB" sz="1800" dirty="0"/>
              <a:t>.</a:t>
            </a:r>
            <a:r>
              <a:rPr lang="en-GB" sz="1800" dirty="0" smtClean="0"/>
              <a:t> </a:t>
            </a:r>
          </a:p>
          <a:p>
            <a:pPr marL="522288" lvl="1" indent="-342900">
              <a:buFont typeface="Courier New" panose="02070309020205020404" pitchFamily="49" charset="0"/>
              <a:buChar char="o"/>
            </a:pPr>
            <a:r>
              <a:rPr lang="en-GB" sz="1800" dirty="0" smtClean="0"/>
              <a:t>Greater competition can </a:t>
            </a:r>
            <a:r>
              <a:rPr lang="en-GB" sz="1800" dirty="0"/>
              <a:t>spur </a:t>
            </a:r>
            <a:r>
              <a:rPr lang="en-GB" sz="1800" dirty="0" smtClean="0"/>
              <a:t>innovation </a:t>
            </a:r>
            <a:r>
              <a:rPr lang="en-GB" sz="1800" dirty="0"/>
              <a:t>and efficiencies, with positive </a:t>
            </a:r>
            <a:r>
              <a:rPr lang="en-GB" sz="1800" dirty="0" err="1"/>
              <a:t>spillovers</a:t>
            </a:r>
            <a:r>
              <a:rPr lang="en-GB" sz="1800" dirty="0"/>
              <a:t> for wages and prices in the non-tradable </a:t>
            </a:r>
            <a:r>
              <a:rPr lang="en-GB" sz="1800" dirty="0" smtClean="0"/>
              <a:t>sector.</a:t>
            </a:r>
          </a:p>
          <a:p>
            <a:pPr marL="342900" indent="-342900">
              <a:spcAft>
                <a:spcPts val="600"/>
              </a:spcAft>
              <a:buFont typeface="Arial" panose="020B0604020202020204" pitchFamily="34" charset="0"/>
              <a:buChar char="•"/>
            </a:pPr>
            <a:r>
              <a:rPr lang="en-GB" b="1" dirty="0">
                <a:solidFill>
                  <a:schemeClr val="accent1"/>
                </a:solidFill>
              </a:rPr>
              <a:t>Capital inflows</a:t>
            </a:r>
            <a:r>
              <a:rPr lang="en-GB" b="1" dirty="0" smtClean="0"/>
              <a:t>: </a:t>
            </a:r>
            <a:r>
              <a:rPr lang="en-GB" dirty="0" smtClean="0"/>
              <a:t>can cause real appreciation mainly through increase in wages and demand for consumption in the non tradable sector. However, the effect depends on the type of flow:</a:t>
            </a:r>
          </a:p>
          <a:p>
            <a:pPr marL="522288" lvl="1" indent="-342900">
              <a:spcAft>
                <a:spcPts val="600"/>
              </a:spcAft>
              <a:buFont typeface="Courier New" panose="02070309020205020404" pitchFamily="49" charset="0"/>
              <a:buChar char="o"/>
            </a:pPr>
            <a:r>
              <a:rPr lang="en-GB" sz="1800" dirty="0" smtClean="0"/>
              <a:t>Investments in production capacity of </a:t>
            </a:r>
            <a:r>
              <a:rPr lang="en-GB" sz="1800" dirty="0" err="1" smtClean="0"/>
              <a:t>tradables</a:t>
            </a:r>
            <a:r>
              <a:rPr lang="en-GB" sz="1800" dirty="0" smtClean="0"/>
              <a:t> could bring appreciation similar to the B-S effect.</a:t>
            </a:r>
          </a:p>
          <a:p>
            <a:pPr marL="522288" lvl="1" indent="-342900">
              <a:spcAft>
                <a:spcPts val="600"/>
              </a:spcAft>
              <a:buFont typeface="Courier New" panose="02070309020205020404" pitchFamily="49" charset="0"/>
              <a:buChar char="o"/>
            </a:pPr>
            <a:r>
              <a:rPr lang="en-GB" sz="1800" dirty="0" smtClean="0"/>
              <a:t>Demand-driven appreciation depends on which sector experiences increased demand.</a:t>
            </a:r>
          </a:p>
          <a:p>
            <a:pPr marL="522288" lvl="1" indent="-342900">
              <a:buFont typeface="Courier New" panose="02070309020205020404" pitchFamily="49" charset="0"/>
              <a:buChar char="o"/>
            </a:pPr>
            <a:r>
              <a:rPr lang="en-GB" sz="1800" b="1" dirty="0">
                <a:solidFill>
                  <a:schemeClr val="accent1"/>
                </a:solidFill>
              </a:rPr>
              <a:t>Net foreign assets</a:t>
            </a:r>
            <a:r>
              <a:rPr lang="en-GB" sz="1800" dirty="0"/>
              <a:t>: negative </a:t>
            </a:r>
            <a:r>
              <a:rPr lang="en-GB" sz="1800" dirty="0" smtClean="0"/>
              <a:t>NFA causes need to finance large outflow of payments and pressure for depreciation.</a:t>
            </a:r>
          </a:p>
          <a:p>
            <a:pPr marL="342900" indent="-342900">
              <a:buFont typeface="Arial" panose="020B0604020202020204" pitchFamily="34" charset="0"/>
              <a:buChar char="•"/>
            </a:pPr>
            <a:r>
              <a:rPr lang="en-GB" b="1" dirty="0">
                <a:solidFill>
                  <a:schemeClr val="accent1"/>
                </a:solidFill>
              </a:rPr>
              <a:t>Government consumption</a:t>
            </a:r>
            <a:r>
              <a:rPr lang="en-GB" b="1" dirty="0" smtClean="0"/>
              <a:t>: </a:t>
            </a:r>
            <a:r>
              <a:rPr lang="en-GB" dirty="0" smtClean="0"/>
              <a:t>could cause real appreciation if concentrated in non-traded sector and if labour market frictions cause an upward-sloping supply curve</a:t>
            </a:r>
          </a:p>
          <a:p>
            <a:pPr marL="342900" indent="-342900">
              <a:spcAft>
                <a:spcPts val="600"/>
              </a:spcAft>
              <a:buFont typeface="Arial" panose="020B0604020202020204" pitchFamily="34" charset="0"/>
              <a:buChar char="•"/>
            </a:pPr>
            <a:r>
              <a:rPr lang="en-GB" b="1" dirty="0">
                <a:solidFill>
                  <a:schemeClr val="accent1"/>
                </a:solidFill>
              </a:rPr>
              <a:t>Terms of trade</a:t>
            </a:r>
            <a:r>
              <a:rPr lang="en-GB" b="1" dirty="0" smtClean="0"/>
              <a:t>: </a:t>
            </a:r>
            <a:r>
              <a:rPr lang="en-GB" dirty="0" smtClean="0"/>
              <a:t>direction again unclear – higher export prices increase demand for non-traded goods and services (income effect) but also reduces external demand for local products (substitution effect)</a:t>
            </a:r>
          </a:p>
          <a:p>
            <a:pPr marL="522288" lvl="1" indent="-342900">
              <a:spcAft>
                <a:spcPts val="600"/>
              </a:spcAft>
              <a:buFont typeface="Courier New" panose="02070309020205020404" pitchFamily="49" charset="0"/>
              <a:buChar char="o"/>
            </a:pPr>
            <a:r>
              <a:rPr lang="en-GB" sz="1800" dirty="0"/>
              <a:t>Increase in </a:t>
            </a:r>
            <a:r>
              <a:rPr lang="en-GB" sz="1800" b="1" dirty="0">
                <a:solidFill>
                  <a:schemeClr val="accent1"/>
                </a:solidFill>
              </a:rPr>
              <a:t>oil prices</a:t>
            </a:r>
            <a:r>
              <a:rPr lang="en-GB" sz="1800" dirty="0"/>
              <a:t> would generally have a wide income effect on oil exporters that might cause real appreciation</a:t>
            </a:r>
          </a:p>
          <a:p>
            <a:pPr marL="522288" lvl="1" indent="-342900">
              <a:buFont typeface="Courier New" panose="02070309020205020404" pitchFamily="49" charset="0"/>
              <a:buChar char="o"/>
            </a:pPr>
            <a:endParaRPr lang="en-GB" dirty="0"/>
          </a:p>
        </p:txBody>
      </p:sp>
    </p:spTree>
    <p:extLst>
      <p:ext uri="{BB962C8B-B14F-4D97-AF65-F5344CB8AC3E}">
        <p14:creationId xmlns:p14="http://schemas.microsoft.com/office/powerpoint/2010/main" val="196275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What data do we use?</a:t>
            </a:r>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14</a:t>
            </a:fld>
            <a:endParaRPr lang="en-GB" dirty="0"/>
          </a:p>
        </p:txBody>
      </p:sp>
      <mc:AlternateContent xmlns:mc="http://schemas.openxmlformats.org/markup-compatibility/2006" xmlns:a14="http://schemas.microsoft.com/office/drawing/2010/main">
        <mc:Choice Requires="a14">
          <p:sp>
            <p:nvSpPr>
              <p:cNvPr id="6" name="Text Placeholder 5"/>
              <p:cNvSpPr txBox="1">
                <a:spLocks/>
              </p:cNvSpPr>
              <p:nvPr/>
            </p:nvSpPr>
            <p:spPr>
              <a:xfrm>
                <a:off x="127000" y="1156696"/>
                <a:ext cx="5842000" cy="5155204"/>
              </a:xfrm>
              <a:prstGeom prst="rect">
                <a:avLst/>
              </a:prstGeom>
              <a:ln>
                <a:solidFill>
                  <a:schemeClr val="accent1"/>
                </a:solidFill>
              </a:ln>
            </p:spPr>
            <p:txBody>
              <a:bodyPr vert="horz" lIns="72000" tIns="0" rIns="7200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1800" b="1" dirty="0" smtClean="0">
                    <a:solidFill>
                      <a:schemeClr val="accent1"/>
                    </a:solidFill>
                  </a:rPr>
                  <a:t>Productivity differentials</a:t>
                </a:r>
              </a:p>
              <a:p>
                <a:pPr>
                  <a:spcAft>
                    <a:spcPts val="600"/>
                  </a:spcAft>
                </a:pPr>
                <a:r>
                  <a:rPr lang="en-GB" sz="1800" dirty="0" smtClean="0"/>
                  <a:t>World Bank’s World </a:t>
                </a:r>
                <a:r>
                  <a:rPr lang="en-GB" sz="1800" dirty="0"/>
                  <a:t>Development Indicators (WDI</a:t>
                </a:r>
                <a:r>
                  <a:rPr lang="en-GB" sz="1800" dirty="0" smtClean="0"/>
                  <a:t>), value added per worker, divided by sectors:</a:t>
                </a:r>
              </a:p>
              <a:p>
                <a:pPr marL="285750" indent="-285750">
                  <a:spcAft>
                    <a:spcPts val="600"/>
                  </a:spcAft>
                  <a:buFont typeface="Arial" panose="020B0604020202020204" pitchFamily="34" charset="0"/>
                  <a:buChar char="•"/>
                </a:pPr>
                <a:r>
                  <a:rPr lang="en-GB" sz="1800" b="1" dirty="0">
                    <a:solidFill>
                      <a:schemeClr val="accent1"/>
                    </a:solidFill>
                  </a:rPr>
                  <a:t>Tradable </a:t>
                </a:r>
                <a:r>
                  <a:rPr lang="en-GB" sz="1800" dirty="0" smtClean="0"/>
                  <a:t>– industry (and agriculture)</a:t>
                </a:r>
              </a:p>
              <a:p>
                <a:pPr marL="285750" indent="-285750">
                  <a:spcAft>
                    <a:spcPts val="600"/>
                  </a:spcAft>
                  <a:buFont typeface="Arial" panose="020B0604020202020204" pitchFamily="34" charset="0"/>
                  <a:buChar char="•"/>
                </a:pPr>
                <a:r>
                  <a:rPr lang="en-GB" sz="1800" b="1" dirty="0">
                    <a:solidFill>
                      <a:schemeClr val="accent1"/>
                    </a:solidFill>
                  </a:rPr>
                  <a:t>Non-tradable</a:t>
                </a:r>
                <a:r>
                  <a:rPr lang="en-GB" sz="1800" b="1" dirty="0" smtClean="0"/>
                  <a:t> </a:t>
                </a:r>
                <a:r>
                  <a:rPr lang="en-GB" sz="1800" dirty="0" smtClean="0"/>
                  <a:t> - services</a:t>
                </a:r>
              </a:p>
              <a:p>
                <a:r>
                  <a:rPr lang="en-GB" sz="1800" dirty="0" smtClean="0"/>
                  <a:t>Calculated relative to the OECD average:</a:t>
                </a:r>
              </a:p>
              <a:p>
                <a:pPr>
                  <a:spcAft>
                    <a:spcPts val="600"/>
                  </a:spcAft>
                </a:pPr>
                <a14:m>
                  <m:oMathPara xmlns:m="http://schemas.openxmlformats.org/officeDocument/2006/math">
                    <m:oMathParaPr>
                      <m:jc m:val="centerGroup"/>
                    </m:oMathParaPr>
                    <m:oMath xmlns:m="http://schemas.openxmlformats.org/officeDocument/2006/math">
                      <m:sSubSup>
                        <m:sSubSupPr>
                          <m:ctrlPr>
                            <a:rPr lang="en-GB" sz="1800" i="1">
                              <a:latin typeface="Cambria Math"/>
                            </a:rPr>
                          </m:ctrlPr>
                        </m:sSubSupPr>
                        <m:e>
                          <m:r>
                            <a:rPr lang="en-GB" sz="1800" i="1">
                              <a:latin typeface="Cambria Math"/>
                            </a:rPr>
                            <m:t>𝐴</m:t>
                          </m:r>
                        </m:e>
                        <m:sub>
                          <m:r>
                            <a:rPr lang="en-GB" sz="1800" i="1">
                              <a:latin typeface="Cambria Math"/>
                            </a:rPr>
                            <m:t>𝑖</m:t>
                          </m:r>
                          <m:r>
                            <a:rPr lang="en-GB" sz="1800" i="1">
                              <a:latin typeface="Cambria Math"/>
                            </a:rPr>
                            <m:t>,</m:t>
                          </m:r>
                          <m:r>
                            <a:rPr lang="en-GB" sz="1800" i="1">
                              <a:latin typeface="Cambria Math"/>
                            </a:rPr>
                            <m:t>𝑡</m:t>
                          </m:r>
                        </m:sub>
                        <m:sup>
                          <m:r>
                            <a:rPr lang="en-GB" sz="1800" i="1">
                              <a:latin typeface="Cambria Math"/>
                            </a:rPr>
                            <m:t>𝑠</m:t>
                          </m:r>
                        </m:sup>
                      </m:sSubSup>
                      <m:r>
                        <a:rPr lang="en-GB" sz="1800" i="1">
                          <a:latin typeface="Cambria Math"/>
                        </a:rPr>
                        <m:t>=</m:t>
                      </m:r>
                      <m:f>
                        <m:fPr>
                          <m:ctrlPr>
                            <a:rPr lang="en-GB" sz="1800" i="1">
                              <a:latin typeface="Cambria Math"/>
                            </a:rPr>
                          </m:ctrlPr>
                        </m:fPr>
                        <m:num>
                          <m:sSubSup>
                            <m:sSubSupPr>
                              <m:ctrlPr>
                                <a:rPr lang="en-GB" sz="1800" i="1">
                                  <a:latin typeface="Cambria Math"/>
                                </a:rPr>
                              </m:ctrlPr>
                            </m:sSubSupPr>
                            <m:e>
                              <m:r>
                                <a:rPr lang="en-GB" sz="1800" i="1">
                                  <a:latin typeface="Cambria Math"/>
                                </a:rPr>
                                <m:t>𝑉𝐴</m:t>
                              </m:r>
                            </m:e>
                            <m:sub>
                              <m:r>
                                <a:rPr lang="en-GB" sz="1800" i="1">
                                  <a:latin typeface="Cambria Math"/>
                                </a:rPr>
                                <m:t>𝑖</m:t>
                              </m:r>
                              <m:r>
                                <a:rPr lang="en-GB" sz="1800" i="1">
                                  <a:latin typeface="Cambria Math"/>
                                </a:rPr>
                                <m:t>,</m:t>
                              </m:r>
                              <m:r>
                                <a:rPr lang="en-GB" sz="1800" i="1">
                                  <a:latin typeface="Cambria Math"/>
                                </a:rPr>
                                <m:t>𝑡</m:t>
                              </m:r>
                            </m:sub>
                            <m:sup>
                              <m:r>
                                <a:rPr lang="en-GB" sz="1800" i="1">
                                  <a:latin typeface="Cambria Math"/>
                                </a:rPr>
                                <m:t>𝑠</m:t>
                              </m:r>
                            </m:sup>
                          </m:sSubSup>
                        </m:num>
                        <m:den>
                          <m:sSubSup>
                            <m:sSubSupPr>
                              <m:ctrlPr>
                                <a:rPr lang="en-GB" sz="1800" i="1">
                                  <a:latin typeface="Cambria Math"/>
                                </a:rPr>
                              </m:ctrlPr>
                            </m:sSubSupPr>
                            <m:e>
                              <m:r>
                                <a:rPr lang="en-GB" sz="1800" i="1">
                                  <a:latin typeface="Cambria Math"/>
                                </a:rPr>
                                <m:t>𝑉𝐴</m:t>
                              </m:r>
                            </m:e>
                            <m:sub>
                              <m:r>
                                <a:rPr lang="en-GB" sz="1800" i="1">
                                  <a:latin typeface="Cambria Math"/>
                                </a:rPr>
                                <m:t>𝑂𝐸𝐶𝐷</m:t>
                              </m:r>
                              <m:r>
                                <a:rPr lang="en-GB" sz="1800" i="1">
                                  <a:latin typeface="Cambria Math"/>
                                </a:rPr>
                                <m:t>,</m:t>
                              </m:r>
                              <m:r>
                                <a:rPr lang="en-GB" sz="1800" i="1">
                                  <a:latin typeface="Cambria Math"/>
                                </a:rPr>
                                <m:t>𝑡</m:t>
                              </m:r>
                            </m:sub>
                            <m:sup>
                              <m:r>
                                <a:rPr lang="en-GB" sz="1800" i="1">
                                  <a:latin typeface="Cambria Math"/>
                                </a:rPr>
                                <m:t>𝑠</m:t>
                              </m:r>
                            </m:sup>
                          </m:sSubSup>
                        </m:den>
                      </m:f>
                    </m:oMath>
                  </m:oMathPara>
                </a14:m>
                <a:endParaRPr lang="en-GB" sz="1800" dirty="0" smtClean="0">
                  <a:solidFill>
                    <a:schemeClr val="accent6"/>
                  </a:solidFill>
                </a:endParaRPr>
              </a:p>
              <a:p>
                <a:pPr>
                  <a:spcAft>
                    <a:spcPts val="600"/>
                  </a:spcAft>
                </a:pPr>
                <a:endParaRPr lang="en-GB" sz="1800" dirty="0">
                  <a:solidFill>
                    <a:schemeClr val="accent6"/>
                  </a:solidFill>
                </a:endParaRPr>
              </a:p>
              <a:p>
                <a:pPr>
                  <a:spcBef>
                    <a:spcPts val="600"/>
                  </a:spcBef>
                  <a:spcAft>
                    <a:spcPts val="600"/>
                  </a:spcAft>
                </a:pPr>
                <a:r>
                  <a:rPr lang="en-GB" sz="1800" dirty="0" smtClean="0">
                    <a:solidFill>
                      <a:schemeClr val="accent6"/>
                    </a:solidFill>
                  </a:rPr>
                  <a:t>As a measure of </a:t>
                </a:r>
                <a:r>
                  <a:rPr lang="en-GB" sz="1800" b="1" dirty="0">
                    <a:solidFill>
                      <a:schemeClr val="accent1"/>
                    </a:solidFill>
                  </a:rPr>
                  <a:t>total productivity</a:t>
                </a:r>
                <a:r>
                  <a:rPr lang="en-GB" sz="1800" dirty="0" smtClean="0">
                    <a:solidFill>
                      <a:schemeClr val="accent6"/>
                    </a:solidFill>
                  </a:rPr>
                  <a:t>, we used GDP per capita, in constant 2010 USD, relative to OECD members</a:t>
                </a:r>
              </a:p>
              <a:p>
                <a:pPr marL="285750" indent="-285750">
                  <a:spcAft>
                    <a:spcPts val="600"/>
                  </a:spcAft>
                  <a:buFont typeface="Arial" panose="020B0604020202020204" pitchFamily="34" charset="0"/>
                  <a:buChar char="•"/>
                </a:pPr>
                <a:r>
                  <a:rPr lang="en-GB" sz="1800" dirty="0" smtClean="0">
                    <a:solidFill>
                      <a:schemeClr val="accent6"/>
                    </a:solidFill>
                  </a:rPr>
                  <a:t>Can capture the B-S effect if we assume that </a:t>
                </a:r>
                <a:r>
                  <a:rPr lang="en-GB" sz="1800" dirty="0"/>
                  <a:t>productivity catch-up </a:t>
                </a:r>
                <a:r>
                  <a:rPr lang="en-GB" sz="1800" dirty="0" smtClean="0"/>
                  <a:t>takes place </a:t>
                </a:r>
                <a:r>
                  <a:rPr lang="en-GB" sz="1800" dirty="0"/>
                  <a:t>mainly in the traded sector</a:t>
                </a:r>
                <a:endParaRPr lang="en-GB" sz="1800" dirty="0">
                  <a:solidFill>
                    <a:schemeClr val="accent6"/>
                  </a:solidFill>
                </a:endParaRPr>
              </a:p>
              <a:p>
                <a:pPr>
                  <a:spcAft>
                    <a:spcPts val="600"/>
                  </a:spcAft>
                </a:pPr>
                <a:endParaRPr lang="en-GB" sz="1800" dirty="0"/>
              </a:p>
            </p:txBody>
          </p:sp>
        </mc:Choice>
        <mc:Fallback xmlns="">
          <p:sp>
            <p:nvSpPr>
              <p:cNvPr id="6" name="Text Placeholder 5"/>
              <p:cNvSpPr txBox="1">
                <a:spLocks noRot="1" noChangeAspect="1" noMove="1" noResize="1" noEditPoints="1" noAdjustHandles="1" noChangeArrowheads="1" noChangeShapeType="1" noTextEdit="1"/>
              </p:cNvSpPr>
              <p:nvPr/>
            </p:nvSpPr>
            <p:spPr>
              <a:xfrm>
                <a:off x="127000" y="1156696"/>
                <a:ext cx="5842000" cy="5155204"/>
              </a:xfrm>
              <a:prstGeom prst="rect">
                <a:avLst/>
              </a:prstGeom>
              <a:blipFill rotWithShape="1">
                <a:blip r:embed="rId3"/>
                <a:stretch>
                  <a:fillRect l="-1146" t="-1417" r="-1771"/>
                </a:stretch>
              </a:blipFill>
              <a:ln>
                <a:solidFill>
                  <a:schemeClr val="accent1"/>
                </a:solidFill>
              </a:ln>
            </p:spPr>
            <p:txBody>
              <a:bodyPr/>
              <a:lstStyle/>
              <a:p>
                <a:r>
                  <a:rPr lang="en-GB">
                    <a:noFill/>
                  </a:rPr>
                  <a:t> </a:t>
                </a:r>
              </a:p>
            </p:txBody>
          </p:sp>
        </mc:Fallback>
      </mc:AlternateContent>
      <p:cxnSp>
        <p:nvCxnSpPr>
          <p:cNvPr id="7" name="Straight Connector 6"/>
          <p:cNvCxnSpPr/>
          <p:nvPr/>
        </p:nvCxnSpPr>
        <p:spPr>
          <a:xfrm>
            <a:off x="368300" y="4216400"/>
            <a:ext cx="5270500" cy="0"/>
          </a:xfrm>
          <a:prstGeom prst="line">
            <a:avLst/>
          </a:prstGeom>
          <a:ln w="9525">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 Placeholder 5"/>
          <p:cNvSpPr txBox="1">
            <a:spLocks/>
          </p:cNvSpPr>
          <p:nvPr/>
        </p:nvSpPr>
        <p:spPr>
          <a:xfrm>
            <a:off x="6261100" y="1156696"/>
            <a:ext cx="5588000" cy="5155204"/>
          </a:xfrm>
          <a:prstGeom prst="rect">
            <a:avLst/>
          </a:prstGeom>
          <a:ln>
            <a:solidFill>
              <a:schemeClr val="accent1"/>
            </a:solidFill>
          </a:ln>
        </p:spPr>
        <p:txBody>
          <a:bodyPr vert="horz" lIns="72000" tIns="0" rIns="7200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1800" b="1" dirty="0">
                <a:solidFill>
                  <a:schemeClr val="accent1"/>
                </a:solidFill>
              </a:rPr>
              <a:t>Other </a:t>
            </a:r>
            <a:r>
              <a:rPr lang="en-GB" sz="1800" b="1" dirty="0" smtClean="0">
                <a:solidFill>
                  <a:schemeClr val="accent1"/>
                </a:solidFill>
              </a:rPr>
              <a:t>factors</a:t>
            </a:r>
          </a:p>
          <a:p>
            <a:pPr marL="285750" indent="-285750">
              <a:spcAft>
                <a:spcPts val="600"/>
              </a:spcAft>
              <a:buFont typeface="Arial" panose="020B0604020202020204" pitchFamily="34" charset="0"/>
              <a:buChar char="•"/>
            </a:pPr>
            <a:r>
              <a:rPr lang="en-GB" sz="1800" b="1" dirty="0" smtClean="0">
                <a:solidFill>
                  <a:schemeClr val="accent1"/>
                </a:solidFill>
              </a:rPr>
              <a:t>Trade openness – </a:t>
            </a:r>
            <a:r>
              <a:rPr lang="en-GB" sz="1800" dirty="0" smtClean="0">
                <a:solidFill>
                  <a:schemeClr val="accent6"/>
                </a:solidFill>
              </a:rPr>
              <a:t>WDI,</a:t>
            </a:r>
            <a:r>
              <a:rPr lang="en-GB" sz="1800" b="1" dirty="0" smtClean="0">
                <a:solidFill>
                  <a:schemeClr val="accent1"/>
                </a:solidFill>
              </a:rPr>
              <a:t> </a:t>
            </a:r>
            <a:r>
              <a:rPr lang="en-GB" sz="1800" dirty="0" smtClean="0">
                <a:solidFill>
                  <a:schemeClr val="accent6"/>
                </a:solidFill>
              </a:rPr>
              <a:t>total trade to GDP </a:t>
            </a:r>
            <a:r>
              <a:rPr lang="en-GB" sz="1800" dirty="0"/>
              <a:t>(aggregating both imports and exports of goods and services</a:t>
            </a:r>
            <a:r>
              <a:rPr lang="en-GB" sz="1800" dirty="0" smtClean="0"/>
              <a:t>).</a:t>
            </a:r>
          </a:p>
          <a:p>
            <a:pPr marL="285750" indent="-285750">
              <a:spcAft>
                <a:spcPts val="600"/>
              </a:spcAft>
              <a:buFont typeface="Arial" panose="020B0604020202020204" pitchFamily="34" charset="0"/>
              <a:buChar char="•"/>
            </a:pPr>
            <a:r>
              <a:rPr lang="en-GB" sz="1800" b="1" dirty="0">
                <a:solidFill>
                  <a:schemeClr val="accent1"/>
                </a:solidFill>
              </a:rPr>
              <a:t>Capital inflows </a:t>
            </a:r>
            <a:r>
              <a:rPr lang="en-GB" sz="1800" dirty="0" smtClean="0">
                <a:solidFill>
                  <a:schemeClr val="accent6"/>
                </a:solidFill>
              </a:rPr>
              <a:t>– Financial account balance relative to GDP. </a:t>
            </a:r>
          </a:p>
          <a:p>
            <a:pPr marL="466362" lvl="2" indent="-285750">
              <a:spcAft>
                <a:spcPts val="600"/>
              </a:spcAft>
              <a:buFont typeface="Courier New" panose="02070309020205020404" pitchFamily="49" charset="0"/>
              <a:buChar char="o"/>
            </a:pPr>
            <a:r>
              <a:rPr lang="en-GB" sz="1800" dirty="0">
                <a:ea typeface="ＭＳ Ｐゴシック" charset="0"/>
              </a:rPr>
              <a:t>Does not distinguish between different types of </a:t>
            </a:r>
            <a:r>
              <a:rPr lang="en-GB" sz="1800" dirty="0" smtClean="0">
                <a:ea typeface="ＭＳ Ｐゴシック" charset="0"/>
              </a:rPr>
              <a:t>flows</a:t>
            </a:r>
          </a:p>
          <a:p>
            <a:pPr lvl="1">
              <a:spcAft>
                <a:spcPts val="600"/>
              </a:spcAft>
              <a:buFont typeface="Arial" panose="020B0604020202020204" pitchFamily="34" charset="0"/>
              <a:buChar char="•"/>
            </a:pPr>
            <a:r>
              <a:rPr lang="en-GB" sz="1800" b="1" dirty="0">
                <a:solidFill>
                  <a:schemeClr val="accent1"/>
                </a:solidFill>
                <a:ea typeface="ＭＳ Ｐゴシック" charset="0"/>
              </a:rPr>
              <a:t>Government consumption </a:t>
            </a:r>
            <a:r>
              <a:rPr lang="en-GB" sz="1800" dirty="0">
                <a:ea typeface="ＭＳ Ｐゴシック" charset="0"/>
              </a:rPr>
              <a:t>- General government final consumption expenditure (% of GDP</a:t>
            </a:r>
            <a:r>
              <a:rPr lang="en-GB" sz="1800" dirty="0" smtClean="0">
                <a:ea typeface="ＭＳ Ｐゴシック" charset="0"/>
              </a:rPr>
              <a:t>), WDI</a:t>
            </a:r>
          </a:p>
          <a:p>
            <a:pPr lvl="1">
              <a:spcAft>
                <a:spcPts val="600"/>
              </a:spcAft>
              <a:buFont typeface="Arial" panose="020B0604020202020204" pitchFamily="34" charset="0"/>
              <a:buChar char="•"/>
            </a:pPr>
            <a:r>
              <a:rPr lang="en-GB" sz="1800" b="1" dirty="0">
                <a:solidFill>
                  <a:schemeClr val="accent1"/>
                </a:solidFill>
                <a:ea typeface="ＭＳ Ｐゴシック" charset="0"/>
              </a:rPr>
              <a:t>Terms of </a:t>
            </a:r>
            <a:r>
              <a:rPr lang="en-GB" sz="1800" b="1" dirty="0" smtClean="0">
                <a:solidFill>
                  <a:schemeClr val="accent1"/>
                </a:solidFill>
                <a:ea typeface="ＭＳ Ｐゴシック" charset="0"/>
              </a:rPr>
              <a:t>Trade – </a:t>
            </a:r>
            <a:r>
              <a:rPr lang="en-GB" sz="1800" dirty="0" smtClean="0">
                <a:solidFill>
                  <a:schemeClr val="accent6"/>
                </a:solidFill>
                <a:ea typeface="ＭＳ Ｐゴシック" charset="0"/>
              </a:rPr>
              <a:t>WDI net barter terms of trade index</a:t>
            </a:r>
            <a:endParaRPr lang="en-GB" sz="1800" b="1" dirty="0">
              <a:solidFill>
                <a:schemeClr val="accent1"/>
              </a:solidFill>
              <a:ea typeface="ＭＳ Ｐゴシック" charset="0"/>
            </a:endParaRPr>
          </a:p>
          <a:p>
            <a:pPr>
              <a:spcAft>
                <a:spcPts val="600"/>
              </a:spcAft>
            </a:pPr>
            <a:endParaRPr lang="en-GB" sz="1800" dirty="0"/>
          </a:p>
        </p:txBody>
      </p:sp>
    </p:spTree>
    <p:extLst>
      <p:ext uri="{BB962C8B-B14F-4D97-AF65-F5344CB8AC3E}">
        <p14:creationId xmlns:p14="http://schemas.microsoft.com/office/powerpoint/2010/main" val="214124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What have other researchers found?</a:t>
            </a:r>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15</a:t>
            </a:fld>
            <a:endParaRPr lang="en-GB" dirty="0"/>
          </a:p>
        </p:txBody>
      </p:sp>
      <p:sp>
        <p:nvSpPr>
          <p:cNvPr id="6" name="Text Placeholder 5"/>
          <p:cNvSpPr txBox="1">
            <a:spLocks/>
          </p:cNvSpPr>
          <p:nvPr/>
        </p:nvSpPr>
        <p:spPr>
          <a:xfrm>
            <a:off x="88899" y="1156696"/>
            <a:ext cx="12103101" cy="5323304"/>
          </a:xfrm>
          <a:prstGeom prst="rect">
            <a:avLst/>
          </a:prstGeom>
          <a:ln>
            <a:noFill/>
          </a:ln>
        </p:spPr>
        <p:txBody>
          <a:bodyPr vert="horz" lIns="7200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1800" b="1" dirty="0">
                <a:solidFill>
                  <a:schemeClr val="accent1"/>
                </a:solidFill>
              </a:rPr>
              <a:t>Using a wide sample of countries</a:t>
            </a:r>
            <a:r>
              <a:rPr lang="en-GB" sz="1800" dirty="0"/>
              <a:t>, </a:t>
            </a:r>
            <a:endParaRPr lang="en-GB" sz="1800" dirty="0" smtClean="0"/>
          </a:p>
          <a:p>
            <a:pPr>
              <a:spcAft>
                <a:spcPts val="600"/>
              </a:spcAft>
            </a:pPr>
            <a:r>
              <a:rPr lang="en-GB" sz="1800" b="1" dirty="0" smtClean="0"/>
              <a:t>Ricci</a:t>
            </a:r>
            <a:r>
              <a:rPr lang="en-GB" sz="1800" b="1" dirty="0"/>
              <a:t>, </a:t>
            </a:r>
            <a:r>
              <a:rPr lang="en-GB" sz="1800" b="1" dirty="0" err="1"/>
              <a:t>Milesi</a:t>
            </a:r>
            <a:r>
              <a:rPr lang="en-GB" sz="1800" b="1" dirty="0"/>
              <a:t>-Ferretti and Lee (2008) </a:t>
            </a:r>
            <a:r>
              <a:rPr lang="en-GB" sz="1800" dirty="0"/>
              <a:t>find that a 10 per cent increase in the productivity of </a:t>
            </a:r>
            <a:r>
              <a:rPr lang="en-GB" sz="1800" dirty="0" err="1"/>
              <a:t>tradables</a:t>
            </a:r>
            <a:r>
              <a:rPr lang="en-GB" sz="1800" dirty="0"/>
              <a:t> relative to non-</a:t>
            </a:r>
            <a:r>
              <a:rPr lang="en-GB" sz="1800" dirty="0" err="1"/>
              <a:t>tradables</a:t>
            </a:r>
            <a:r>
              <a:rPr lang="en-GB" sz="1800" dirty="0"/>
              <a:t>, compared to main trade partners, is associated with an appreciation of 2 per cent. </a:t>
            </a:r>
            <a:endParaRPr lang="en-GB" sz="1800" dirty="0" smtClean="0"/>
          </a:p>
          <a:p>
            <a:pPr>
              <a:spcAft>
                <a:spcPts val="600"/>
              </a:spcAft>
            </a:pPr>
            <a:r>
              <a:rPr lang="en-GB" sz="1800" b="1" dirty="0" err="1" smtClean="0"/>
              <a:t>Peltonen</a:t>
            </a:r>
            <a:r>
              <a:rPr lang="en-GB" sz="1800" b="1" dirty="0" smtClean="0"/>
              <a:t> </a:t>
            </a:r>
            <a:r>
              <a:rPr lang="en-GB" sz="1800" b="1" dirty="0"/>
              <a:t>and Sager (2009) </a:t>
            </a:r>
            <a:r>
              <a:rPr lang="en-GB" sz="1800" dirty="0"/>
              <a:t>find no evidence of the </a:t>
            </a:r>
            <a:r>
              <a:rPr lang="en-GB" sz="1800" dirty="0" smtClean="0"/>
              <a:t>effect and in some cases they find evidence of a reverse effect.</a:t>
            </a:r>
          </a:p>
          <a:p>
            <a:pPr>
              <a:spcAft>
                <a:spcPts val="1800"/>
              </a:spcAft>
            </a:pPr>
            <a:r>
              <a:rPr lang="en-GB" sz="1800" b="1" dirty="0"/>
              <a:t>Combes, </a:t>
            </a:r>
            <a:r>
              <a:rPr lang="en-GB" sz="1800" b="1" dirty="0" err="1"/>
              <a:t>Kinda</a:t>
            </a:r>
            <a:r>
              <a:rPr lang="en-GB" sz="1800" b="1" dirty="0"/>
              <a:t> and Plane (2011</a:t>
            </a:r>
            <a:r>
              <a:rPr lang="en-GB" sz="1800" b="1" dirty="0" smtClean="0"/>
              <a:t>) </a:t>
            </a:r>
            <a:r>
              <a:rPr lang="en-GB" sz="1800" dirty="0" smtClean="0"/>
              <a:t>find that total capital inflows are largely associated with real appreciation, with public flows responsible for a much wider real appreciation than private ones.</a:t>
            </a:r>
            <a:endParaRPr lang="en-GB" sz="1800" b="1" dirty="0" smtClean="0">
              <a:solidFill>
                <a:schemeClr val="accent1"/>
              </a:solidFill>
            </a:endParaRPr>
          </a:p>
          <a:p>
            <a:pPr>
              <a:spcAft>
                <a:spcPts val="600"/>
              </a:spcAft>
            </a:pPr>
            <a:r>
              <a:rPr lang="en-GB" sz="1800" b="1" dirty="0" smtClean="0">
                <a:solidFill>
                  <a:schemeClr val="accent1"/>
                </a:solidFill>
              </a:rPr>
              <a:t>In </a:t>
            </a:r>
            <a:r>
              <a:rPr lang="en-GB" sz="1800" b="1" dirty="0">
                <a:solidFill>
                  <a:schemeClr val="accent1"/>
                </a:solidFill>
              </a:rPr>
              <a:t>the transition region</a:t>
            </a:r>
            <a:r>
              <a:rPr lang="en-GB" sz="1800" dirty="0" smtClean="0"/>
              <a:t>, </a:t>
            </a:r>
          </a:p>
          <a:p>
            <a:pPr>
              <a:spcAft>
                <a:spcPts val="600"/>
              </a:spcAft>
            </a:pPr>
            <a:r>
              <a:rPr lang="en-GB" sz="1800" b="1" dirty="0" smtClean="0"/>
              <a:t>De </a:t>
            </a:r>
            <a:r>
              <a:rPr lang="en-GB" sz="1800" b="1" dirty="0" err="1"/>
              <a:t>Broeck</a:t>
            </a:r>
            <a:r>
              <a:rPr lang="en-GB" sz="1800" b="1" dirty="0"/>
              <a:t> and </a:t>
            </a:r>
            <a:r>
              <a:rPr lang="en-GB" sz="1800" b="1" dirty="0" err="1"/>
              <a:t>Sløk</a:t>
            </a:r>
            <a:r>
              <a:rPr lang="en-GB" sz="1800" b="1" dirty="0"/>
              <a:t> (2001) </a:t>
            </a:r>
            <a:r>
              <a:rPr lang="en-GB" sz="1800" b="1" dirty="0" smtClean="0"/>
              <a:t> </a:t>
            </a:r>
            <a:r>
              <a:rPr lang="en-GB" sz="1800" dirty="0" smtClean="0"/>
              <a:t>find a </a:t>
            </a:r>
            <a:r>
              <a:rPr lang="en-GB" sz="1800" dirty="0"/>
              <a:t>clear process of productivity-led appreciation in EU accession countries</a:t>
            </a:r>
            <a:r>
              <a:rPr lang="en-GB" sz="1800" dirty="0" smtClean="0"/>
              <a:t>. </a:t>
            </a:r>
          </a:p>
          <a:p>
            <a:pPr>
              <a:spcAft>
                <a:spcPts val="600"/>
              </a:spcAft>
            </a:pPr>
            <a:r>
              <a:rPr lang="en-GB" sz="1800" b="1" dirty="0" err="1" smtClean="0"/>
              <a:t>Coricelli</a:t>
            </a:r>
            <a:r>
              <a:rPr lang="en-GB" sz="1800" b="1" dirty="0" smtClean="0"/>
              <a:t> </a:t>
            </a:r>
            <a:r>
              <a:rPr lang="en-GB" sz="1800" b="1" dirty="0"/>
              <a:t>and </a:t>
            </a:r>
            <a:r>
              <a:rPr lang="en-GB" sz="1800" b="1" dirty="0" err="1"/>
              <a:t>Jazbec</a:t>
            </a:r>
            <a:r>
              <a:rPr lang="en-GB" sz="1800" b="1" dirty="0"/>
              <a:t> (</a:t>
            </a:r>
            <a:r>
              <a:rPr lang="en-GB" sz="1800" b="1" dirty="0" smtClean="0"/>
              <a:t>2001) </a:t>
            </a:r>
            <a:r>
              <a:rPr lang="en-GB" sz="1800" dirty="0" smtClean="0"/>
              <a:t>argue that </a:t>
            </a:r>
            <a:r>
              <a:rPr lang="en-GB" sz="1800" dirty="0"/>
              <a:t>structural reforms played a significant role in real </a:t>
            </a:r>
            <a:r>
              <a:rPr lang="en-GB" sz="1800" dirty="0" smtClean="0"/>
              <a:t>appreciation in the first years of transition. </a:t>
            </a:r>
          </a:p>
          <a:p>
            <a:pPr>
              <a:spcAft>
                <a:spcPts val="600"/>
              </a:spcAft>
            </a:pPr>
            <a:r>
              <a:rPr lang="en-GB" sz="1800" b="1" dirty="0" err="1" smtClean="0"/>
              <a:t>Égert</a:t>
            </a:r>
            <a:r>
              <a:rPr lang="en-GB" sz="1800" b="1" dirty="0"/>
              <a:t>, </a:t>
            </a:r>
            <a:r>
              <a:rPr lang="en-GB" sz="1800" b="1" dirty="0" err="1"/>
              <a:t>Drine</a:t>
            </a:r>
            <a:r>
              <a:rPr lang="en-GB" sz="1800" b="1" dirty="0"/>
              <a:t>, </a:t>
            </a:r>
            <a:r>
              <a:rPr lang="en-GB" sz="1800" b="1" dirty="0" err="1"/>
              <a:t>Lommatzsch</a:t>
            </a:r>
            <a:r>
              <a:rPr lang="en-GB" sz="1800" b="1" dirty="0"/>
              <a:t> and </a:t>
            </a:r>
            <a:r>
              <a:rPr lang="en-GB" sz="1800" b="1" dirty="0" err="1"/>
              <a:t>Rault</a:t>
            </a:r>
            <a:r>
              <a:rPr lang="en-GB" sz="1800" b="1" dirty="0"/>
              <a:t> (2002</a:t>
            </a:r>
            <a:r>
              <a:rPr lang="en-GB" sz="1800" b="1" dirty="0" smtClean="0"/>
              <a:t>) </a:t>
            </a:r>
            <a:r>
              <a:rPr lang="en-GB" sz="1800" dirty="0" smtClean="0"/>
              <a:t>suggest that the scope of the effect is limited by the presence of price controls and the composition of the CPI index</a:t>
            </a:r>
          </a:p>
          <a:p>
            <a:pPr>
              <a:spcAft>
                <a:spcPts val="600"/>
              </a:spcAft>
            </a:pPr>
            <a:r>
              <a:rPr lang="en-GB" sz="1800" b="1" dirty="0"/>
              <a:t>Fischer (2004) </a:t>
            </a:r>
            <a:r>
              <a:rPr lang="en-GB" sz="1800" dirty="0" smtClean="0"/>
              <a:t>finds that half of the appreciation during the late 1990s was the result of productivity gains, while the other half is due to demand for consumption and investments.</a:t>
            </a:r>
          </a:p>
          <a:p>
            <a:pPr>
              <a:spcAft>
                <a:spcPts val="600"/>
              </a:spcAft>
            </a:pPr>
            <a:r>
              <a:rPr lang="en-GB" sz="1800" dirty="0" smtClean="0"/>
              <a:t>On the other hand, </a:t>
            </a:r>
            <a:r>
              <a:rPr lang="en-GB" sz="1800" b="1" dirty="0" err="1"/>
              <a:t>Mihaljek</a:t>
            </a:r>
            <a:r>
              <a:rPr lang="en-GB" sz="1800" b="1" dirty="0"/>
              <a:t> and </a:t>
            </a:r>
            <a:r>
              <a:rPr lang="en-GB" sz="1800" b="1" dirty="0" err="1"/>
              <a:t>Klau</a:t>
            </a:r>
            <a:r>
              <a:rPr lang="en-GB" sz="1800" b="1" dirty="0"/>
              <a:t> (2003)</a:t>
            </a:r>
            <a:r>
              <a:rPr lang="en-GB" sz="1800" dirty="0"/>
              <a:t> </a:t>
            </a:r>
            <a:r>
              <a:rPr lang="en-GB" sz="1800" dirty="0" smtClean="0"/>
              <a:t>find mixed evidence of the B-S effect, with its magnitude very small.</a:t>
            </a:r>
            <a:endParaRPr lang="en-GB" sz="1800" dirty="0"/>
          </a:p>
          <a:p>
            <a:pPr>
              <a:spcAft>
                <a:spcPts val="600"/>
              </a:spcAft>
            </a:pPr>
            <a:endParaRPr lang="en-GB" sz="1800" dirty="0"/>
          </a:p>
        </p:txBody>
      </p:sp>
    </p:spTree>
    <p:extLst>
      <p:ext uri="{BB962C8B-B14F-4D97-AF65-F5344CB8AC3E}">
        <p14:creationId xmlns:p14="http://schemas.microsoft.com/office/powerpoint/2010/main" val="341528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Estimation Methodology</a:t>
            </a:r>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16</a:t>
            </a:fld>
            <a:endParaRPr lang="en-GB" dirty="0"/>
          </a:p>
        </p:txBody>
      </p:sp>
      <mc:AlternateContent xmlns:mc="http://schemas.openxmlformats.org/markup-compatibility/2006" xmlns:a14="http://schemas.microsoft.com/office/drawing/2010/main">
        <mc:Choice Requires="a14">
          <p:sp>
            <p:nvSpPr>
              <p:cNvPr id="13" name="Text Placeholder 5"/>
              <p:cNvSpPr txBox="1">
                <a:spLocks/>
              </p:cNvSpPr>
              <p:nvPr/>
            </p:nvSpPr>
            <p:spPr>
              <a:xfrm>
                <a:off x="203200" y="720520"/>
                <a:ext cx="11544300" cy="5478399"/>
              </a:xfrm>
              <a:prstGeom prst="rect">
                <a:avLst/>
              </a:prstGeom>
              <a:ln>
                <a:noFill/>
              </a:ln>
            </p:spPr>
            <p:txBody>
              <a:bodyPr vert="horz" lIns="7200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GB" b="1" dirty="0" smtClean="0">
                  <a:solidFill>
                    <a:schemeClr val="accent1"/>
                  </a:solidFill>
                </a:endParaRPr>
              </a:p>
              <a:p>
                <a:pPr>
                  <a:spcAft>
                    <a:spcPts val="600"/>
                  </a:spcAft>
                </a:pPr>
                <a:r>
                  <a:rPr lang="en-GB" b="1" dirty="0" smtClean="0">
                    <a:solidFill>
                      <a:schemeClr val="accent1"/>
                    </a:solidFill>
                  </a:rPr>
                  <a:t>Econometric methodology</a:t>
                </a:r>
              </a:p>
              <a:p>
                <a:pPr marL="342900" indent="-342900">
                  <a:spcAft>
                    <a:spcPts val="600"/>
                  </a:spcAft>
                  <a:buFont typeface="Arial" panose="020B0604020202020204" pitchFamily="34" charset="0"/>
                  <a:buChar char="•"/>
                </a:pPr>
                <a:r>
                  <a:rPr lang="en-GB" dirty="0" smtClean="0"/>
                  <a:t>Panel data set consisting of 37 countries (36 EBRD </a:t>
                </a:r>
                <a:r>
                  <a:rPr lang="en-GB" dirty="0" err="1" smtClean="0"/>
                  <a:t>CoOs</a:t>
                </a:r>
                <a:r>
                  <a:rPr lang="en-GB" dirty="0" smtClean="0"/>
                  <a:t> (all except Kosovo) + Czech Republic) over 21 years</a:t>
                </a:r>
              </a:p>
              <a:p>
                <a:pPr marL="342900" indent="-342900">
                  <a:spcAft>
                    <a:spcPts val="600"/>
                  </a:spcAft>
                  <a:buFont typeface="Arial" panose="020B0604020202020204" pitchFamily="34" charset="0"/>
                  <a:buChar char="•"/>
                </a:pPr>
                <a:r>
                  <a:rPr lang="en-GB" dirty="0" smtClean="0"/>
                  <a:t>We </a:t>
                </a:r>
                <a:r>
                  <a:rPr lang="en-GB" dirty="0"/>
                  <a:t>use a country fixed effect model to estimate the effect of productivity differentials </a:t>
                </a:r>
                <a:r>
                  <a:rPr lang="en-GB" dirty="0" smtClean="0"/>
                  <a:t>relative to OECD countries ,and </a:t>
                </a:r>
                <a:r>
                  <a:rPr lang="en-GB" dirty="0"/>
                  <a:t>other </a:t>
                </a:r>
                <a:r>
                  <a:rPr lang="en-GB" dirty="0" smtClean="0"/>
                  <a:t>factors, </a:t>
                </a:r>
                <a:r>
                  <a:rPr lang="en-GB" dirty="0"/>
                  <a:t>on </a:t>
                </a:r>
                <a:r>
                  <a:rPr lang="en-GB" dirty="0" smtClean="0"/>
                  <a:t>REER:</a:t>
                </a:r>
              </a:p>
              <a:p>
                <a:pPr>
                  <a:spcAft>
                    <a:spcPts val="600"/>
                  </a:spcAft>
                </a:pPr>
                <a:endParaRPr lang="en-GB" dirty="0" smtClean="0"/>
              </a:p>
              <a:p>
                <a:pPr>
                  <a:spcAft>
                    <a:spcPts val="600"/>
                  </a:spcAft>
                </a:pPr>
                <a14:m>
                  <m:oMathPara xmlns:m="http://schemas.openxmlformats.org/officeDocument/2006/math">
                    <m:oMathParaPr>
                      <m:jc m:val="centerGroup"/>
                    </m:oMathParaPr>
                    <m:oMath xmlns:m="http://schemas.openxmlformats.org/officeDocument/2006/math">
                      <m:func>
                        <m:funcPr>
                          <m:ctrlPr>
                            <a:rPr lang="en-GB" i="1">
                              <a:latin typeface="Cambria Math"/>
                            </a:rPr>
                          </m:ctrlPr>
                        </m:funcPr>
                        <m:fName>
                          <m:r>
                            <m:rPr>
                              <m:sty m:val="p"/>
                            </m:rPr>
                            <a:rPr lang="en-GB">
                              <a:latin typeface="Cambria Math"/>
                            </a:rPr>
                            <m:t>log</m:t>
                          </m:r>
                        </m:fName>
                        <m:e>
                          <m:d>
                            <m:dPr>
                              <m:ctrlPr>
                                <a:rPr lang="en-GB" i="1">
                                  <a:latin typeface="Cambria Math"/>
                                </a:rPr>
                              </m:ctrlPr>
                            </m:dPr>
                            <m:e>
                              <m:sSub>
                                <m:sSubPr>
                                  <m:ctrlPr>
                                    <a:rPr lang="en-GB" i="1">
                                      <a:latin typeface="Cambria Math"/>
                                    </a:rPr>
                                  </m:ctrlPr>
                                </m:sSubPr>
                                <m:e>
                                  <m:r>
                                    <a:rPr lang="en-GB" i="1">
                                      <a:latin typeface="Cambria Math"/>
                                    </a:rPr>
                                    <m:t>𝑅𝐸𝐸𝑅</m:t>
                                  </m:r>
                                </m:e>
                                <m:sub>
                                  <m:r>
                                    <a:rPr lang="en-GB" i="1">
                                      <a:latin typeface="Cambria Math"/>
                                    </a:rPr>
                                    <m:t>𝑖</m:t>
                                  </m:r>
                                  <m:r>
                                    <a:rPr lang="en-GB" i="1">
                                      <a:latin typeface="Cambria Math"/>
                                    </a:rPr>
                                    <m:t>,</m:t>
                                  </m:r>
                                  <m:r>
                                    <a:rPr lang="en-GB" i="1">
                                      <a:latin typeface="Cambria Math"/>
                                    </a:rPr>
                                    <m:t>𝑡</m:t>
                                  </m:r>
                                </m:sub>
                              </m:sSub>
                            </m:e>
                          </m:d>
                        </m:e>
                      </m:func>
                      <m:r>
                        <a:rPr lang="en-GB" i="1">
                          <a:latin typeface="Cambria Math"/>
                        </a:rPr>
                        <m:t>=</m:t>
                      </m:r>
                      <m:sSub>
                        <m:sSubPr>
                          <m:ctrlPr>
                            <a:rPr lang="en-GB" i="1">
                              <a:latin typeface="Cambria Math"/>
                            </a:rPr>
                          </m:ctrlPr>
                        </m:sSubPr>
                        <m:e>
                          <m:r>
                            <a:rPr lang="en-GB" i="1">
                              <a:latin typeface="Cambria Math"/>
                            </a:rPr>
                            <m:t>𝛽</m:t>
                          </m:r>
                        </m:e>
                        <m:sub>
                          <m:r>
                            <a:rPr lang="en-GB" i="1">
                              <a:latin typeface="Cambria Math"/>
                            </a:rPr>
                            <m:t>0</m:t>
                          </m:r>
                        </m:sub>
                      </m:sSub>
                      <m:r>
                        <a:rPr lang="en-GB" i="1">
                          <a:latin typeface="Cambria Math"/>
                        </a:rPr>
                        <m:t>+</m:t>
                      </m:r>
                      <m:sSub>
                        <m:sSubPr>
                          <m:ctrlPr>
                            <a:rPr lang="en-GB" i="1">
                              <a:latin typeface="Cambria Math"/>
                            </a:rPr>
                          </m:ctrlPr>
                        </m:sSubPr>
                        <m:e>
                          <m:r>
                            <a:rPr lang="en-GB" i="1">
                              <a:latin typeface="Cambria Math"/>
                            </a:rPr>
                            <m:t>𝛽</m:t>
                          </m:r>
                        </m:e>
                        <m:sub>
                          <m:r>
                            <a:rPr lang="en-GB" i="1">
                              <a:latin typeface="Cambria Math"/>
                            </a:rPr>
                            <m:t>1</m:t>
                          </m:r>
                        </m:sub>
                      </m:sSub>
                      <m:func>
                        <m:funcPr>
                          <m:ctrlPr>
                            <a:rPr lang="en-GB" i="1">
                              <a:latin typeface="Cambria Math"/>
                            </a:rPr>
                          </m:ctrlPr>
                        </m:funcPr>
                        <m:fName>
                          <m:r>
                            <m:rPr>
                              <m:sty m:val="p"/>
                            </m:rPr>
                            <a:rPr lang="en-GB">
                              <a:latin typeface="Cambria Math"/>
                            </a:rPr>
                            <m:t>log</m:t>
                          </m:r>
                        </m:fName>
                        <m:e>
                          <m:d>
                            <m:dPr>
                              <m:ctrlPr>
                                <a:rPr lang="en-GB" i="1">
                                  <a:latin typeface="Cambria Math"/>
                                </a:rPr>
                              </m:ctrlPr>
                            </m:dPr>
                            <m:e>
                              <m:sSubSup>
                                <m:sSubSupPr>
                                  <m:ctrlPr>
                                    <a:rPr lang="en-GB" i="1">
                                      <a:latin typeface="Cambria Math"/>
                                    </a:rPr>
                                  </m:ctrlPr>
                                </m:sSubSupPr>
                                <m:e>
                                  <m:r>
                                    <a:rPr lang="en-GB" i="1">
                                      <a:latin typeface="Cambria Math"/>
                                    </a:rPr>
                                    <m:t>𝐴</m:t>
                                  </m:r>
                                </m:e>
                                <m:sub>
                                  <m:r>
                                    <a:rPr lang="en-GB" i="1">
                                      <a:latin typeface="Cambria Math"/>
                                    </a:rPr>
                                    <m:t>𝑖</m:t>
                                  </m:r>
                                  <m:r>
                                    <a:rPr lang="en-GB" i="1">
                                      <a:latin typeface="Cambria Math"/>
                                    </a:rPr>
                                    <m:t>,</m:t>
                                  </m:r>
                                  <m:r>
                                    <a:rPr lang="en-GB" i="1">
                                      <a:latin typeface="Cambria Math"/>
                                    </a:rPr>
                                    <m:t>𝑡</m:t>
                                  </m:r>
                                </m:sub>
                                <m:sup>
                                  <m:r>
                                    <a:rPr lang="en-GB" i="1">
                                      <a:latin typeface="Cambria Math"/>
                                    </a:rPr>
                                    <m:t>𝑎𝑔𝑟</m:t>
                                  </m:r>
                                </m:sup>
                              </m:sSubSup>
                            </m:e>
                          </m:d>
                        </m:e>
                      </m:func>
                      <m:r>
                        <a:rPr lang="en-GB" i="1">
                          <a:latin typeface="Cambria Math"/>
                        </a:rPr>
                        <m:t>+</m:t>
                      </m:r>
                      <m:sSub>
                        <m:sSubPr>
                          <m:ctrlPr>
                            <a:rPr lang="en-GB" i="1">
                              <a:latin typeface="Cambria Math"/>
                            </a:rPr>
                          </m:ctrlPr>
                        </m:sSubPr>
                        <m:e>
                          <m:r>
                            <a:rPr lang="en-GB" i="1">
                              <a:latin typeface="Cambria Math"/>
                            </a:rPr>
                            <m:t>𝛽</m:t>
                          </m:r>
                        </m:e>
                        <m:sub>
                          <m:r>
                            <a:rPr lang="en-GB" i="1">
                              <a:latin typeface="Cambria Math"/>
                            </a:rPr>
                            <m:t>2</m:t>
                          </m:r>
                        </m:sub>
                      </m:sSub>
                      <m:func>
                        <m:funcPr>
                          <m:ctrlPr>
                            <a:rPr lang="en-GB" i="1">
                              <a:latin typeface="Cambria Math"/>
                            </a:rPr>
                          </m:ctrlPr>
                        </m:funcPr>
                        <m:fName>
                          <m:r>
                            <m:rPr>
                              <m:sty m:val="p"/>
                            </m:rPr>
                            <a:rPr lang="en-GB">
                              <a:latin typeface="Cambria Math"/>
                            </a:rPr>
                            <m:t>log</m:t>
                          </m:r>
                        </m:fName>
                        <m:e>
                          <m:d>
                            <m:dPr>
                              <m:ctrlPr>
                                <a:rPr lang="en-GB" i="1">
                                  <a:latin typeface="Cambria Math"/>
                                </a:rPr>
                              </m:ctrlPr>
                            </m:dPr>
                            <m:e>
                              <m:sSubSup>
                                <m:sSubSupPr>
                                  <m:ctrlPr>
                                    <a:rPr lang="en-GB" i="1">
                                      <a:latin typeface="Cambria Math"/>
                                    </a:rPr>
                                  </m:ctrlPr>
                                </m:sSubSupPr>
                                <m:e>
                                  <m:r>
                                    <a:rPr lang="en-GB" i="1">
                                      <a:latin typeface="Cambria Math"/>
                                    </a:rPr>
                                    <m:t>𝐴</m:t>
                                  </m:r>
                                </m:e>
                                <m:sub>
                                  <m:r>
                                    <a:rPr lang="en-GB" i="1">
                                      <a:latin typeface="Cambria Math"/>
                                    </a:rPr>
                                    <m:t>𝑖</m:t>
                                  </m:r>
                                  <m:r>
                                    <a:rPr lang="en-GB" i="1">
                                      <a:latin typeface="Cambria Math"/>
                                    </a:rPr>
                                    <m:t>,</m:t>
                                  </m:r>
                                  <m:r>
                                    <a:rPr lang="en-GB" i="1">
                                      <a:latin typeface="Cambria Math"/>
                                    </a:rPr>
                                    <m:t>𝑡</m:t>
                                  </m:r>
                                </m:sub>
                                <m:sup>
                                  <m:r>
                                    <a:rPr lang="en-GB" i="1">
                                      <a:latin typeface="Cambria Math"/>
                                    </a:rPr>
                                    <m:t>𝑖𝑛𝑑</m:t>
                                  </m:r>
                                </m:sup>
                              </m:sSubSup>
                            </m:e>
                          </m:d>
                        </m:e>
                      </m:func>
                      <m:r>
                        <a:rPr lang="en-GB" i="1">
                          <a:latin typeface="Cambria Math"/>
                        </a:rPr>
                        <m:t>+</m:t>
                      </m:r>
                      <m:sSub>
                        <m:sSubPr>
                          <m:ctrlPr>
                            <a:rPr lang="en-GB" i="1">
                              <a:latin typeface="Cambria Math"/>
                            </a:rPr>
                          </m:ctrlPr>
                        </m:sSubPr>
                        <m:e>
                          <m:r>
                            <a:rPr lang="en-GB" i="1">
                              <a:latin typeface="Cambria Math"/>
                            </a:rPr>
                            <m:t>𝛽</m:t>
                          </m:r>
                        </m:e>
                        <m:sub>
                          <m:r>
                            <a:rPr lang="en-GB" i="1">
                              <a:latin typeface="Cambria Math"/>
                            </a:rPr>
                            <m:t>3</m:t>
                          </m:r>
                        </m:sub>
                      </m:sSub>
                      <m:func>
                        <m:funcPr>
                          <m:ctrlPr>
                            <a:rPr lang="en-GB" i="1">
                              <a:latin typeface="Cambria Math"/>
                            </a:rPr>
                          </m:ctrlPr>
                        </m:funcPr>
                        <m:fName>
                          <m:r>
                            <m:rPr>
                              <m:sty m:val="p"/>
                            </m:rPr>
                            <a:rPr lang="en-GB">
                              <a:latin typeface="Cambria Math"/>
                            </a:rPr>
                            <m:t>log</m:t>
                          </m:r>
                        </m:fName>
                        <m:e>
                          <m:d>
                            <m:dPr>
                              <m:ctrlPr>
                                <a:rPr lang="en-GB" i="1">
                                  <a:latin typeface="Cambria Math"/>
                                </a:rPr>
                              </m:ctrlPr>
                            </m:dPr>
                            <m:e>
                              <m:sSubSup>
                                <m:sSubSupPr>
                                  <m:ctrlPr>
                                    <a:rPr lang="en-GB" i="1">
                                      <a:latin typeface="Cambria Math"/>
                                    </a:rPr>
                                  </m:ctrlPr>
                                </m:sSubSupPr>
                                <m:e>
                                  <m:r>
                                    <a:rPr lang="en-GB" i="1">
                                      <a:latin typeface="Cambria Math"/>
                                    </a:rPr>
                                    <m:t>𝐴</m:t>
                                  </m:r>
                                </m:e>
                                <m:sub>
                                  <m:r>
                                    <a:rPr lang="en-GB" i="1">
                                      <a:latin typeface="Cambria Math"/>
                                    </a:rPr>
                                    <m:t>𝑖</m:t>
                                  </m:r>
                                  <m:r>
                                    <a:rPr lang="en-GB" i="1">
                                      <a:latin typeface="Cambria Math"/>
                                    </a:rPr>
                                    <m:t>,</m:t>
                                  </m:r>
                                  <m:r>
                                    <a:rPr lang="en-GB" i="1">
                                      <a:latin typeface="Cambria Math"/>
                                    </a:rPr>
                                    <m:t>𝑡</m:t>
                                  </m:r>
                                </m:sub>
                                <m:sup>
                                  <m:r>
                                    <a:rPr lang="en-GB" i="1">
                                      <a:latin typeface="Cambria Math"/>
                                    </a:rPr>
                                    <m:t>𝑠𝑒𝑟𝑣</m:t>
                                  </m:r>
                                </m:sup>
                              </m:sSubSup>
                            </m:e>
                          </m:d>
                        </m:e>
                      </m:func>
                      <m:r>
                        <a:rPr lang="en-GB" i="1">
                          <a:latin typeface="Cambria Math"/>
                        </a:rPr>
                        <m:t>+ </m:t>
                      </m:r>
                      <m:r>
                        <a:rPr lang="en-GB" i="1">
                          <a:latin typeface="Cambria Math"/>
                        </a:rPr>
                        <m:t>𝜀</m:t>
                      </m:r>
                    </m:oMath>
                  </m:oMathPara>
                </a14:m>
                <a:endParaRPr lang="en-GB" dirty="0" smtClean="0"/>
              </a:p>
              <a:p>
                <a:pPr>
                  <a:spcAft>
                    <a:spcPts val="600"/>
                  </a:spcAft>
                </a:pPr>
                <a:r>
                  <a:rPr lang="en-GB" dirty="0" smtClean="0"/>
                  <a:t>Additional variations of the model:</a:t>
                </a:r>
              </a:p>
              <a:p>
                <a:pPr marL="285750" indent="-285750">
                  <a:spcAft>
                    <a:spcPts val="600"/>
                  </a:spcAft>
                  <a:buFont typeface="Arial" panose="020B0604020202020204" pitchFamily="34" charset="0"/>
                  <a:buChar char="•"/>
                </a:pPr>
                <a:r>
                  <a:rPr lang="en-GB" dirty="0" smtClean="0"/>
                  <a:t>Year dummy variables</a:t>
                </a:r>
              </a:p>
              <a:p>
                <a:pPr marL="285750" indent="-285750">
                  <a:spcAft>
                    <a:spcPts val="600"/>
                  </a:spcAft>
                  <a:buFont typeface="Arial" panose="020B0604020202020204" pitchFamily="34" charset="0"/>
                  <a:buChar char="•"/>
                </a:pPr>
                <a:r>
                  <a:rPr lang="en-GB" dirty="0" smtClean="0"/>
                  <a:t>REER based on trade with OECD countries only, to fix mismatch between dependent and independent variables</a:t>
                </a:r>
              </a:p>
              <a:p>
                <a:pPr marL="285750" indent="-285750">
                  <a:spcAft>
                    <a:spcPts val="600"/>
                  </a:spcAft>
                  <a:buFont typeface="Arial" panose="020B0604020202020204" pitchFamily="34" charset="0"/>
                  <a:buChar char="•"/>
                </a:pPr>
                <a:r>
                  <a:rPr lang="en-GB" dirty="0" smtClean="0"/>
                  <a:t>Adding additional variables as robustness check: trade openness, capital inflows, government consumption and terms of trade. All added in logarithms except the financial account balance</a:t>
                </a:r>
              </a:p>
              <a:p>
                <a:pPr>
                  <a:spcAft>
                    <a:spcPts val="600"/>
                  </a:spcAft>
                </a:pPr>
                <a:r>
                  <a:rPr lang="en-GB" dirty="0" smtClean="0"/>
                  <a:t>Splitting the sample into </a:t>
                </a:r>
                <a:r>
                  <a:rPr lang="en-GB" dirty="0" smtClean="0">
                    <a:hlinkClick r:id="rId3" action="ppaction://hlinksldjump"/>
                  </a:rPr>
                  <a:t>sub-regions</a:t>
                </a:r>
                <a:endParaRPr lang="en-GB" dirty="0"/>
              </a:p>
              <a:p>
                <a:pPr>
                  <a:spcAft>
                    <a:spcPts val="600"/>
                  </a:spcAft>
                </a:pPr>
                <a:endParaRPr lang="en-GB" dirty="0" smtClean="0">
                  <a:solidFill>
                    <a:schemeClr val="accent6"/>
                  </a:solidFill>
                </a:endParaRPr>
              </a:p>
            </p:txBody>
          </p:sp>
        </mc:Choice>
        <mc:Fallback xmlns="">
          <p:sp>
            <p:nvSpPr>
              <p:cNvPr id="13" name="Text Placeholder 5"/>
              <p:cNvSpPr txBox="1">
                <a:spLocks noRot="1" noChangeAspect="1" noMove="1" noResize="1" noEditPoints="1" noAdjustHandles="1" noChangeArrowheads="1" noChangeShapeType="1" noTextEdit="1"/>
              </p:cNvSpPr>
              <p:nvPr/>
            </p:nvSpPr>
            <p:spPr>
              <a:xfrm>
                <a:off x="203200" y="720520"/>
                <a:ext cx="11544300" cy="5478399"/>
              </a:xfrm>
              <a:prstGeom prst="rect">
                <a:avLst/>
              </a:prstGeom>
              <a:blipFill rotWithShape="1">
                <a:blip r:embed="rId4"/>
                <a:stretch>
                  <a:fillRect l="-686" r="-950" b="-1557"/>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426775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Results</a:t>
            </a:r>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17</a:t>
            </a:fld>
            <a:endParaRPr lang="en-GB"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00860"/>
            <a:ext cx="6795288" cy="3863340"/>
          </a:xfrm>
          <a:prstGeom prst="rect">
            <a:avLst/>
          </a:prstGeom>
          <a:noFill/>
          <a:ln>
            <a:noFill/>
          </a:ln>
        </p:spPr>
      </p:pic>
      <p:sp>
        <p:nvSpPr>
          <p:cNvPr id="4" name="Rectangle 3"/>
          <p:cNvSpPr/>
          <p:nvPr/>
        </p:nvSpPr>
        <p:spPr>
          <a:xfrm>
            <a:off x="5359663" y="1207701"/>
            <a:ext cx="3316934" cy="338554"/>
          </a:xfrm>
          <a:prstGeom prst="rect">
            <a:avLst/>
          </a:prstGeom>
        </p:spPr>
        <p:txBody>
          <a:bodyPr wrap="none">
            <a:spAutoFit/>
          </a:bodyPr>
          <a:lstStyle/>
          <a:p>
            <a:pPr>
              <a:spcBef>
                <a:spcPts val="0"/>
              </a:spcBef>
              <a:spcAft>
                <a:spcPts val="600"/>
              </a:spcAft>
            </a:pPr>
            <a:r>
              <a:rPr lang="en-GB" sz="1600" b="1" dirty="0">
                <a:solidFill>
                  <a:schemeClr val="accent1"/>
                </a:solidFill>
                <a:latin typeface="Franklin Gothic Book"/>
                <a:cs typeface="Franklin Gothic Book"/>
              </a:rPr>
              <a:t>REER based on OECD countries only</a:t>
            </a:r>
          </a:p>
        </p:txBody>
      </p:sp>
      <p:sp>
        <p:nvSpPr>
          <p:cNvPr id="8" name="Text Placeholder 5"/>
          <p:cNvSpPr txBox="1">
            <a:spLocks/>
          </p:cNvSpPr>
          <p:nvPr/>
        </p:nvSpPr>
        <p:spPr>
          <a:xfrm>
            <a:off x="88899" y="1156696"/>
            <a:ext cx="5041901" cy="4990104"/>
          </a:xfrm>
          <a:prstGeom prst="rect">
            <a:avLst/>
          </a:prstGeom>
          <a:ln>
            <a:noFill/>
          </a:ln>
        </p:spPr>
        <p:txBody>
          <a:bodyPr vert="horz" lIns="7200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dirty="0" smtClean="0"/>
              <a:t>Results based on all countries in the sample show no clear link between productivity and REER</a:t>
            </a:r>
          </a:p>
          <a:p>
            <a:pPr marL="342900" indent="-342900">
              <a:buFont typeface="Arial" panose="020B0604020202020204" pitchFamily="34" charset="0"/>
              <a:buChar char="•"/>
            </a:pPr>
            <a:r>
              <a:rPr lang="en-GB" dirty="0" smtClean="0"/>
              <a:t>When splitting to sub-regions, </a:t>
            </a:r>
            <a:r>
              <a:rPr lang="en-GB" b="1" dirty="0">
                <a:solidFill>
                  <a:schemeClr val="accent1"/>
                </a:solidFill>
              </a:rPr>
              <a:t>only CEB, SEE and Turkey</a:t>
            </a:r>
            <a:r>
              <a:rPr lang="en-GB" dirty="0" smtClean="0"/>
              <a:t> </a:t>
            </a:r>
            <a:r>
              <a:rPr lang="en-GB" dirty="0"/>
              <a:t>appears to have a clear connection between the </a:t>
            </a:r>
            <a:r>
              <a:rPr lang="en-GB" dirty="0" smtClean="0"/>
              <a:t>REER and the productivity measures.</a:t>
            </a:r>
          </a:p>
          <a:p>
            <a:pPr marL="342900" indent="-342900">
              <a:buFont typeface="Arial" panose="020B0604020202020204" pitchFamily="34" charset="0"/>
              <a:buChar char="•"/>
            </a:pPr>
            <a:r>
              <a:rPr lang="en-GB" dirty="0" smtClean="0"/>
              <a:t>In those countries, an increase of 1 percentage points in traded-sector productivity relative to OECD average, increases REER against OECD </a:t>
            </a:r>
            <a:r>
              <a:rPr lang="en-GB" b="1" dirty="0">
                <a:solidFill>
                  <a:schemeClr val="accent1"/>
                </a:solidFill>
              </a:rPr>
              <a:t>by around 0.14 percentage </a:t>
            </a:r>
            <a:r>
              <a:rPr lang="en-GB" b="1" dirty="0" smtClean="0">
                <a:solidFill>
                  <a:schemeClr val="accent1"/>
                </a:solidFill>
              </a:rPr>
              <a:t>points</a:t>
            </a:r>
            <a:r>
              <a:rPr lang="en-GB" dirty="0" smtClean="0"/>
              <a:t>.</a:t>
            </a:r>
          </a:p>
          <a:p>
            <a:pPr marL="342900" indent="-342900">
              <a:buFont typeface="Arial" panose="020B0604020202020204" pitchFamily="34" charset="0"/>
              <a:buChar char="•"/>
            </a:pPr>
            <a:r>
              <a:rPr lang="en-GB" dirty="0" smtClean="0"/>
              <a:t>In EU11 countries this coefficient in the industry sector increases to </a:t>
            </a:r>
            <a:r>
              <a:rPr lang="en-GB" b="1" dirty="0">
                <a:solidFill>
                  <a:schemeClr val="accent1"/>
                </a:solidFill>
              </a:rPr>
              <a:t>0.27</a:t>
            </a:r>
          </a:p>
        </p:txBody>
      </p:sp>
      <p:sp>
        <p:nvSpPr>
          <p:cNvPr id="7" name="Rectangle 6"/>
          <p:cNvSpPr/>
          <p:nvPr/>
        </p:nvSpPr>
        <p:spPr>
          <a:xfrm>
            <a:off x="9740900" y="2362200"/>
            <a:ext cx="698500" cy="48260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
        <p:nvSpPr>
          <p:cNvPr id="10" name="Rectangle 9"/>
          <p:cNvSpPr/>
          <p:nvPr/>
        </p:nvSpPr>
        <p:spPr>
          <a:xfrm>
            <a:off x="11341100" y="2768600"/>
            <a:ext cx="698500" cy="119380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Tree>
    <p:extLst>
      <p:ext uri="{BB962C8B-B14F-4D97-AF65-F5344CB8AC3E}">
        <p14:creationId xmlns:p14="http://schemas.microsoft.com/office/powerpoint/2010/main" val="144918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Results</a:t>
            </a:r>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18</a:t>
            </a:fld>
            <a:endParaRPr lang="en-GB" dirty="0"/>
          </a:p>
        </p:txBody>
      </p:sp>
      <p:sp>
        <p:nvSpPr>
          <p:cNvPr id="4" name="Rectangle 3"/>
          <p:cNvSpPr/>
          <p:nvPr/>
        </p:nvSpPr>
        <p:spPr>
          <a:xfrm>
            <a:off x="4279900" y="1207701"/>
            <a:ext cx="3316934" cy="338554"/>
          </a:xfrm>
          <a:prstGeom prst="rect">
            <a:avLst/>
          </a:prstGeom>
        </p:spPr>
        <p:txBody>
          <a:bodyPr wrap="none">
            <a:spAutoFit/>
          </a:bodyPr>
          <a:lstStyle/>
          <a:p>
            <a:pPr>
              <a:spcBef>
                <a:spcPts val="0"/>
              </a:spcBef>
              <a:spcAft>
                <a:spcPts val="600"/>
              </a:spcAft>
            </a:pPr>
            <a:r>
              <a:rPr lang="en-GB" sz="1600" b="1" dirty="0">
                <a:solidFill>
                  <a:schemeClr val="accent1"/>
                </a:solidFill>
                <a:latin typeface="Franklin Gothic Book"/>
                <a:cs typeface="Franklin Gothic Book"/>
              </a:rPr>
              <a:t>REER based on OECD countries only</a:t>
            </a:r>
          </a:p>
        </p:txBody>
      </p:sp>
      <p:sp>
        <p:nvSpPr>
          <p:cNvPr id="8" name="Text Placeholder 5"/>
          <p:cNvSpPr txBox="1">
            <a:spLocks/>
          </p:cNvSpPr>
          <p:nvPr/>
        </p:nvSpPr>
        <p:spPr>
          <a:xfrm>
            <a:off x="88899" y="1385296"/>
            <a:ext cx="4191001" cy="4990104"/>
          </a:xfrm>
          <a:prstGeom prst="rect">
            <a:avLst/>
          </a:prstGeom>
          <a:ln>
            <a:noFill/>
          </a:ln>
        </p:spPr>
        <p:txBody>
          <a:bodyPr vert="horz" lIns="7200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dirty="0" smtClean="0"/>
              <a:t>When adding additional variables, in most models traded-sector productivity is connected to real appreciation.</a:t>
            </a:r>
          </a:p>
          <a:p>
            <a:pPr marL="342900" indent="-342900">
              <a:buFont typeface="Arial" panose="020B0604020202020204" pitchFamily="34" charset="0"/>
              <a:buChar char="•"/>
            </a:pPr>
            <a:r>
              <a:rPr lang="en-GB" dirty="0" smtClean="0"/>
              <a:t>When looking at EU11 countries, the results are more statistically significant and larger in magnitude</a:t>
            </a:r>
          </a:p>
          <a:p>
            <a:pPr marL="342900" indent="-342900">
              <a:buFont typeface="Arial" panose="020B0604020202020204" pitchFamily="34" charset="0"/>
              <a:buChar char="•"/>
            </a:pPr>
            <a:r>
              <a:rPr lang="en-GB" dirty="0" smtClean="0"/>
              <a:t>None of the other variables are statistically relevant for determining REER.</a:t>
            </a: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4279900" y="1727200"/>
            <a:ext cx="7797799" cy="4368800"/>
          </a:xfrm>
          <a:prstGeom prst="rect">
            <a:avLst/>
          </a:prstGeom>
          <a:noFill/>
          <a:ln>
            <a:noFill/>
          </a:ln>
        </p:spPr>
      </p:pic>
    </p:spTree>
    <p:extLst>
      <p:ext uri="{BB962C8B-B14F-4D97-AF65-F5344CB8AC3E}">
        <p14:creationId xmlns:p14="http://schemas.microsoft.com/office/powerpoint/2010/main" val="9917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Summing up: what have we found?</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19</a:t>
            </a:fld>
            <a:endParaRPr lang="en-GB" dirty="0">
              <a:solidFill>
                <a:srgbClr val="00539B"/>
              </a:solidFill>
            </a:endParaRPr>
          </a:p>
        </p:txBody>
      </p:sp>
      <p:sp>
        <p:nvSpPr>
          <p:cNvPr id="6" name="Text Placeholder 5"/>
          <p:cNvSpPr>
            <a:spLocks noGrp="1"/>
          </p:cNvSpPr>
          <p:nvPr>
            <p:ph type="body" sz="quarter" idx="10"/>
          </p:nvPr>
        </p:nvSpPr>
        <p:spPr>
          <a:xfrm>
            <a:off x="488950" y="1405130"/>
            <a:ext cx="11030475" cy="4921172"/>
          </a:xfrm>
        </p:spPr>
        <p:txBody>
          <a:bodyPr/>
          <a:lstStyle/>
          <a:p>
            <a:endParaRPr lang="en-GB" sz="2400" dirty="0" smtClean="0"/>
          </a:p>
          <a:p>
            <a:pPr marL="342900" indent="-342900">
              <a:buFont typeface="Arial" panose="020B0604020202020204" pitchFamily="34" charset="0"/>
              <a:buChar char="•"/>
            </a:pPr>
            <a:r>
              <a:rPr lang="en-GB" sz="2400" dirty="0" smtClean="0"/>
              <a:t>We understand better what has happened to real exchange rates in the past 20 years – first comprehensive set of REERs in the region</a:t>
            </a:r>
          </a:p>
          <a:p>
            <a:pPr marL="342900" indent="-342900">
              <a:buFont typeface="Arial" panose="020B0604020202020204" pitchFamily="34" charset="0"/>
              <a:buChar char="•"/>
            </a:pPr>
            <a:r>
              <a:rPr lang="en-GB" sz="2400" dirty="0" smtClean="0"/>
              <a:t>We presented a list of factors that are theoretically relevant for determining movements in real exchange rates</a:t>
            </a:r>
          </a:p>
          <a:p>
            <a:pPr marL="342900" indent="-342900">
              <a:buFont typeface="Arial" panose="020B0604020202020204" pitchFamily="34" charset="0"/>
              <a:buChar char="•"/>
            </a:pPr>
            <a:r>
              <a:rPr lang="en-GB" sz="2400" dirty="0" smtClean="0"/>
              <a:t>We find a measureable and statistically significant relationship between REERs and productivity in CEB/SEE/EU11 countries.</a:t>
            </a:r>
          </a:p>
          <a:p>
            <a:pPr marL="342900" indent="-342900">
              <a:buFont typeface="Arial" panose="020B0604020202020204" pitchFamily="34" charset="0"/>
              <a:buChar char="•"/>
            </a:pPr>
            <a:r>
              <a:rPr lang="en-GB" sz="2400" dirty="0" smtClean="0"/>
              <a:t>We have not yet found a clear link with other variables, and in other regions → for further research…</a:t>
            </a:r>
          </a:p>
          <a:p>
            <a:pPr marL="342900" indent="-342900">
              <a:buFont typeface="Arial" panose="020B0604020202020204" pitchFamily="34" charset="0"/>
              <a:buChar char="•"/>
            </a:pPr>
            <a:endParaRPr lang="en-GB" sz="1600" dirty="0"/>
          </a:p>
        </p:txBody>
      </p:sp>
    </p:spTree>
    <p:extLst>
      <p:ext uri="{BB962C8B-B14F-4D97-AF65-F5344CB8AC3E}">
        <p14:creationId xmlns:p14="http://schemas.microsoft.com/office/powerpoint/2010/main" val="1668713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are our main findings</a:t>
            </a:r>
            <a:r>
              <a:rPr lang="en-GB" b="1" dirty="0" smtClean="0"/>
              <a:t>?*</a:t>
            </a:r>
            <a:endParaRPr lang="en-GB" b="1" dirty="0"/>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2</a:t>
            </a:fld>
            <a:endParaRPr lang="en-GB" dirty="0">
              <a:solidFill>
                <a:srgbClr val="00539B"/>
              </a:solidFill>
            </a:endParaRPr>
          </a:p>
        </p:txBody>
      </p:sp>
      <p:sp>
        <p:nvSpPr>
          <p:cNvPr id="6" name="Text Placeholder 5"/>
          <p:cNvSpPr>
            <a:spLocks noGrp="1"/>
          </p:cNvSpPr>
          <p:nvPr>
            <p:ph type="body" sz="quarter" idx="10"/>
          </p:nvPr>
        </p:nvSpPr>
        <p:spPr>
          <a:xfrm>
            <a:off x="196850" y="1248665"/>
            <a:ext cx="11741149" cy="4921172"/>
          </a:xfrm>
        </p:spPr>
        <p:txBody>
          <a:bodyPr/>
          <a:lstStyle/>
          <a:p>
            <a:pPr marL="342900" indent="-342900">
              <a:buFont typeface="Arial" panose="020B0604020202020204" pitchFamily="34" charset="0"/>
              <a:buChar char="•"/>
            </a:pPr>
            <a:r>
              <a:rPr lang="en-GB" sz="2400" dirty="0" smtClean="0">
                <a:latin typeface="Franklin Gothic Book" panose="020B0503020102020204" pitchFamily="34" charset="0"/>
              </a:rPr>
              <a:t>We calculated the real effective exchange rates in EBRD countries of operations on a yearly basis for the period 1997-2018</a:t>
            </a:r>
          </a:p>
          <a:p>
            <a:pPr marL="342900" indent="-342900">
              <a:buFont typeface="Arial" panose="020B0604020202020204" pitchFamily="34" charset="0"/>
              <a:buChar char="•"/>
            </a:pPr>
            <a:r>
              <a:rPr lang="en-GB" sz="2400" dirty="0" smtClean="0">
                <a:latin typeface="Franklin Gothic Book" panose="020B0503020102020204" pitchFamily="34" charset="0"/>
              </a:rPr>
              <a:t>Real exchange rates in transition economies vary significantly across countries and over time</a:t>
            </a:r>
          </a:p>
          <a:p>
            <a:pPr marL="342900" indent="-342900">
              <a:buFont typeface="Arial" panose="020B0604020202020204" pitchFamily="34" charset="0"/>
              <a:buChar char="•"/>
            </a:pPr>
            <a:r>
              <a:rPr lang="en-GB" sz="2400" dirty="0" smtClean="0">
                <a:latin typeface="Franklin Gothic Book" panose="020B0503020102020204" pitchFamily="34" charset="0"/>
              </a:rPr>
              <a:t>Significant real appreciation in many countries pre-global crisis, but real depreciation since then</a:t>
            </a:r>
          </a:p>
          <a:p>
            <a:pPr marL="342900" indent="-342900">
              <a:buFont typeface="Arial" panose="020B0604020202020204" pitchFamily="34" charset="0"/>
              <a:buChar char="•"/>
            </a:pPr>
            <a:r>
              <a:rPr lang="en-GB" sz="2400" dirty="0" smtClean="0">
                <a:latin typeface="Franklin Gothic Book" panose="020B0503020102020204" pitchFamily="34" charset="0"/>
              </a:rPr>
              <a:t>Productivity in traded sectors is a key driver of real appreciation in CEB and SEE</a:t>
            </a:r>
          </a:p>
          <a:p>
            <a:pPr marL="342900" indent="-342900">
              <a:buFont typeface="Arial" panose="020B0604020202020204" pitchFamily="34" charset="0"/>
              <a:buChar char="•"/>
            </a:pPr>
            <a:r>
              <a:rPr lang="en-GB" sz="2400" dirty="0" smtClean="0">
                <a:latin typeface="Franklin Gothic Book" panose="020B0503020102020204" pitchFamily="34" charset="0"/>
              </a:rPr>
              <a:t>Other macro factors (capital inflows, trade openness, government consumption, terms of trade) not systematically related to real exchange rate movements.</a:t>
            </a:r>
          </a:p>
          <a:p>
            <a:pPr marL="342900" indent="-342900">
              <a:buFont typeface="Arial" panose="020B0604020202020204" pitchFamily="34" charset="0"/>
              <a:buChar char="•"/>
            </a:pPr>
            <a:endParaRPr lang="en-GB" sz="1600" dirty="0" smtClean="0">
              <a:latin typeface="Franklin Gothic Book" panose="020B0503020102020204" pitchFamily="34" charset="0"/>
            </a:endParaRPr>
          </a:p>
          <a:p>
            <a:r>
              <a:rPr lang="en-GB" sz="1600" dirty="0" smtClean="0">
                <a:latin typeface="Franklin Gothic Book" panose="020B0503020102020204" pitchFamily="34" charset="0"/>
              </a:rPr>
              <a:t>* See Dan Meshulam and Peter Sanfey, “The Determinants of Real Exchange Rates in Transition Economies,” EBRD Working  Paper No.  228</a:t>
            </a:r>
            <a:r>
              <a:rPr lang="en-GB" sz="1600" dirty="0">
                <a:latin typeface="Franklin Gothic Book" panose="020B0503020102020204" pitchFamily="34" charset="0"/>
              </a:rPr>
              <a:t>, available at: </a:t>
            </a:r>
            <a:r>
              <a:rPr lang="en-GB" sz="1600" dirty="0">
                <a:latin typeface="Franklin Gothic Book" panose="020B0503020102020204" pitchFamily="34" charset="0"/>
                <a:hlinkClick r:id="rId3"/>
              </a:rPr>
              <a:t>https://</a:t>
            </a:r>
            <a:r>
              <a:rPr lang="en-GB" sz="1600" dirty="0" smtClean="0">
                <a:latin typeface="Franklin Gothic Book" panose="020B0503020102020204" pitchFamily="34" charset="0"/>
                <a:hlinkClick r:id="rId3"/>
              </a:rPr>
              <a:t>www.ebrd.com/publications/working-papers/real-exchange-rates</a:t>
            </a:r>
            <a:r>
              <a:rPr lang="en-GB" sz="1600" dirty="0" smtClean="0">
                <a:latin typeface="Franklin Gothic Book" panose="020B0503020102020204" pitchFamily="34" charset="0"/>
              </a:rPr>
              <a:t>. </a:t>
            </a:r>
            <a:endParaRPr lang="en-GB" sz="1600" dirty="0">
              <a:latin typeface="Franklin Gothic Book" panose="020B0503020102020204" pitchFamily="34" charset="0"/>
            </a:endParaRPr>
          </a:p>
        </p:txBody>
      </p:sp>
    </p:spTree>
    <p:extLst>
      <p:ext uri="{BB962C8B-B14F-4D97-AF65-F5344CB8AC3E}">
        <p14:creationId xmlns:p14="http://schemas.microsoft.com/office/powerpoint/2010/main" val="1367467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a:off x="-41384" y="-1316195"/>
            <a:ext cx="12233383" cy="8193985"/>
            <a:chOff x="-77" y="-896"/>
            <a:chExt cx="7859" cy="5264"/>
          </a:xfrm>
        </p:grpSpPr>
        <p:sp>
          <p:nvSpPr>
            <p:cNvPr id="10" name="AutoShape 3"/>
            <p:cNvSpPr>
              <a:spLocks noChangeAspect="1" noChangeArrowheads="1" noTextEdit="1"/>
            </p:cNvSpPr>
            <p:nvPr/>
          </p:nvSpPr>
          <p:spPr bwMode="auto">
            <a:xfrm>
              <a:off x="-77" y="-896"/>
              <a:ext cx="7859" cy="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1" name="Group 205"/>
            <p:cNvGrpSpPr>
              <a:grpSpLocks/>
            </p:cNvGrpSpPr>
            <p:nvPr/>
          </p:nvGrpSpPr>
          <p:grpSpPr bwMode="auto">
            <a:xfrm>
              <a:off x="-77" y="-896"/>
              <a:ext cx="7859" cy="5264"/>
              <a:chOff x="-77" y="-896"/>
              <a:chExt cx="7859" cy="5264"/>
            </a:xfrm>
          </p:grpSpPr>
          <p:sp>
            <p:nvSpPr>
              <p:cNvPr id="329" name="Rectangle 5"/>
              <p:cNvSpPr>
                <a:spLocks noChangeArrowheads="1"/>
              </p:cNvSpPr>
              <p:nvPr/>
            </p:nvSpPr>
            <p:spPr bwMode="auto">
              <a:xfrm>
                <a:off x="-77" y="-896"/>
                <a:ext cx="7853" cy="5245"/>
              </a:xfrm>
              <a:prstGeom prst="rect">
                <a:avLst/>
              </a:prstGeom>
              <a:solidFill>
                <a:srgbClr val="C7EA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6"/>
              <p:cNvSpPr>
                <a:spLocks/>
              </p:cNvSpPr>
              <p:nvPr/>
            </p:nvSpPr>
            <p:spPr bwMode="auto">
              <a:xfrm>
                <a:off x="-77" y="-896"/>
                <a:ext cx="7853" cy="5245"/>
              </a:xfrm>
              <a:custGeom>
                <a:avLst/>
                <a:gdLst>
                  <a:gd name="T0" fmla="*/ 0 w 7853"/>
                  <a:gd name="T1" fmla="*/ 5245 h 5245"/>
                  <a:gd name="T2" fmla="*/ 0 w 7853"/>
                  <a:gd name="T3" fmla="*/ 0 h 5245"/>
                  <a:gd name="T4" fmla="*/ 7853 w 7853"/>
                  <a:gd name="T5" fmla="*/ 0 h 5245"/>
                  <a:gd name="T6" fmla="*/ 7853 w 7853"/>
                  <a:gd name="T7" fmla="*/ 5245 h 5245"/>
                </a:gdLst>
                <a:ahLst/>
                <a:cxnLst>
                  <a:cxn ang="0">
                    <a:pos x="T0" y="T1"/>
                  </a:cxn>
                  <a:cxn ang="0">
                    <a:pos x="T2" y="T3"/>
                  </a:cxn>
                  <a:cxn ang="0">
                    <a:pos x="T4" y="T5"/>
                  </a:cxn>
                  <a:cxn ang="0">
                    <a:pos x="T6" y="T7"/>
                  </a:cxn>
                </a:cxnLst>
                <a:rect l="0" t="0" r="r" b="b"/>
                <a:pathLst>
                  <a:path w="7853" h="5245">
                    <a:moveTo>
                      <a:pt x="0" y="5245"/>
                    </a:moveTo>
                    <a:lnTo>
                      <a:pt x="0" y="0"/>
                    </a:lnTo>
                    <a:lnTo>
                      <a:pt x="7853" y="0"/>
                    </a:lnTo>
                    <a:lnTo>
                      <a:pt x="7853" y="52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7"/>
              <p:cNvSpPr>
                <a:spLocks/>
              </p:cNvSpPr>
              <p:nvPr/>
            </p:nvSpPr>
            <p:spPr bwMode="auto">
              <a:xfrm>
                <a:off x="1202" y="-698"/>
                <a:ext cx="19" cy="24"/>
              </a:xfrm>
              <a:custGeom>
                <a:avLst/>
                <a:gdLst>
                  <a:gd name="T0" fmla="*/ 6 w 19"/>
                  <a:gd name="T1" fmla="*/ 24 h 24"/>
                  <a:gd name="T2" fmla="*/ 6 w 19"/>
                  <a:gd name="T3" fmla="*/ 24 h 24"/>
                  <a:gd name="T4" fmla="*/ 12 w 19"/>
                  <a:gd name="T5" fmla="*/ 18 h 24"/>
                  <a:gd name="T6" fmla="*/ 12 w 19"/>
                  <a:gd name="T7" fmla="*/ 18 h 24"/>
                  <a:gd name="T8" fmla="*/ 12 w 19"/>
                  <a:gd name="T9" fmla="*/ 18 h 24"/>
                  <a:gd name="T10" fmla="*/ 19 w 19"/>
                  <a:gd name="T11" fmla="*/ 18 h 24"/>
                  <a:gd name="T12" fmla="*/ 19 w 19"/>
                  <a:gd name="T13" fmla="*/ 18 h 24"/>
                  <a:gd name="T14" fmla="*/ 19 w 19"/>
                  <a:gd name="T15" fmla="*/ 12 h 24"/>
                  <a:gd name="T16" fmla="*/ 12 w 19"/>
                  <a:gd name="T17" fmla="*/ 6 h 24"/>
                  <a:gd name="T18" fmla="*/ 12 w 19"/>
                  <a:gd name="T19" fmla="*/ 6 h 24"/>
                  <a:gd name="T20" fmla="*/ 12 w 19"/>
                  <a:gd name="T21" fmla="*/ 0 h 24"/>
                  <a:gd name="T22" fmla="*/ 12 w 19"/>
                  <a:gd name="T23" fmla="*/ 0 h 24"/>
                  <a:gd name="T24" fmla="*/ 12 w 19"/>
                  <a:gd name="T25" fmla="*/ 0 h 24"/>
                  <a:gd name="T26" fmla="*/ 6 w 19"/>
                  <a:gd name="T27" fmla="*/ 0 h 24"/>
                  <a:gd name="T28" fmla="*/ 6 w 19"/>
                  <a:gd name="T29" fmla="*/ 6 h 24"/>
                  <a:gd name="T30" fmla="*/ 0 w 19"/>
                  <a:gd name="T31" fmla="*/ 18 h 24"/>
                  <a:gd name="T32" fmla="*/ 0 w 19"/>
                  <a:gd name="T33" fmla="*/ 18 h 24"/>
                  <a:gd name="T34" fmla="*/ 6 w 19"/>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6" y="24"/>
                    </a:moveTo>
                    <a:lnTo>
                      <a:pt x="6" y="24"/>
                    </a:lnTo>
                    <a:lnTo>
                      <a:pt x="12" y="18"/>
                    </a:lnTo>
                    <a:lnTo>
                      <a:pt x="12" y="18"/>
                    </a:lnTo>
                    <a:lnTo>
                      <a:pt x="12" y="18"/>
                    </a:lnTo>
                    <a:lnTo>
                      <a:pt x="19" y="18"/>
                    </a:lnTo>
                    <a:lnTo>
                      <a:pt x="19" y="18"/>
                    </a:lnTo>
                    <a:lnTo>
                      <a:pt x="19" y="12"/>
                    </a:lnTo>
                    <a:lnTo>
                      <a:pt x="12" y="6"/>
                    </a:lnTo>
                    <a:lnTo>
                      <a:pt x="12" y="6"/>
                    </a:lnTo>
                    <a:lnTo>
                      <a:pt x="12" y="0"/>
                    </a:lnTo>
                    <a:lnTo>
                      <a:pt x="12" y="0"/>
                    </a:lnTo>
                    <a:lnTo>
                      <a:pt x="12" y="0"/>
                    </a:lnTo>
                    <a:lnTo>
                      <a:pt x="6" y="0"/>
                    </a:lnTo>
                    <a:lnTo>
                      <a:pt x="6" y="6"/>
                    </a:lnTo>
                    <a:lnTo>
                      <a:pt x="0" y="18"/>
                    </a:lnTo>
                    <a:lnTo>
                      <a:pt x="0" y="18"/>
                    </a:lnTo>
                    <a:lnTo>
                      <a:pt x="6" y="24"/>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8"/>
              <p:cNvSpPr>
                <a:spLocks/>
              </p:cNvSpPr>
              <p:nvPr/>
            </p:nvSpPr>
            <p:spPr bwMode="auto">
              <a:xfrm>
                <a:off x="1221" y="-853"/>
                <a:ext cx="18" cy="31"/>
              </a:xfrm>
              <a:custGeom>
                <a:avLst/>
                <a:gdLst>
                  <a:gd name="T0" fmla="*/ 18 w 18"/>
                  <a:gd name="T1" fmla="*/ 0 h 31"/>
                  <a:gd name="T2" fmla="*/ 18 w 18"/>
                  <a:gd name="T3" fmla="*/ 0 h 31"/>
                  <a:gd name="T4" fmla="*/ 12 w 18"/>
                  <a:gd name="T5" fmla="*/ 0 h 31"/>
                  <a:gd name="T6" fmla="*/ 12 w 18"/>
                  <a:gd name="T7" fmla="*/ 7 h 31"/>
                  <a:gd name="T8" fmla="*/ 6 w 18"/>
                  <a:gd name="T9" fmla="*/ 13 h 31"/>
                  <a:gd name="T10" fmla="*/ 0 w 18"/>
                  <a:gd name="T11" fmla="*/ 25 h 31"/>
                  <a:gd name="T12" fmla="*/ 0 w 18"/>
                  <a:gd name="T13" fmla="*/ 25 h 31"/>
                  <a:gd name="T14" fmla="*/ 6 w 18"/>
                  <a:gd name="T15" fmla="*/ 31 h 31"/>
                  <a:gd name="T16" fmla="*/ 12 w 18"/>
                  <a:gd name="T17" fmla="*/ 31 h 31"/>
                  <a:gd name="T18" fmla="*/ 12 w 18"/>
                  <a:gd name="T19" fmla="*/ 25 h 31"/>
                  <a:gd name="T20" fmla="*/ 18 w 18"/>
                  <a:gd name="T21" fmla="*/ 25 h 31"/>
                  <a:gd name="T22" fmla="*/ 18 w 18"/>
                  <a:gd name="T23" fmla="*/ 19 h 31"/>
                  <a:gd name="T24" fmla="*/ 18 w 18"/>
                  <a:gd name="T25" fmla="*/ 19 h 31"/>
                  <a:gd name="T26" fmla="*/ 18 w 18"/>
                  <a:gd name="T27" fmla="*/ 7 h 31"/>
                  <a:gd name="T28" fmla="*/ 18 w 18"/>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31">
                    <a:moveTo>
                      <a:pt x="18" y="0"/>
                    </a:moveTo>
                    <a:lnTo>
                      <a:pt x="18" y="0"/>
                    </a:lnTo>
                    <a:lnTo>
                      <a:pt x="12" y="0"/>
                    </a:lnTo>
                    <a:lnTo>
                      <a:pt x="12" y="7"/>
                    </a:lnTo>
                    <a:lnTo>
                      <a:pt x="6" y="13"/>
                    </a:lnTo>
                    <a:lnTo>
                      <a:pt x="0" y="25"/>
                    </a:lnTo>
                    <a:lnTo>
                      <a:pt x="0" y="25"/>
                    </a:lnTo>
                    <a:lnTo>
                      <a:pt x="6" y="31"/>
                    </a:lnTo>
                    <a:lnTo>
                      <a:pt x="12" y="31"/>
                    </a:lnTo>
                    <a:lnTo>
                      <a:pt x="12" y="25"/>
                    </a:lnTo>
                    <a:lnTo>
                      <a:pt x="18" y="25"/>
                    </a:lnTo>
                    <a:lnTo>
                      <a:pt x="18" y="19"/>
                    </a:lnTo>
                    <a:lnTo>
                      <a:pt x="18" y="19"/>
                    </a:lnTo>
                    <a:lnTo>
                      <a:pt x="18" y="7"/>
                    </a:lnTo>
                    <a:lnTo>
                      <a:pt x="18"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9"/>
              <p:cNvSpPr>
                <a:spLocks/>
              </p:cNvSpPr>
              <p:nvPr/>
            </p:nvSpPr>
            <p:spPr bwMode="auto">
              <a:xfrm>
                <a:off x="1227" y="-822"/>
                <a:ext cx="31" cy="25"/>
              </a:xfrm>
              <a:custGeom>
                <a:avLst/>
                <a:gdLst>
                  <a:gd name="T0" fmla="*/ 12 w 31"/>
                  <a:gd name="T1" fmla="*/ 0 h 25"/>
                  <a:gd name="T2" fmla="*/ 12 w 31"/>
                  <a:gd name="T3" fmla="*/ 6 h 25"/>
                  <a:gd name="T4" fmla="*/ 6 w 31"/>
                  <a:gd name="T5" fmla="*/ 6 h 25"/>
                  <a:gd name="T6" fmla="*/ 6 w 31"/>
                  <a:gd name="T7" fmla="*/ 6 h 25"/>
                  <a:gd name="T8" fmla="*/ 6 w 31"/>
                  <a:gd name="T9" fmla="*/ 6 h 25"/>
                  <a:gd name="T10" fmla="*/ 6 w 31"/>
                  <a:gd name="T11" fmla="*/ 6 h 25"/>
                  <a:gd name="T12" fmla="*/ 6 w 31"/>
                  <a:gd name="T13" fmla="*/ 13 h 25"/>
                  <a:gd name="T14" fmla="*/ 0 w 31"/>
                  <a:gd name="T15" fmla="*/ 19 h 25"/>
                  <a:gd name="T16" fmla="*/ 0 w 31"/>
                  <a:gd name="T17" fmla="*/ 19 h 25"/>
                  <a:gd name="T18" fmla="*/ 0 w 31"/>
                  <a:gd name="T19" fmla="*/ 25 h 25"/>
                  <a:gd name="T20" fmla="*/ 6 w 31"/>
                  <a:gd name="T21" fmla="*/ 25 h 25"/>
                  <a:gd name="T22" fmla="*/ 6 w 31"/>
                  <a:gd name="T23" fmla="*/ 25 h 25"/>
                  <a:gd name="T24" fmla="*/ 6 w 31"/>
                  <a:gd name="T25" fmla="*/ 19 h 25"/>
                  <a:gd name="T26" fmla="*/ 6 w 31"/>
                  <a:gd name="T27" fmla="*/ 19 h 25"/>
                  <a:gd name="T28" fmla="*/ 12 w 31"/>
                  <a:gd name="T29" fmla="*/ 19 h 25"/>
                  <a:gd name="T30" fmla="*/ 18 w 31"/>
                  <a:gd name="T31" fmla="*/ 13 h 25"/>
                  <a:gd name="T32" fmla="*/ 18 w 31"/>
                  <a:gd name="T33" fmla="*/ 13 h 25"/>
                  <a:gd name="T34" fmla="*/ 24 w 31"/>
                  <a:gd name="T35" fmla="*/ 6 h 25"/>
                  <a:gd name="T36" fmla="*/ 24 w 31"/>
                  <a:gd name="T37" fmla="*/ 6 h 25"/>
                  <a:gd name="T38" fmla="*/ 31 w 31"/>
                  <a:gd name="T39" fmla="*/ 6 h 25"/>
                  <a:gd name="T40" fmla="*/ 31 w 31"/>
                  <a:gd name="T41" fmla="*/ 6 h 25"/>
                  <a:gd name="T42" fmla="*/ 31 w 31"/>
                  <a:gd name="T43" fmla="*/ 0 h 25"/>
                  <a:gd name="T44" fmla="*/ 31 w 31"/>
                  <a:gd name="T45" fmla="*/ 0 h 25"/>
                  <a:gd name="T46" fmla="*/ 12 w 31"/>
                  <a:gd name="T47" fmla="*/ 0 h 25"/>
                  <a:gd name="T48" fmla="*/ 12 w 31"/>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25">
                    <a:moveTo>
                      <a:pt x="12" y="0"/>
                    </a:moveTo>
                    <a:lnTo>
                      <a:pt x="12" y="6"/>
                    </a:lnTo>
                    <a:lnTo>
                      <a:pt x="6" y="6"/>
                    </a:lnTo>
                    <a:lnTo>
                      <a:pt x="6" y="6"/>
                    </a:lnTo>
                    <a:lnTo>
                      <a:pt x="6" y="6"/>
                    </a:lnTo>
                    <a:lnTo>
                      <a:pt x="6" y="6"/>
                    </a:lnTo>
                    <a:lnTo>
                      <a:pt x="6" y="13"/>
                    </a:lnTo>
                    <a:lnTo>
                      <a:pt x="0" y="19"/>
                    </a:lnTo>
                    <a:lnTo>
                      <a:pt x="0" y="19"/>
                    </a:lnTo>
                    <a:lnTo>
                      <a:pt x="0" y="25"/>
                    </a:lnTo>
                    <a:lnTo>
                      <a:pt x="6" y="25"/>
                    </a:lnTo>
                    <a:lnTo>
                      <a:pt x="6" y="25"/>
                    </a:lnTo>
                    <a:lnTo>
                      <a:pt x="6" y="19"/>
                    </a:lnTo>
                    <a:lnTo>
                      <a:pt x="6" y="19"/>
                    </a:lnTo>
                    <a:lnTo>
                      <a:pt x="12" y="19"/>
                    </a:lnTo>
                    <a:lnTo>
                      <a:pt x="18" y="13"/>
                    </a:lnTo>
                    <a:lnTo>
                      <a:pt x="18" y="13"/>
                    </a:lnTo>
                    <a:lnTo>
                      <a:pt x="24" y="6"/>
                    </a:lnTo>
                    <a:lnTo>
                      <a:pt x="24" y="6"/>
                    </a:lnTo>
                    <a:lnTo>
                      <a:pt x="31" y="6"/>
                    </a:lnTo>
                    <a:lnTo>
                      <a:pt x="31" y="6"/>
                    </a:lnTo>
                    <a:lnTo>
                      <a:pt x="31" y="0"/>
                    </a:lnTo>
                    <a:lnTo>
                      <a:pt x="31" y="0"/>
                    </a:lnTo>
                    <a:lnTo>
                      <a:pt x="12" y="0"/>
                    </a:lnTo>
                    <a:lnTo>
                      <a:pt x="12"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10"/>
              <p:cNvSpPr>
                <a:spLocks/>
              </p:cNvSpPr>
              <p:nvPr/>
            </p:nvSpPr>
            <p:spPr bwMode="auto">
              <a:xfrm>
                <a:off x="1208" y="-754"/>
                <a:ext cx="25" cy="56"/>
              </a:xfrm>
              <a:custGeom>
                <a:avLst/>
                <a:gdLst>
                  <a:gd name="T0" fmla="*/ 19 w 25"/>
                  <a:gd name="T1" fmla="*/ 12 h 56"/>
                  <a:gd name="T2" fmla="*/ 13 w 25"/>
                  <a:gd name="T3" fmla="*/ 0 h 56"/>
                  <a:gd name="T4" fmla="*/ 6 w 25"/>
                  <a:gd name="T5" fmla="*/ 0 h 56"/>
                  <a:gd name="T6" fmla="*/ 6 w 25"/>
                  <a:gd name="T7" fmla="*/ 6 h 56"/>
                  <a:gd name="T8" fmla="*/ 0 w 25"/>
                  <a:gd name="T9" fmla="*/ 31 h 56"/>
                  <a:gd name="T10" fmla="*/ 0 w 25"/>
                  <a:gd name="T11" fmla="*/ 37 h 56"/>
                  <a:gd name="T12" fmla="*/ 0 w 25"/>
                  <a:gd name="T13" fmla="*/ 56 h 56"/>
                  <a:gd name="T14" fmla="*/ 0 w 25"/>
                  <a:gd name="T15" fmla="*/ 56 h 56"/>
                  <a:gd name="T16" fmla="*/ 0 w 25"/>
                  <a:gd name="T17" fmla="*/ 56 h 56"/>
                  <a:gd name="T18" fmla="*/ 0 w 25"/>
                  <a:gd name="T19" fmla="*/ 49 h 56"/>
                  <a:gd name="T20" fmla="*/ 6 w 25"/>
                  <a:gd name="T21" fmla="*/ 49 h 56"/>
                  <a:gd name="T22" fmla="*/ 19 w 25"/>
                  <a:gd name="T23" fmla="*/ 31 h 56"/>
                  <a:gd name="T24" fmla="*/ 25 w 25"/>
                  <a:gd name="T25" fmla="*/ 31 h 56"/>
                  <a:gd name="T26" fmla="*/ 25 w 25"/>
                  <a:gd name="T27" fmla="*/ 25 h 56"/>
                  <a:gd name="T28" fmla="*/ 19 w 25"/>
                  <a:gd name="T29" fmla="*/ 19 h 56"/>
                  <a:gd name="T30" fmla="*/ 19 w 25"/>
                  <a:gd name="T31" fmla="*/ 19 h 56"/>
                  <a:gd name="T32" fmla="*/ 19 w 25"/>
                  <a:gd name="T33"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56">
                    <a:moveTo>
                      <a:pt x="19" y="12"/>
                    </a:moveTo>
                    <a:lnTo>
                      <a:pt x="13" y="0"/>
                    </a:lnTo>
                    <a:lnTo>
                      <a:pt x="6" y="0"/>
                    </a:lnTo>
                    <a:lnTo>
                      <a:pt x="6" y="6"/>
                    </a:lnTo>
                    <a:lnTo>
                      <a:pt x="0" y="31"/>
                    </a:lnTo>
                    <a:lnTo>
                      <a:pt x="0" y="37"/>
                    </a:lnTo>
                    <a:lnTo>
                      <a:pt x="0" y="56"/>
                    </a:lnTo>
                    <a:lnTo>
                      <a:pt x="0" y="56"/>
                    </a:lnTo>
                    <a:lnTo>
                      <a:pt x="0" y="56"/>
                    </a:lnTo>
                    <a:lnTo>
                      <a:pt x="0" y="49"/>
                    </a:lnTo>
                    <a:lnTo>
                      <a:pt x="6" y="49"/>
                    </a:lnTo>
                    <a:lnTo>
                      <a:pt x="19" y="31"/>
                    </a:lnTo>
                    <a:lnTo>
                      <a:pt x="25" y="31"/>
                    </a:lnTo>
                    <a:lnTo>
                      <a:pt x="25" y="25"/>
                    </a:lnTo>
                    <a:lnTo>
                      <a:pt x="19" y="19"/>
                    </a:lnTo>
                    <a:lnTo>
                      <a:pt x="19" y="19"/>
                    </a:lnTo>
                    <a:lnTo>
                      <a:pt x="19"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11"/>
              <p:cNvSpPr>
                <a:spLocks/>
              </p:cNvSpPr>
              <p:nvPr/>
            </p:nvSpPr>
            <p:spPr bwMode="auto">
              <a:xfrm>
                <a:off x="1184" y="-772"/>
                <a:ext cx="18" cy="12"/>
              </a:xfrm>
              <a:custGeom>
                <a:avLst/>
                <a:gdLst>
                  <a:gd name="T0" fmla="*/ 12 w 18"/>
                  <a:gd name="T1" fmla="*/ 0 h 12"/>
                  <a:gd name="T2" fmla="*/ 12 w 18"/>
                  <a:gd name="T3" fmla="*/ 0 h 12"/>
                  <a:gd name="T4" fmla="*/ 6 w 18"/>
                  <a:gd name="T5" fmla="*/ 0 h 12"/>
                  <a:gd name="T6" fmla="*/ 6 w 18"/>
                  <a:gd name="T7" fmla="*/ 0 h 12"/>
                  <a:gd name="T8" fmla="*/ 6 w 18"/>
                  <a:gd name="T9" fmla="*/ 6 h 12"/>
                  <a:gd name="T10" fmla="*/ 6 w 18"/>
                  <a:gd name="T11" fmla="*/ 6 h 12"/>
                  <a:gd name="T12" fmla="*/ 6 w 18"/>
                  <a:gd name="T13" fmla="*/ 6 h 12"/>
                  <a:gd name="T14" fmla="*/ 6 w 18"/>
                  <a:gd name="T15" fmla="*/ 12 h 12"/>
                  <a:gd name="T16" fmla="*/ 0 w 18"/>
                  <a:gd name="T17" fmla="*/ 12 h 12"/>
                  <a:gd name="T18" fmla="*/ 6 w 18"/>
                  <a:gd name="T19" fmla="*/ 12 h 12"/>
                  <a:gd name="T20" fmla="*/ 6 w 18"/>
                  <a:gd name="T21" fmla="*/ 12 h 12"/>
                  <a:gd name="T22" fmla="*/ 12 w 18"/>
                  <a:gd name="T23" fmla="*/ 12 h 12"/>
                  <a:gd name="T24" fmla="*/ 18 w 18"/>
                  <a:gd name="T25" fmla="*/ 12 h 12"/>
                  <a:gd name="T26" fmla="*/ 18 w 18"/>
                  <a:gd name="T27" fmla="*/ 0 h 12"/>
                  <a:gd name="T28" fmla="*/ 18 w 18"/>
                  <a:gd name="T29" fmla="*/ 0 h 12"/>
                  <a:gd name="T30" fmla="*/ 18 w 18"/>
                  <a:gd name="T31" fmla="*/ 0 h 12"/>
                  <a:gd name="T32" fmla="*/ 12 w 18"/>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2">
                    <a:moveTo>
                      <a:pt x="12" y="0"/>
                    </a:moveTo>
                    <a:lnTo>
                      <a:pt x="12" y="0"/>
                    </a:lnTo>
                    <a:lnTo>
                      <a:pt x="6" y="0"/>
                    </a:lnTo>
                    <a:lnTo>
                      <a:pt x="6" y="0"/>
                    </a:lnTo>
                    <a:lnTo>
                      <a:pt x="6" y="6"/>
                    </a:lnTo>
                    <a:lnTo>
                      <a:pt x="6" y="6"/>
                    </a:lnTo>
                    <a:lnTo>
                      <a:pt x="6" y="6"/>
                    </a:lnTo>
                    <a:lnTo>
                      <a:pt x="6" y="12"/>
                    </a:lnTo>
                    <a:lnTo>
                      <a:pt x="0" y="12"/>
                    </a:lnTo>
                    <a:lnTo>
                      <a:pt x="6" y="12"/>
                    </a:lnTo>
                    <a:lnTo>
                      <a:pt x="6" y="12"/>
                    </a:lnTo>
                    <a:lnTo>
                      <a:pt x="12" y="12"/>
                    </a:lnTo>
                    <a:lnTo>
                      <a:pt x="18" y="12"/>
                    </a:lnTo>
                    <a:lnTo>
                      <a:pt x="18" y="0"/>
                    </a:lnTo>
                    <a:lnTo>
                      <a:pt x="18" y="0"/>
                    </a:lnTo>
                    <a:lnTo>
                      <a:pt x="18" y="0"/>
                    </a:lnTo>
                    <a:lnTo>
                      <a:pt x="12"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12"/>
              <p:cNvSpPr>
                <a:spLocks/>
              </p:cNvSpPr>
              <p:nvPr/>
            </p:nvSpPr>
            <p:spPr bwMode="auto">
              <a:xfrm>
                <a:off x="1035" y="2480"/>
                <a:ext cx="976" cy="938"/>
              </a:xfrm>
              <a:custGeom>
                <a:avLst/>
                <a:gdLst>
                  <a:gd name="T0" fmla="*/ 136 w 976"/>
                  <a:gd name="T1" fmla="*/ 43 h 938"/>
                  <a:gd name="T2" fmla="*/ 142 w 976"/>
                  <a:gd name="T3" fmla="*/ 49 h 938"/>
                  <a:gd name="T4" fmla="*/ 111 w 976"/>
                  <a:gd name="T5" fmla="*/ 68 h 938"/>
                  <a:gd name="T6" fmla="*/ 50 w 976"/>
                  <a:gd name="T7" fmla="*/ 117 h 938"/>
                  <a:gd name="T8" fmla="*/ 62 w 976"/>
                  <a:gd name="T9" fmla="*/ 166 h 938"/>
                  <a:gd name="T10" fmla="*/ 37 w 976"/>
                  <a:gd name="T11" fmla="*/ 203 h 938"/>
                  <a:gd name="T12" fmla="*/ 6 w 976"/>
                  <a:gd name="T13" fmla="*/ 222 h 938"/>
                  <a:gd name="T14" fmla="*/ 19 w 976"/>
                  <a:gd name="T15" fmla="*/ 253 h 938"/>
                  <a:gd name="T16" fmla="*/ 31 w 976"/>
                  <a:gd name="T17" fmla="*/ 284 h 938"/>
                  <a:gd name="T18" fmla="*/ 37 w 976"/>
                  <a:gd name="T19" fmla="*/ 308 h 938"/>
                  <a:gd name="T20" fmla="*/ 31 w 976"/>
                  <a:gd name="T21" fmla="*/ 345 h 938"/>
                  <a:gd name="T22" fmla="*/ 37 w 976"/>
                  <a:gd name="T23" fmla="*/ 376 h 938"/>
                  <a:gd name="T24" fmla="*/ 25 w 976"/>
                  <a:gd name="T25" fmla="*/ 419 h 938"/>
                  <a:gd name="T26" fmla="*/ 31 w 976"/>
                  <a:gd name="T27" fmla="*/ 469 h 938"/>
                  <a:gd name="T28" fmla="*/ 6 w 976"/>
                  <a:gd name="T29" fmla="*/ 493 h 938"/>
                  <a:gd name="T30" fmla="*/ 43 w 976"/>
                  <a:gd name="T31" fmla="*/ 555 h 938"/>
                  <a:gd name="T32" fmla="*/ 68 w 976"/>
                  <a:gd name="T33" fmla="*/ 604 h 938"/>
                  <a:gd name="T34" fmla="*/ 179 w 976"/>
                  <a:gd name="T35" fmla="*/ 672 h 938"/>
                  <a:gd name="T36" fmla="*/ 266 w 976"/>
                  <a:gd name="T37" fmla="*/ 697 h 938"/>
                  <a:gd name="T38" fmla="*/ 389 w 976"/>
                  <a:gd name="T39" fmla="*/ 685 h 938"/>
                  <a:gd name="T40" fmla="*/ 532 w 976"/>
                  <a:gd name="T41" fmla="*/ 734 h 938"/>
                  <a:gd name="T42" fmla="*/ 711 w 976"/>
                  <a:gd name="T43" fmla="*/ 827 h 938"/>
                  <a:gd name="T44" fmla="*/ 908 w 976"/>
                  <a:gd name="T45" fmla="*/ 938 h 938"/>
                  <a:gd name="T46" fmla="*/ 933 w 976"/>
                  <a:gd name="T47" fmla="*/ 907 h 938"/>
                  <a:gd name="T48" fmla="*/ 970 w 976"/>
                  <a:gd name="T49" fmla="*/ 765 h 938"/>
                  <a:gd name="T50" fmla="*/ 970 w 976"/>
                  <a:gd name="T51" fmla="*/ 376 h 938"/>
                  <a:gd name="T52" fmla="*/ 964 w 976"/>
                  <a:gd name="T53" fmla="*/ 191 h 938"/>
                  <a:gd name="T54" fmla="*/ 970 w 976"/>
                  <a:gd name="T55" fmla="*/ 166 h 938"/>
                  <a:gd name="T56" fmla="*/ 976 w 976"/>
                  <a:gd name="T57" fmla="*/ 111 h 938"/>
                  <a:gd name="T58" fmla="*/ 970 w 976"/>
                  <a:gd name="T59" fmla="*/ 86 h 938"/>
                  <a:gd name="T60" fmla="*/ 915 w 976"/>
                  <a:gd name="T61" fmla="*/ 86 h 938"/>
                  <a:gd name="T62" fmla="*/ 853 w 976"/>
                  <a:gd name="T63" fmla="*/ 55 h 938"/>
                  <a:gd name="T64" fmla="*/ 810 w 976"/>
                  <a:gd name="T65" fmla="*/ 18 h 938"/>
                  <a:gd name="T66" fmla="*/ 698 w 976"/>
                  <a:gd name="T67" fmla="*/ 43 h 938"/>
                  <a:gd name="T68" fmla="*/ 667 w 976"/>
                  <a:gd name="T69" fmla="*/ 68 h 938"/>
                  <a:gd name="T70" fmla="*/ 655 w 976"/>
                  <a:gd name="T71" fmla="*/ 92 h 938"/>
                  <a:gd name="T72" fmla="*/ 661 w 976"/>
                  <a:gd name="T73" fmla="*/ 117 h 938"/>
                  <a:gd name="T74" fmla="*/ 674 w 976"/>
                  <a:gd name="T75" fmla="*/ 142 h 938"/>
                  <a:gd name="T76" fmla="*/ 667 w 976"/>
                  <a:gd name="T77" fmla="*/ 160 h 938"/>
                  <a:gd name="T78" fmla="*/ 643 w 976"/>
                  <a:gd name="T79" fmla="*/ 191 h 938"/>
                  <a:gd name="T80" fmla="*/ 600 w 976"/>
                  <a:gd name="T81" fmla="*/ 210 h 938"/>
                  <a:gd name="T82" fmla="*/ 556 w 976"/>
                  <a:gd name="T83" fmla="*/ 179 h 938"/>
                  <a:gd name="T84" fmla="*/ 501 w 976"/>
                  <a:gd name="T85" fmla="*/ 148 h 938"/>
                  <a:gd name="T86" fmla="*/ 451 w 976"/>
                  <a:gd name="T87" fmla="*/ 142 h 938"/>
                  <a:gd name="T88" fmla="*/ 420 w 976"/>
                  <a:gd name="T89" fmla="*/ 135 h 938"/>
                  <a:gd name="T90" fmla="*/ 396 w 976"/>
                  <a:gd name="T91" fmla="*/ 123 h 938"/>
                  <a:gd name="T92" fmla="*/ 371 w 976"/>
                  <a:gd name="T93" fmla="*/ 86 h 938"/>
                  <a:gd name="T94" fmla="*/ 371 w 976"/>
                  <a:gd name="T95" fmla="*/ 61 h 938"/>
                  <a:gd name="T96" fmla="*/ 346 w 976"/>
                  <a:gd name="T97" fmla="*/ 49 h 938"/>
                  <a:gd name="T98" fmla="*/ 247 w 976"/>
                  <a:gd name="T99" fmla="*/ 18 h 938"/>
                  <a:gd name="T100" fmla="*/ 235 w 976"/>
                  <a:gd name="T101" fmla="*/ 18 h 938"/>
                  <a:gd name="T102" fmla="*/ 204 w 976"/>
                  <a:gd name="T103" fmla="*/ 24 h 938"/>
                  <a:gd name="T104" fmla="*/ 173 w 976"/>
                  <a:gd name="T105" fmla="*/ 12 h 938"/>
                  <a:gd name="T106" fmla="*/ 136 w 976"/>
                  <a:gd name="T107" fmla="*/ 12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6" h="938">
                    <a:moveTo>
                      <a:pt x="136" y="12"/>
                    </a:moveTo>
                    <a:lnTo>
                      <a:pt x="130" y="37"/>
                    </a:lnTo>
                    <a:lnTo>
                      <a:pt x="130" y="37"/>
                    </a:lnTo>
                    <a:lnTo>
                      <a:pt x="136" y="37"/>
                    </a:lnTo>
                    <a:lnTo>
                      <a:pt x="136" y="37"/>
                    </a:lnTo>
                    <a:lnTo>
                      <a:pt x="136" y="43"/>
                    </a:lnTo>
                    <a:lnTo>
                      <a:pt x="142" y="43"/>
                    </a:lnTo>
                    <a:lnTo>
                      <a:pt x="142" y="43"/>
                    </a:lnTo>
                    <a:lnTo>
                      <a:pt x="142" y="43"/>
                    </a:lnTo>
                    <a:lnTo>
                      <a:pt x="142" y="49"/>
                    </a:lnTo>
                    <a:lnTo>
                      <a:pt x="142" y="49"/>
                    </a:lnTo>
                    <a:lnTo>
                      <a:pt x="142" y="49"/>
                    </a:lnTo>
                    <a:lnTo>
                      <a:pt x="136" y="55"/>
                    </a:lnTo>
                    <a:lnTo>
                      <a:pt x="130" y="55"/>
                    </a:lnTo>
                    <a:lnTo>
                      <a:pt x="130" y="55"/>
                    </a:lnTo>
                    <a:lnTo>
                      <a:pt x="130" y="55"/>
                    </a:lnTo>
                    <a:lnTo>
                      <a:pt x="118" y="61"/>
                    </a:lnTo>
                    <a:lnTo>
                      <a:pt x="111" y="68"/>
                    </a:lnTo>
                    <a:lnTo>
                      <a:pt x="99" y="74"/>
                    </a:lnTo>
                    <a:lnTo>
                      <a:pt x="62" y="105"/>
                    </a:lnTo>
                    <a:lnTo>
                      <a:pt x="62" y="105"/>
                    </a:lnTo>
                    <a:lnTo>
                      <a:pt x="50" y="117"/>
                    </a:lnTo>
                    <a:lnTo>
                      <a:pt x="50" y="117"/>
                    </a:lnTo>
                    <a:lnTo>
                      <a:pt x="50" y="117"/>
                    </a:lnTo>
                    <a:lnTo>
                      <a:pt x="50" y="123"/>
                    </a:lnTo>
                    <a:lnTo>
                      <a:pt x="56" y="142"/>
                    </a:lnTo>
                    <a:lnTo>
                      <a:pt x="56" y="142"/>
                    </a:lnTo>
                    <a:lnTo>
                      <a:pt x="62" y="160"/>
                    </a:lnTo>
                    <a:lnTo>
                      <a:pt x="62" y="160"/>
                    </a:lnTo>
                    <a:lnTo>
                      <a:pt x="62" y="166"/>
                    </a:lnTo>
                    <a:lnTo>
                      <a:pt x="62" y="166"/>
                    </a:lnTo>
                    <a:lnTo>
                      <a:pt x="56" y="172"/>
                    </a:lnTo>
                    <a:lnTo>
                      <a:pt x="56" y="172"/>
                    </a:lnTo>
                    <a:lnTo>
                      <a:pt x="37" y="197"/>
                    </a:lnTo>
                    <a:lnTo>
                      <a:pt x="37" y="203"/>
                    </a:lnTo>
                    <a:lnTo>
                      <a:pt x="37" y="203"/>
                    </a:lnTo>
                    <a:lnTo>
                      <a:pt x="25" y="203"/>
                    </a:lnTo>
                    <a:lnTo>
                      <a:pt x="13" y="210"/>
                    </a:lnTo>
                    <a:lnTo>
                      <a:pt x="0" y="216"/>
                    </a:lnTo>
                    <a:lnTo>
                      <a:pt x="0" y="222"/>
                    </a:lnTo>
                    <a:lnTo>
                      <a:pt x="0" y="222"/>
                    </a:lnTo>
                    <a:lnTo>
                      <a:pt x="6" y="222"/>
                    </a:lnTo>
                    <a:lnTo>
                      <a:pt x="6" y="222"/>
                    </a:lnTo>
                    <a:lnTo>
                      <a:pt x="6" y="228"/>
                    </a:lnTo>
                    <a:lnTo>
                      <a:pt x="6" y="228"/>
                    </a:lnTo>
                    <a:lnTo>
                      <a:pt x="19" y="240"/>
                    </a:lnTo>
                    <a:lnTo>
                      <a:pt x="19" y="247"/>
                    </a:lnTo>
                    <a:lnTo>
                      <a:pt x="19" y="253"/>
                    </a:lnTo>
                    <a:lnTo>
                      <a:pt x="25" y="253"/>
                    </a:lnTo>
                    <a:lnTo>
                      <a:pt x="25" y="259"/>
                    </a:lnTo>
                    <a:lnTo>
                      <a:pt x="31" y="265"/>
                    </a:lnTo>
                    <a:lnTo>
                      <a:pt x="31" y="265"/>
                    </a:lnTo>
                    <a:lnTo>
                      <a:pt x="31" y="277"/>
                    </a:lnTo>
                    <a:lnTo>
                      <a:pt x="31" y="284"/>
                    </a:lnTo>
                    <a:lnTo>
                      <a:pt x="31" y="290"/>
                    </a:lnTo>
                    <a:lnTo>
                      <a:pt x="31" y="290"/>
                    </a:lnTo>
                    <a:lnTo>
                      <a:pt x="37" y="296"/>
                    </a:lnTo>
                    <a:lnTo>
                      <a:pt x="37" y="302"/>
                    </a:lnTo>
                    <a:lnTo>
                      <a:pt x="37" y="302"/>
                    </a:lnTo>
                    <a:lnTo>
                      <a:pt x="37" y="308"/>
                    </a:lnTo>
                    <a:lnTo>
                      <a:pt x="37" y="308"/>
                    </a:lnTo>
                    <a:lnTo>
                      <a:pt x="37" y="314"/>
                    </a:lnTo>
                    <a:lnTo>
                      <a:pt x="37" y="314"/>
                    </a:lnTo>
                    <a:lnTo>
                      <a:pt x="31" y="327"/>
                    </a:lnTo>
                    <a:lnTo>
                      <a:pt x="31" y="333"/>
                    </a:lnTo>
                    <a:lnTo>
                      <a:pt x="31" y="345"/>
                    </a:lnTo>
                    <a:lnTo>
                      <a:pt x="31" y="345"/>
                    </a:lnTo>
                    <a:lnTo>
                      <a:pt x="31" y="351"/>
                    </a:lnTo>
                    <a:lnTo>
                      <a:pt x="31" y="358"/>
                    </a:lnTo>
                    <a:lnTo>
                      <a:pt x="37" y="364"/>
                    </a:lnTo>
                    <a:lnTo>
                      <a:pt x="37" y="364"/>
                    </a:lnTo>
                    <a:lnTo>
                      <a:pt x="37" y="376"/>
                    </a:lnTo>
                    <a:lnTo>
                      <a:pt x="37" y="388"/>
                    </a:lnTo>
                    <a:lnTo>
                      <a:pt x="37" y="395"/>
                    </a:lnTo>
                    <a:lnTo>
                      <a:pt x="31" y="401"/>
                    </a:lnTo>
                    <a:lnTo>
                      <a:pt x="31" y="407"/>
                    </a:lnTo>
                    <a:lnTo>
                      <a:pt x="25" y="413"/>
                    </a:lnTo>
                    <a:lnTo>
                      <a:pt x="25" y="419"/>
                    </a:lnTo>
                    <a:lnTo>
                      <a:pt x="31" y="444"/>
                    </a:lnTo>
                    <a:lnTo>
                      <a:pt x="37" y="444"/>
                    </a:lnTo>
                    <a:lnTo>
                      <a:pt x="37" y="444"/>
                    </a:lnTo>
                    <a:lnTo>
                      <a:pt x="37" y="456"/>
                    </a:lnTo>
                    <a:lnTo>
                      <a:pt x="37" y="469"/>
                    </a:lnTo>
                    <a:lnTo>
                      <a:pt x="31" y="469"/>
                    </a:lnTo>
                    <a:lnTo>
                      <a:pt x="25" y="475"/>
                    </a:lnTo>
                    <a:lnTo>
                      <a:pt x="19" y="475"/>
                    </a:lnTo>
                    <a:lnTo>
                      <a:pt x="13" y="481"/>
                    </a:lnTo>
                    <a:lnTo>
                      <a:pt x="6" y="487"/>
                    </a:lnTo>
                    <a:lnTo>
                      <a:pt x="6" y="493"/>
                    </a:lnTo>
                    <a:lnTo>
                      <a:pt x="6" y="493"/>
                    </a:lnTo>
                    <a:lnTo>
                      <a:pt x="6" y="493"/>
                    </a:lnTo>
                    <a:lnTo>
                      <a:pt x="19" y="518"/>
                    </a:lnTo>
                    <a:lnTo>
                      <a:pt x="31" y="530"/>
                    </a:lnTo>
                    <a:lnTo>
                      <a:pt x="43" y="543"/>
                    </a:lnTo>
                    <a:lnTo>
                      <a:pt x="43" y="549"/>
                    </a:lnTo>
                    <a:lnTo>
                      <a:pt x="43" y="555"/>
                    </a:lnTo>
                    <a:lnTo>
                      <a:pt x="43" y="567"/>
                    </a:lnTo>
                    <a:lnTo>
                      <a:pt x="43" y="567"/>
                    </a:lnTo>
                    <a:lnTo>
                      <a:pt x="43" y="580"/>
                    </a:lnTo>
                    <a:lnTo>
                      <a:pt x="62" y="598"/>
                    </a:lnTo>
                    <a:lnTo>
                      <a:pt x="68" y="604"/>
                    </a:lnTo>
                    <a:lnTo>
                      <a:pt x="68" y="604"/>
                    </a:lnTo>
                    <a:lnTo>
                      <a:pt x="74" y="604"/>
                    </a:lnTo>
                    <a:lnTo>
                      <a:pt x="87" y="604"/>
                    </a:lnTo>
                    <a:lnTo>
                      <a:pt x="142" y="617"/>
                    </a:lnTo>
                    <a:lnTo>
                      <a:pt x="149" y="641"/>
                    </a:lnTo>
                    <a:lnTo>
                      <a:pt x="167" y="672"/>
                    </a:lnTo>
                    <a:lnTo>
                      <a:pt x="179" y="672"/>
                    </a:lnTo>
                    <a:lnTo>
                      <a:pt x="186" y="678"/>
                    </a:lnTo>
                    <a:lnTo>
                      <a:pt x="229" y="685"/>
                    </a:lnTo>
                    <a:lnTo>
                      <a:pt x="254" y="691"/>
                    </a:lnTo>
                    <a:lnTo>
                      <a:pt x="254" y="697"/>
                    </a:lnTo>
                    <a:lnTo>
                      <a:pt x="260" y="697"/>
                    </a:lnTo>
                    <a:lnTo>
                      <a:pt x="266" y="697"/>
                    </a:lnTo>
                    <a:lnTo>
                      <a:pt x="266" y="697"/>
                    </a:lnTo>
                    <a:lnTo>
                      <a:pt x="291" y="715"/>
                    </a:lnTo>
                    <a:lnTo>
                      <a:pt x="303" y="734"/>
                    </a:lnTo>
                    <a:lnTo>
                      <a:pt x="352" y="709"/>
                    </a:lnTo>
                    <a:lnTo>
                      <a:pt x="359" y="703"/>
                    </a:lnTo>
                    <a:lnTo>
                      <a:pt x="389" y="685"/>
                    </a:lnTo>
                    <a:lnTo>
                      <a:pt x="414" y="672"/>
                    </a:lnTo>
                    <a:lnTo>
                      <a:pt x="427" y="678"/>
                    </a:lnTo>
                    <a:lnTo>
                      <a:pt x="457" y="697"/>
                    </a:lnTo>
                    <a:lnTo>
                      <a:pt x="488" y="709"/>
                    </a:lnTo>
                    <a:lnTo>
                      <a:pt x="513" y="722"/>
                    </a:lnTo>
                    <a:lnTo>
                      <a:pt x="532" y="734"/>
                    </a:lnTo>
                    <a:lnTo>
                      <a:pt x="562" y="746"/>
                    </a:lnTo>
                    <a:lnTo>
                      <a:pt x="587" y="759"/>
                    </a:lnTo>
                    <a:lnTo>
                      <a:pt x="600" y="765"/>
                    </a:lnTo>
                    <a:lnTo>
                      <a:pt x="630" y="783"/>
                    </a:lnTo>
                    <a:lnTo>
                      <a:pt x="674" y="808"/>
                    </a:lnTo>
                    <a:lnTo>
                      <a:pt x="711" y="827"/>
                    </a:lnTo>
                    <a:lnTo>
                      <a:pt x="742" y="845"/>
                    </a:lnTo>
                    <a:lnTo>
                      <a:pt x="760" y="857"/>
                    </a:lnTo>
                    <a:lnTo>
                      <a:pt x="803" y="876"/>
                    </a:lnTo>
                    <a:lnTo>
                      <a:pt x="834" y="894"/>
                    </a:lnTo>
                    <a:lnTo>
                      <a:pt x="871" y="913"/>
                    </a:lnTo>
                    <a:lnTo>
                      <a:pt x="908" y="938"/>
                    </a:lnTo>
                    <a:lnTo>
                      <a:pt x="908" y="907"/>
                    </a:lnTo>
                    <a:lnTo>
                      <a:pt x="908" y="901"/>
                    </a:lnTo>
                    <a:lnTo>
                      <a:pt x="908" y="901"/>
                    </a:lnTo>
                    <a:lnTo>
                      <a:pt x="921" y="907"/>
                    </a:lnTo>
                    <a:lnTo>
                      <a:pt x="927" y="907"/>
                    </a:lnTo>
                    <a:lnTo>
                      <a:pt x="933" y="907"/>
                    </a:lnTo>
                    <a:lnTo>
                      <a:pt x="964" y="907"/>
                    </a:lnTo>
                    <a:lnTo>
                      <a:pt x="970" y="907"/>
                    </a:lnTo>
                    <a:lnTo>
                      <a:pt x="970" y="870"/>
                    </a:lnTo>
                    <a:lnTo>
                      <a:pt x="970" y="790"/>
                    </a:lnTo>
                    <a:lnTo>
                      <a:pt x="970" y="771"/>
                    </a:lnTo>
                    <a:lnTo>
                      <a:pt x="970" y="765"/>
                    </a:lnTo>
                    <a:lnTo>
                      <a:pt x="970" y="586"/>
                    </a:lnTo>
                    <a:lnTo>
                      <a:pt x="970" y="574"/>
                    </a:lnTo>
                    <a:lnTo>
                      <a:pt x="970" y="506"/>
                    </a:lnTo>
                    <a:lnTo>
                      <a:pt x="970" y="444"/>
                    </a:lnTo>
                    <a:lnTo>
                      <a:pt x="970" y="419"/>
                    </a:lnTo>
                    <a:lnTo>
                      <a:pt x="970" y="376"/>
                    </a:lnTo>
                    <a:lnTo>
                      <a:pt x="970" y="277"/>
                    </a:lnTo>
                    <a:lnTo>
                      <a:pt x="958" y="247"/>
                    </a:lnTo>
                    <a:lnTo>
                      <a:pt x="952" y="222"/>
                    </a:lnTo>
                    <a:lnTo>
                      <a:pt x="958" y="197"/>
                    </a:lnTo>
                    <a:lnTo>
                      <a:pt x="964" y="197"/>
                    </a:lnTo>
                    <a:lnTo>
                      <a:pt x="964" y="191"/>
                    </a:lnTo>
                    <a:lnTo>
                      <a:pt x="970" y="179"/>
                    </a:lnTo>
                    <a:lnTo>
                      <a:pt x="970" y="172"/>
                    </a:lnTo>
                    <a:lnTo>
                      <a:pt x="970" y="166"/>
                    </a:lnTo>
                    <a:lnTo>
                      <a:pt x="970" y="166"/>
                    </a:lnTo>
                    <a:lnTo>
                      <a:pt x="970" y="166"/>
                    </a:lnTo>
                    <a:lnTo>
                      <a:pt x="970" y="166"/>
                    </a:lnTo>
                    <a:lnTo>
                      <a:pt x="964" y="154"/>
                    </a:lnTo>
                    <a:lnTo>
                      <a:pt x="964" y="154"/>
                    </a:lnTo>
                    <a:lnTo>
                      <a:pt x="964" y="142"/>
                    </a:lnTo>
                    <a:lnTo>
                      <a:pt x="958" y="129"/>
                    </a:lnTo>
                    <a:lnTo>
                      <a:pt x="964" y="129"/>
                    </a:lnTo>
                    <a:lnTo>
                      <a:pt x="976" y="111"/>
                    </a:lnTo>
                    <a:lnTo>
                      <a:pt x="976" y="111"/>
                    </a:lnTo>
                    <a:lnTo>
                      <a:pt x="976" y="111"/>
                    </a:lnTo>
                    <a:lnTo>
                      <a:pt x="976" y="111"/>
                    </a:lnTo>
                    <a:lnTo>
                      <a:pt x="976" y="105"/>
                    </a:lnTo>
                    <a:lnTo>
                      <a:pt x="970" y="86"/>
                    </a:lnTo>
                    <a:lnTo>
                      <a:pt x="970" y="86"/>
                    </a:lnTo>
                    <a:lnTo>
                      <a:pt x="970" y="86"/>
                    </a:lnTo>
                    <a:lnTo>
                      <a:pt x="952" y="80"/>
                    </a:lnTo>
                    <a:lnTo>
                      <a:pt x="952" y="80"/>
                    </a:lnTo>
                    <a:lnTo>
                      <a:pt x="946" y="80"/>
                    </a:lnTo>
                    <a:lnTo>
                      <a:pt x="933" y="86"/>
                    </a:lnTo>
                    <a:lnTo>
                      <a:pt x="915" y="86"/>
                    </a:lnTo>
                    <a:lnTo>
                      <a:pt x="915" y="86"/>
                    </a:lnTo>
                    <a:lnTo>
                      <a:pt x="915" y="80"/>
                    </a:lnTo>
                    <a:lnTo>
                      <a:pt x="865" y="68"/>
                    </a:lnTo>
                    <a:lnTo>
                      <a:pt x="853" y="61"/>
                    </a:lnTo>
                    <a:lnTo>
                      <a:pt x="853" y="61"/>
                    </a:lnTo>
                    <a:lnTo>
                      <a:pt x="853" y="55"/>
                    </a:lnTo>
                    <a:lnTo>
                      <a:pt x="853" y="43"/>
                    </a:lnTo>
                    <a:lnTo>
                      <a:pt x="853" y="37"/>
                    </a:lnTo>
                    <a:lnTo>
                      <a:pt x="853" y="37"/>
                    </a:lnTo>
                    <a:lnTo>
                      <a:pt x="853" y="37"/>
                    </a:lnTo>
                    <a:lnTo>
                      <a:pt x="847" y="37"/>
                    </a:lnTo>
                    <a:lnTo>
                      <a:pt x="810" y="18"/>
                    </a:lnTo>
                    <a:lnTo>
                      <a:pt x="791" y="18"/>
                    </a:lnTo>
                    <a:lnTo>
                      <a:pt x="773" y="18"/>
                    </a:lnTo>
                    <a:lnTo>
                      <a:pt x="729" y="24"/>
                    </a:lnTo>
                    <a:lnTo>
                      <a:pt x="729" y="24"/>
                    </a:lnTo>
                    <a:lnTo>
                      <a:pt x="723" y="31"/>
                    </a:lnTo>
                    <a:lnTo>
                      <a:pt x="698" y="43"/>
                    </a:lnTo>
                    <a:lnTo>
                      <a:pt x="692" y="43"/>
                    </a:lnTo>
                    <a:lnTo>
                      <a:pt x="692" y="43"/>
                    </a:lnTo>
                    <a:lnTo>
                      <a:pt x="686" y="49"/>
                    </a:lnTo>
                    <a:lnTo>
                      <a:pt x="680" y="55"/>
                    </a:lnTo>
                    <a:lnTo>
                      <a:pt x="667" y="68"/>
                    </a:lnTo>
                    <a:lnTo>
                      <a:pt x="667" y="68"/>
                    </a:lnTo>
                    <a:lnTo>
                      <a:pt x="661" y="74"/>
                    </a:lnTo>
                    <a:lnTo>
                      <a:pt x="661" y="74"/>
                    </a:lnTo>
                    <a:lnTo>
                      <a:pt x="661" y="80"/>
                    </a:lnTo>
                    <a:lnTo>
                      <a:pt x="655" y="86"/>
                    </a:lnTo>
                    <a:lnTo>
                      <a:pt x="655" y="86"/>
                    </a:lnTo>
                    <a:lnTo>
                      <a:pt x="655" y="92"/>
                    </a:lnTo>
                    <a:lnTo>
                      <a:pt x="655" y="98"/>
                    </a:lnTo>
                    <a:lnTo>
                      <a:pt x="655" y="98"/>
                    </a:lnTo>
                    <a:lnTo>
                      <a:pt x="655" y="105"/>
                    </a:lnTo>
                    <a:lnTo>
                      <a:pt x="655" y="111"/>
                    </a:lnTo>
                    <a:lnTo>
                      <a:pt x="655" y="117"/>
                    </a:lnTo>
                    <a:lnTo>
                      <a:pt x="661" y="117"/>
                    </a:lnTo>
                    <a:lnTo>
                      <a:pt x="661" y="117"/>
                    </a:lnTo>
                    <a:lnTo>
                      <a:pt x="661" y="117"/>
                    </a:lnTo>
                    <a:lnTo>
                      <a:pt x="661" y="129"/>
                    </a:lnTo>
                    <a:lnTo>
                      <a:pt x="661" y="129"/>
                    </a:lnTo>
                    <a:lnTo>
                      <a:pt x="667" y="142"/>
                    </a:lnTo>
                    <a:lnTo>
                      <a:pt x="674" y="142"/>
                    </a:lnTo>
                    <a:lnTo>
                      <a:pt x="674" y="142"/>
                    </a:lnTo>
                    <a:lnTo>
                      <a:pt x="674" y="148"/>
                    </a:lnTo>
                    <a:lnTo>
                      <a:pt x="674" y="148"/>
                    </a:lnTo>
                    <a:lnTo>
                      <a:pt x="667" y="154"/>
                    </a:lnTo>
                    <a:lnTo>
                      <a:pt x="667" y="160"/>
                    </a:lnTo>
                    <a:lnTo>
                      <a:pt x="667" y="160"/>
                    </a:lnTo>
                    <a:lnTo>
                      <a:pt x="661" y="166"/>
                    </a:lnTo>
                    <a:lnTo>
                      <a:pt x="661" y="166"/>
                    </a:lnTo>
                    <a:lnTo>
                      <a:pt x="655" y="179"/>
                    </a:lnTo>
                    <a:lnTo>
                      <a:pt x="649" y="191"/>
                    </a:lnTo>
                    <a:lnTo>
                      <a:pt x="649" y="191"/>
                    </a:lnTo>
                    <a:lnTo>
                      <a:pt x="643" y="191"/>
                    </a:lnTo>
                    <a:lnTo>
                      <a:pt x="637" y="197"/>
                    </a:lnTo>
                    <a:lnTo>
                      <a:pt x="618" y="203"/>
                    </a:lnTo>
                    <a:lnTo>
                      <a:pt x="618" y="203"/>
                    </a:lnTo>
                    <a:lnTo>
                      <a:pt x="612" y="210"/>
                    </a:lnTo>
                    <a:lnTo>
                      <a:pt x="612" y="210"/>
                    </a:lnTo>
                    <a:lnTo>
                      <a:pt x="600" y="210"/>
                    </a:lnTo>
                    <a:lnTo>
                      <a:pt x="600" y="210"/>
                    </a:lnTo>
                    <a:lnTo>
                      <a:pt x="600" y="203"/>
                    </a:lnTo>
                    <a:lnTo>
                      <a:pt x="593" y="203"/>
                    </a:lnTo>
                    <a:lnTo>
                      <a:pt x="581" y="197"/>
                    </a:lnTo>
                    <a:lnTo>
                      <a:pt x="562" y="185"/>
                    </a:lnTo>
                    <a:lnTo>
                      <a:pt x="556" y="179"/>
                    </a:lnTo>
                    <a:lnTo>
                      <a:pt x="556" y="179"/>
                    </a:lnTo>
                    <a:lnTo>
                      <a:pt x="550" y="172"/>
                    </a:lnTo>
                    <a:lnTo>
                      <a:pt x="550" y="172"/>
                    </a:lnTo>
                    <a:lnTo>
                      <a:pt x="532" y="160"/>
                    </a:lnTo>
                    <a:lnTo>
                      <a:pt x="525" y="160"/>
                    </a:lnTo>
                    <a:lnTo>
                      <a:pt x="501" y="148"/>
                    </a:lnTo>
                    <a:lnTo>
                      <a:pt x="470" y="142"/>
                    </a:lnTo>
                    <a:lnTo>
                      <a:pt x="470" y="142"/>
                    </a:lnTo>
                    <a:lnTo>
                      <a:pt x="457" y="142"/>
                    </a:lnTo>
                    <a:lnTo>
                      <a:pt x="457" y="142"/>
                    </a:lnTo>
                    <a:lnTo>
                      <a:pt x="451" y="142"/>
                    </a:lnTo>
                    <a:lnTo>
                      <a:pt x="451" y="142"/>
                    </a:lnTo>
                    <a:lnTo>
                      <a:pt x="451" y="142"/>
                    </a:lnTo>
                    <a:lnTo>
                      <a:pt x="445" y="142"/>
                    </a:lnTo>
                    <a:lnTo>
                      <a:pt x="445" y="142"/>
                    </a:lnTo>
                    <a:lnTo>
                      <a:pt x="427" y="135"/>
                    </a:lnTo>
                    <a:lnTo>
                      <a:pt x="427" y="135"/>
                    </a:lnTo>
                    <a:lnTo>
                      <a:pt x="420" y="135"/>
                    </a:lnTo>
                    <a:lnTo>
                      <a:pt x="414" y="135"/>
                    </a:lnTo>
                    <a:lnTo>
                      <a:pt x="414" y="135"/>
                    </a:lnTo>
                    <a:lnTo>
                      <a:pt x="402" y="129"/>
                    </a:lnTo>
                    <a:lnTo>
                      <a:pt x="396" y="123"/>
                    </a:lnTo>
                    <a:lnTo>
                      <a:pt x="396" y="123"/>
                    </a:lnTo>
                    <a:lnTo>
                      <a:pt x="396" y="123"/>
                    </a:lnTo>
                    <a:lnTo>
                      <a:pt x="389" y="117"/>
                    </a:lnTo>
                    <a:lnTo>
                      <a:pt x="383" y="111"/>
                    </a:lnTo>
                    <a:lnTo>
                      <a:pt x="383" y="105"/>
                    </a:lnTo>
                    <a:lnTo>
                      <a:pt x="377" y="92"/>
                    </a:lnTo>
                    <a:lnTo>
                      <a:pt x="377" y="92"/>
                    </a:lnTo>
                    <a:lnTo>
                      <a:pt x="371" y="86"/>
                    </a:lnTo>
                    <a:lnTo>
                      <a:pt x="371" y="86"/>
                    </a:lnTo>
                    <a:lnTo>
                      <a:pt x="371" y="80"/>
                    </a:lnTo>
                    <a:lnTo>
                      <a:pt x="371" y="74"/>
                    </a:lnTo>
                    <a:lnTo>
                      <a:pt x="371" y="74"/>
                    </a:lnTo>
                    <a:lnTo>
                      <a:pt x="371" y="68"/>
                    </a:lnTo>
                    <a:lnTo>
                      <a:pt x="371" y="61"/>
                    </a:lnTo>
                    <a:lnTo>
                      <a:pt x="371" y="61"/>
                    </a:lnTo>
                    <a:lnTo>
                      <a:pt x="365" y="55"/>
                    </a:lnTo>
                    <a:lnTo>
                      <a:pt x="365" y="55"/>
                    </a:lnTo>
                    <a:lnTo>
                      <a:pt x="359" y="55"/>
                    </a:lnTo>
                    <a:lnTo>
                      <a:pt x="346" y="49"/>
                    </a:lnTo>
                    <a:lnTo>
                      <a:pt x="346" y="49"/>
                    </a:lnTo>
                    <a:lnTo>
                      <a:pt x="340" y="49"/>
                    </a:lnTo>
                    <a:lnTo>
                      <a:pt x="309" y="37"/>
                    </a:lnTo>
                    <a:lnTo>
                      <a:pt x="303" y="31"/>
                    </a:lnTo>
                    <a:lnTo>
                      <a:pt x="303" y="31"/>
                    </a:lnTo>
                    <a:lnTo>
                      <a:pt x="284" y="24"/>
                    </a:lnTo>
                    <a:lnTo>
                      <a:pt x="247" y="18"/>
                    </a:lnTo>
                    <a:lnTo>
                      <a:pt x="247" y="18"/>
                    </a:lnTo>
                    <a:lnTo>
                      <a:pt x="241" y="18"/>
                    </a:lnTo>
                    <a:lnTo>
                      <a:pt x="241" y="18"/>
                    </a:lnTo>
                    <a:lnTo>
                      <a:pt x="235" y="18"/>
                    </a:lnTo>
                    <a:lnTo>
                      <a:pt x="235" y="18"/>
                    </a:lnTo>
                    <a:lnTo>
                      <a:pt x="235" y="18"/>
                    </a:lnTo>
                    <a:lnTo>
                      <a:pt x="223" y="24"/>
                    </a:lnTo>
                    <a:lnTo>
                      <a:pt x="223" y="24"/>
                    </a:lnTo>
                    <a:lnTo>
                      <a:pt x="216" y="24"/>
                    </a:lnTo>
                    <a:lnTo>
                      <a:pt x="210" y="24"/>
                    </a:lnTo>
                    <a:lnTo>
                      <a:pt x="204" y="24"/>
                    </a:lnTo>
                    <a:lnTo>
                      <a:pt x="204" y="24"/>
                    </a:lnTo>
                    <a:lnTo>
                      <a:pt x="192" y="24"/>
                    </a:lnTo>
                    <a:lnTo>
                      <a:pt x="186" y="24"/>
                    </a:lnTo>
                    <a:lnTo>
                      <a:pt x="186" y="18"/>
                    </a:lnTo>
                    <a:lnTo>
                      <a:pt x="186" y="18"/>
                    </a:lnTo>
                    <a:lnTo>
                      <a:pt x="173" y="12"/>
                    </a:lnTo>
                    <a:lnTo>
                      <a:pt x="173" y="12"/>
                    </a:lnTo>
                    <a:lnTo>
                      <a:pt x="167" y="12"/>
                    </a:lnTo>
                    <a:lnTo>
                      <a:pt x="161" y="6"/>
                    </a:lnTo>
                    <a:lnTo>
                      <a:pt x="149" y="6"/>
                    </a:lnTo>
                    <a:lnTo>
                      <a:pt x="136" y="0"/>
                    </a:lnTo>
                    <a:lnTo>
                      <a:pt x="136" y="6"/>
                    </a:lnTo>
                    <a:lnTo>
                      <a:pt x="136"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13"/>
              <p:cNvSpPr>
                <a:spLocks/>
              </p:cNvSpPr>
              <p:nvPr/>
            </p:nvSpPr>
            <p:spPr bwMode="auto">
              <a:xfrm>
                <a:off x="2660" y="2165"/>
                <a:ext cx="420" cy="376"/>
              </a:xfrm>
              <a:custGeom>
                <a:avLst/>
                <a:gdLst>
                  <a:gd name="T0" fmla="*/ 56 w 420"/>
                  <a:gd name="T1" fmla="*/ 204 h 376"/>
                  <a:gd name="T2" fmla="*/ 56 w 420"/>
                  <a:gd name="T3" fmla="*/ 247 h 376"/>
                  <a:gd name="T4" fmla="*/ 43 w 420"/>
                  <a:gd name="T5" fmla="*/ 253 h 376"/>
                  <a:gd name="T6" fmla="*/ 43 w 420"/>
                  <a:gd name="T7" fmla="*/ 259 h 376"/>
                  <a:gd name="T8" fmla="*/ 31 w 420"/>
                  <a:gd name="T9" fmla="*/ 265 h 376"/>
                  <a:gd name="T10" fmla="*/ 25 w 420"/>
                  <a:gd name="T11" fmla="*/ 272 h 376"/>
                  <a:gd name="T12" fmla="*/ 25 w 420"/>
                  <a:gd name="T13" fmla="*/ 278 h 376"/>
                  <a:gd name="T14" fmla="*/ 25 w 420"/>
                  <a:gd name="T15" fmla="*/ 284 h 376"/>
                  <a:gd name="T16" fmla="*/ 0 w 420"/>
                  <a:gd name="T17" fmla="*/ 333 h 376"/>
                  <a:gd name="T18" fmla="*/ 0 w 420"/>
                  <a:gd name="T19" fmla="*/ 346 h 376"/>
                  <a:gd name="T20" fmla="*/ 37 w 420"/>
                  <a:gd name="T21" fmla="*/ 358 h 376"/>
                  <a:gd name="T22" fmla="*/ 74 w 420"/>
                  <a:gd name="T23" fmla="*/ 376 h 376"/>
                  <a:gd name="T24" fmla="*/ 117 w 420"/>
                  <a:gd name="T25" fmla="*/ 346 h 376"/>
                  <a:gd name="T26" fmla="*/ 198 w 420"/>
                  <a:gd name="T27" fmla="*/ 296 h 376"/>
                  <a:gd name="T28" fmla="*/ 309 w 420"/>
                  <a:gd name="T29" fmla="*/ 234 h 376"/>
                  <a:gd name="T30" fmla="*/ 340 w 420"/>
                  <a:gd name="T31" fmla="*/ 204 h 376"/>
                  <a:gd name="T32" fmla="*/ 346 w 420"/>
                  <a:gd name="T33" fmla="*/ 173 h 376"/>
                  <a:gd name="T34" fmla="*/ 346 w 420"/>
                  <a:gd name="T35" fmla="*/ 160 h 376"/>
                  <a:gd name="T36" fmla="*/ 358 w 420"/>
                  <a:gd name="T37" fmla="*/ 111 h 376"/>
                  <a:gd name="T38" fmla="*/ 358 w 420"/>
                  <a:gd name="T39" fmla="*/ 62 h 376"/>
                  <a:gd name="T40" fmla="*/ 402 w 420"/>
                  <a:gd name="T41" fmla="*/ 37 h 376"/>
                  <a:gd name="T42" fmla="*/ 408 w 420"/>
                  <a:gd name="T43" fmla="*/ 0 h 376"/>
                  <a:gd name="T44" fmla="*/ 402 w 420"/>
                  <a:gd name="T45" fmla="*/ 12 h 376"/>
                  <a:gd name="T46" fmla="*/ 383 w 420"/>
                  <a:gd name="T47" fmla="*/ 12 h 376"/>
                  <a:gd name="T48" fmla="*/ 365 w 420"/>
                  <a:gd name="T49" fmla="*/ 18 h 376"/>
                  <a:gd name="T50" fmla="*/ 352 w 420"/>
                  <a:gd name="T51" fmla="*/ 18 h 376"/>
                  <a:gd name="T52" fmla="*/ 328 w 420"/>
                  <a:gd name="T53" fmla="*/ 12 h 376"/>
                  <a:gd name="T54" fmla="*/ 321 w 420"/>
                  <a:gd name="T55" fmla="*/ 12 h 376"/>
                  <a:gd name="T56" fmla="*/ 290 w 420"/>
                  <a:gd name="T57" fmla="*/ 31 h 376"/>
                  <a:gd name="T58" fmla="*/ 272 w 420"/>
                  <a:gd name="T59" fmla="*/ 37 h 376"/>
                  <a:gd name="T60" fmla="*/ 260 w 420"/>
                  <a:gd name="T61" fmla="*/ 43 h 376"/>
                  <a:gd name="T62" fmla="*/ 222 w 420"/>
                  <a:gd name="T63" fmla="*/ 49 h 376"/>
                  <a:gd name="T64" fmla="*/ 192 w 420"/>
                  <a:gd name="T65" fmla="*/ 49 h 376"/>
                  <a:gd name="T66" fmla="*/ 185 w 420"/>
                  <a:gd name="T67" fmla="*/ 37 h 376"/>
                  <a:gd name="T68" fmla="*/ 179 w 420"/>
                  <a:gd name="T69" fmla="*/ 37 h 376"/>
                  <a:gd name="T70" fmla="*/ 161 w 420"/>
                  <a:gd name="T71" fmla="*/ 31 h 376"/>
                  <a:gd name="T72" fmla="*/ 130 w 420"/>
                  <a:gd name="T73" fmla="*/ 43 h 376"/>
                  <a:gd name="T74" fmla="*/ 87 w 420"/>
                  <a:gd name="T75" fmla="*/ 43 h 376"/>
                  <a:gd name="T76" fmla="*/ 68 w 420"/>
                  <a:gd name="T77" fmla="*/ 37 h 376"/>
                  <a:gd name="T78" fmla="*/ 62 w 420"/>
                  <a:gd name="T79" fmla="*/ 56 h 376"/>
                  <a:gd name="T80" fmla="*/ 62 w 420"/>
                  <a:gd name="T81" fmla="*/ 74 h 376"/>
                  <a:gd name="T82" fmla="*/ 68 w 420"/>
                  <a:gd name="T83" fmla="*/ 80 h 376"/>
                  <a:gd name="T84" fmla="*/ 68 w 420"/>
                  <a:gd name="T85" fmla="*/ 86 h 376"/>
                  <a:gd name="T86" fmla="*/ 49 w 420"/>
                  <a:gd name="T87" fmla="*/ 86 h 376"/>
                  <a:gd name="T88" fmla="*/ 19 w 420"/>
                  <a:gd name="T89" fmla="*/ 111 h 376"/>
                  <a:gd name="T90" fmla="*/ 19 w 420"/>
                  <a:gd name="T91" fmla="*/ 142 h 376"/>
                  <a:gd name="T92" fmla="*/ 19 w 420"/>
                  <a:gd name="T93" fmla="*/ 173 h 376"/>
                  <a:gd name="T94" fmla="*/ 25 w 420"/>
                  <a:gd name="T95" fmla="*/ 20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376">
                    <a:moveTo>
                      <a:pt x="43" y="197"/>
                    </a:moveTo>
                    <a:lnTo>
                      <a:pt x="49" y="204"/>
                    </a:lnTo>
                    <a:lnTo>
                      <a:pt x="56" y="204"/>
                    </a:lnTo>
                    <a:lnTo>
                      <a:pt x="62" y="234"/>
                    </a:lnTo>
                    <a:lnTo>
                      <a:pt x="56" y="247"/>
                    </a:lnTo>
                    <a:lnTo>
                      <a:pt x="56" y="247"/>
                    </a:lnTo>
                    <a:lnTo>
                      <a:pt x="49" y="247"/>
                    </a:lnTo>
                    <a:lnTo>
                      <a:pt x="49" y="247"/>
                    </a:lnTo>
                    <a:lnTo>
                      <a:pt x="43" y="253"/>
                    </a:lnTo>
                    <a:lnTo>
                      <a:pt x="43" y="253"/>
                    </a:lnTo>
                    <a:lnTo>
                      <a:pt x="43" y="253"/>
                    </a:lnTo>
                    <a:lnTo>
                      <a:pt x="43" y="259"/>
                    </a:lnTo>
                    <a:lnTo>
                      <a:pt x="49" y="265"/>
                    </a:lnTo>
                    <a:lnTo>
                      <a:pt x="37" y="265"/>
                    </a:lnTo>
                    <a:lnTo>
                      <a:pt x="31" y="265"/>
                    </a:lnTo>
                    <a:lnTo>
                      <a:pt x="31" y="265"/>
                    </a:lnTo>
                    <a:lnTo>
                      <a:pt x="25" y="265"/>
                    </a:lnTo>
                    <a:lnTo>
                      <a:pt x="25" y="272"/>
                    </a:lnTo>
                    <a:lnTo>
                      <a:pt x="19" y="278"/>
                    </a:lnTo>
                    <a:lnTo>
                      <a:pt x="25" y="278"/>
                    </a:lnTo>
                    <a:lnTo>
                      <a:pt x="25" y="278"/>
                    </a:lnTo>
                    <a:lnTo>
                      <a:pt x="25" y="278"/>
                    </a:lnTo>
                    <a:lnTo>
                      <a:pt x="25" y="284"/>
                    </a:lnTo>
                    <a:lnTo>
                      <a:pt x="25" y="284"/>
                    </a:lnTo>
                    <a:lnTo>
                      <a:pt x="12" y="296"/>
                    </a:lnTo>
                    <a:lnTo>
                      <a:pt x="0" y="309"/>
                    </a:lnTo>
                    <a:lnTo>
                      <a:pt x="0" y="333"/>
                    </a:lnTo>
                    <a:lnTo>
                      <a:pt x="0" y="339"/>
                    </a:lnTo>
                    <a:lnTo>
                      <a:pt x="0" y="346"/>
                    </a:lnTo>
                    <a:lnTo>
                      <a:pt x="0" y="346"/>
                    </a:lnTo>
                    <a:lnTo>
                      <a:pt x="0" y="346"/>
                    </a:lnTo>
                    <a:lnTo>
                      <a:pt x="19" y="346"/>
                    </a:lnTo>
                    <a:lnTo>
                      <a:pt x="37" y="358"/>
                    </a:lnTo>
                    <a:lnTo>
                      <a:pt x="49" y="370"/>
                    </a:lnTo>
                    <a:lnTo>
                      <a:pt x="56" y="370"/>
                    </a:lnTo>
                    <a:lnTo>
                      <a:pt x="74" y="376"/>
                    </a:lnTo>
                    <a:lnTo>
                      <a:pt x="80" y="370"/>
                    </a:lnTo>
                    <a:lnTo>
                      <a:pt x="93" y="364"/>
                    </a:lnTo>
                    <a:lnTo>
                      <a:pt x="117" y="346"/>
                    </a:lnTo>
                    <a:lnTo>
                      <a:pt x="142" y="333"/>
                    </a:lnTo>
                    <a:lnTo>
                      <a:pt x="167" y="315"/>
                    </a:lnTo>
                    <a:lnTo>
                      <a:pt x="198" y="296"/>
                    </a:lnTo>
                    <a:lnTo>
                      <a:pt x="222" y="284"/>
                    </a:lnTo>
                    <a:lnTo>
                      <a:pt x="235" y="272"/>
                    </a:lnTo>
                    <a:lnTo>
                      <a:pt x="309" y="234"/>
                    </a:lnTo>
                    <a:lnTo>
                      <a:pt x="334" y="222"/>
                    </a:lnTo>
                    <a:lnTo>
                      <a:pt x="334" y="216"/>
                    </a:lnTo>
                    <a:lnTo>
                      <a:pt x="340" y="204"/>
                    </a:lnTo>
                    <a:lnTo>
                      <a:pt x="346" y="191"/>
                    </a:lnTo>
                    <a:lnTo>
                      <a:pt x="346" y="191"/>
                    </a:lnTo>
                    <a:lnTo>
                      <a:pt x="346" y="173"/>
                    </a:lnTo>
                    <a:lnTo>
                      <a:pt x="346" y="167"/>
                    </a:lnTo>
                    <a:lnTo>
                      <a:pt x="346" y="160"/>
                    </a:lnTo>
                    <a:lnTo>
                      <a:pt x="346" y="160"/>
                    </a:lnTo>
                    <a:lnTo>
                      <a:pt x="352" y="142"/>
                    </a:lnTo>
                    <a:lnTo>
                      <a:pt x="358" y="130"/>
                    </a:lnTo>
                    <a:lnTo>
                      <a:pt x="358" y="111"/>
                    </a:lnTo>
                    <a:lnTo>
                      <a:pt x="346" y="99"/>
                    </a:lnTo>
                    <a:lnTo>
                      <a:pt x="352" y="74"/>
                    </a:lnTo>
                    <a:lnTo>
                      <a:pt x="358" y="62"/>
                    </a:lnTo>
                    <a:lnTo>
                      <a:pt x="358" y="62"/>
                    </a:lnTo>
                    <a:lnTo>
                      <a:pt x="383" y="56"/>
                    </a:lnTo>
                    <a:lnTo>
                      <a:pt x="402" y="37"/>
                    </a:lnTo>
                    <a:lnTo>
                      <a:pt x="420" y="18"/>
                    </a:lnTo>
                    <a:lnTo>
                      <a:pt x="420" y="12"/>
                    </a:lnTo>
                    <a:lnTo>
                      <a:pt x="408" y="0"/>
                    </a:lnTo>
                    <a:lnTo>
                      <a:pt x="402" y="6"/>
                    </a:lnTo>
                    <a:lnTo>
                      <a:pt x="402" y="6"/>
                    </a:lnTo>
                    <a:lnTo>
                      <a:pt x="402" y="12"/>
                    </a:lnTo>
                    <a:lnTo>
                      <a:pt x="395" y="12"/>
                    </a:lnTo>
                    <a:lnTo>
                      <a:pt x="395" y="12"/>
                    </a:lnTo>
                    <a:lnTo>
                      <a:pt x="383" y="12"/>
                    </a:lnTo>
                    <a:lnTo>
                      <a:pt x="371" y="18"/>
                    </a:lnTo>
                    <a:lnTo>
                      <a:pt x="365" y="18"/>
                    </a:lnTo>
                    <a:lnTo>
                      <a:pt x="365" y="18"/>
                    </a:lnTo>
                    <a:lnTo>
                      <a:pt x="358" y="18"/>
                    </a:lnTo>
                    <a:lnTo>
                      <a:pt x="352" y="18"/>
                    </a:lnTo>
                    <a:lnTo>
                      <a:pt x="352" y="18"/>
                    </a:lnTo>
                    <a:lnTo>
                      <a:pt x="346" y="18"/>
                    </a:lnTo>
                    <a:lnTo>
                      <a:pt x="334" y="18"/>
                    </a:lnTo>
                    <a:lnTo>
                      <a:pt x="328" y="12"/>
                    </a:lnTo>
                    <a:lnTo>
                      <a:pt x="328" y="12"/>
                    </a:lnTo>
                    <a:lnTo>
                      <a:pt x="328" y="12"/>
                    </a:lnTo>
                    <a:lnTo>
                      <a:pt x="321" y="12"/>
                    </a:lnTo>
                    <a:lnTo>
                      <a:pt x="321" y="12"/>
                    </a:lnTo>
                    <a:lnTo>
                      <a:pt x="315" y="18"/>
                    </a:lnTo>
                    <a:lnTo>
                      <a:pt x="290" y="31"/>
                    </a:lnTo>
                    <a:lnTo>
                      <a:pt x="284" y="31"/>
                    </a:lnTo>
                    <a:lnTo>
                      <a:pt x="284" y="37"/>
                    </a:lnTo>
                    <a:lnTo>
                      <a:pt x="272" y="37"/>
                    </a:lnTo>
                    <a:lnTo>
                      <a:pt x="266" y="43"/>
                    </a:lnTo>
                    <a:lnTo>
                      <a:pt x="266" y="43"/>
                    </a:lnTo>
                    <a:lnTo>
                      <a:pt x="260" y="43"/>
                    </a:lnTo>
                    <a:lnTo>
                      <a:pt x="235" y="49"/>
                    </a:lnTo>
                    <a:lnTo>
                      <a:pt x="229" y="49"/>
                    </a:lnTo>
                    <a:lnTo>
                      <a:pt x="222" y="49"/>
                    </a:lnTo>
                    <a:lnTo>
                      <a:pt x="222" y="49"/>
                    </a:lnTo>
                    <a:lnTo>
                      <a:pt x="192" y="49"/>
                    </a:lnTo>
                    <a:lnTo>
                      <a:pt x="192" y="49"/>
                    </a:lnTo>
                    <a:lnTo>
                      <a:pt x="192" y="43"/>
                    </a:lnTo>
                    <a:lnTo>
                      <a:pt x="185" y="37"/>
                    </a:lnTo>
                    <a:lnTo>
                      <a:pt x="185" y="37"/>
                    </a:lnTo>
                    <a:lnTo>
                      <a:pt x="179" y="37"/>
                    </a:lnTo>
                    <a:lnTo>
                      <a:pt x="179" y="37"/>
                    </a:lnTo>
                    <a:lnTo>
                      <a:pt x="179" y="37"/>
                    </a:lnTo>
                    <a:lnTo>
                      <a:pt x="173" y="31"/>
                    </a:lnTo>
                    <a:lnTo>
                      <a:pt x="173" y="31"/>
                    </a:lnTo>
                    <a:lnTo>
                      <a:pt x="161" y="31"/>
                    </a:lnTo>
                    <a:lnTo>
                      <a:pt x="161" y="31"/>
                    </a:lnTo>
                    <a:lnTo>
                      <a:pt x="161" y="31"/>
                    </a:lnTo>
                    <a:lnTo>
                      <a:pt x="130" y="43"/>
                    </a:lnTo>
                    <a:lnTo>
                      <a:pt x="130" y="43"/>
                    </a:lnTo>
                    <a:lnTo>
                      <a:pt x="124" y="49"/>
                    </a:lnTo>
                    <a:lnTo>
                      <a:pt x="87" y="43"/>
                    </a:lnTo>
                    <a:lnTo>
                      <a:pt x="87" y="43"/>
                    </a:lnTo>
                    <a:lnTo>
                      <a:pt x="80" y="43"/>
                    </a:lnTo>
                    <a:lnTo>
                      <a:pt x="68" y="37"/>
                    </a:lnTo>
                    <a:lnTo>
                      <a:pt x="68" y="37"/>
                    </a:lnTo>
                    <a:lnTo>
                      <a:pt x="68" y="37"/>
                    </a:lnTo>
                    <a:lnTo>
                      <a:pt x="62" y="56"/>
                    </a:lnTo>
                    <a:lnTo>
                      <a:pt x="56" y="62"/>
                    </a:lnTo>
                    <a:lnTo>
                      <a:pt x="62" y="68"/>
                    </a:lnTo>
                    <a:lnTo>
                      <a:pt x="62" y="74"/>
                    </a:lnTo>
                    <a:lnTo>
                      <a:pt x="62" y="74"/>
                    </a:lnTo>
                    <a:lnTo>
                      <a:pt x="68" y="80"/>
                    </a:lnTo>
                    <a:lnTo>
                      <a:pt x="68" y="80"/>
                    </a:lnTo>
                    <a:lnTo>
                      <a:pt x="68" y="80"/>
                    </a:lnTo>
                    <a:lnTo>
                      <a:pt x="68" y="80"/>
                    </a:lnTo>
                    <a:lnTo>
                      <a:pt x="68" y="86"/>
                    </a:lnTo>
                    <a:lnTo>
                      <a:pt x="56" y="86"/>
                    </a:lnTo>
                    <a:lnTo>
                      <a:pt x="49" y="86"/>
                    </a:lnTo>
                    <a:lnTo>
                      <a:pt x="49" y="86"/>
                    </a:lnTo>
                    <a:lnTo>
                      <a:pt x="49" y="99"/>
                    </a:lnTo>
                    <a:lnTo>
                      <a:pt x="19" y="105"/>
                    </a:lnTo>
                    <a:lnTo>
                      <a:pt x="19" y="111"/>
                    </a:lnTo>
                    <a:lnTo>
                      <a:pt x="6" y="130"/>
                    </a:lnTo>
                    <a:lnTo>
                      <a:pt x="12" y="136"/>
                    </a:lnTo>
                    <a:lnTo>
                      <a:pt x="19" y="142"/>
                    </a:lnTo>
                    <a:lnTo>
                      <a:pt x="19" y="142"/>
                    </a:lnTo>
                    <a:lnTo>
                      <a:pt x="25" y="160"/>
                    </a:lnTo>
                    <a:lnTo>
                      <a:pt x="19" y="173"/>
                    </a:lnTo>
                    <a:lnTo>
                      <a:pt x="19" y="179"/>
                    </a:lnTo>
                    <a:lnTo>
                      <a:pt x="19" y="197"/>
                    </a:lnTo>
                    <a:lnTo>
                      <a:pt x="25" y="204"/>
                    </a:lnTo>
                    <a:lnTo>
                      <a:pt x="43" y="197"/>
                    </a:lnTo>
                    <a:lnTo>
                      <a:pt x="43" y="197"/>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14"/>
              <p:cNvSpPr>
                <a:spLocks/>
              </p:cNvSpPr>
              <p:nvPr/>
            </p:nvSpPr>
            <p:spPr bwMode="auto">
              <a:xfrm>
                <a:off x="1048" y="1332"/>
                <a:ext cx="6" cy="25"/>
              </a:xfrm>
              <a:custGeom>
                <a:avLst/>
                <a:gdLst>
                  <a:gd name="T0" fmla="*/ 0 w 6"/>
                  <a:gd name="T1" fmla="*/ 25 h 25"/>
                  <a:gd name="T2" fmla="*/ 6 w 6"/>
                  <a:gd name="T3" fmla="*/ 25 h 25"/>
                  <a:gd name="T4" fmla="*/ 0 w 6"/>
                  <a:gd name="T5" fmla="*/ 0 h 25"/>
                  <a:gd name="T6" fmla="*/ 0 w 6"/>
                  <a:gd name="T7" fmla="*/ 25 h 25"/>
                </a:gdLst>
                <a:ahLst/>
                <a:cxnLst>
                  <a:cxn ang="0">
                    <a:pos x="T0" y="T1"/>
                  </a:cxn>
                  <a:cxn ang="0">
                    <a:pos x="T2" y="T3"/>
                  </a:cxn>
                  <a:cxn ang="0">
                    <a:pos x="T4" y="T5"/>
                  </a:cxn>
                  <a:cxn ang="0">
                    <a:pos x="T6" y="T7"/>
                  </a:cxn>
                </a:cxnLst>
                <a:rect l="0" t="0" r="r" b="b"/>
                <a:pathLst>
                  <a:path w="6" h="25">
                    <a:moveTo>
                      <a:pt x="0" y="25"/>
                    </a:moveTo>
                    <a:lnTo>
                      <a:pt x="6" y="25"/>
                    </a:lnTo>
                    <a:lnTo>
                      <a:pt x="0" y="0"/>
                    </a:lnTo>
                    <a:lnTo>
                      <a:pt x="0" y="25"/>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15"/>
              <p:cNvSpPr>
                <a:spLocks/>
              </p:cNvSpPr>
              <p:nvPr/>
            </p:nvSpPr>
            <p:spPr bwMode="auto">
              <a:xfrm>
                <a:off x="1863" y="-507"/>
                <a:ext cx="12" cy="12"/>
              </a:xfrm>
              <a:custGeom>
                <a:avLst/>
                <a:gdLst>
                  <a:gd name="T0" fmla="*/ 12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12 w 12"/>
                  <a:gd name="T13" fmla="*/ 0 h 12"/>
                  <a:gd name="T14" fmla="*/ 6 w 12"/>
                  <a:gd name="T15" fmla="*/ 0 h 12"/>
                  <a:gd name="T16" fmla="*/ 0 w 12"/>
                  <a:gd name="T17" fmla="*/ 6 h 12"/>
                  <a:gd name="T18" fmla="*/ 0 w 12"/>
                  <a:gd name="T19" fmla="*/ 6 h 12"/>
                  <a:gd name="T20" fmla="*/ 0 w 12"/>
                  <a:gd name="T21" fmla="*/ 12 h 12"/>
                  <a:gd name="T22" fmla="*/ 0 w 12"/>
                  <a:gd name="T23" fmla="*/ 12 h 12"/>
                  <a:gd name="T24" fmla="*/ 0 w 12"/>
                  <a:gd name="T25" fmla="*/ 12 h 12"/>
                  <a:gd name="T26" fmla="*/ 12 w 12"/>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12" y="12"/>
                    </a:moveTo>
                    <a:lnTo>
                      <a:pt x="12" y="12"/>
                    </a:lnTo>
                    <a:lnTo>
                      <a:pt x="12" y="6"/>
                    </a:lnTo>
                    <a:lnTo>
                      <a:pt x="12" y="6"/>
                    </a:lnTo>
                    <a:lnTo>
                      <a:pt x="12" y="6"/>
                    </a:lnTo>
                    <a:lnTo>
                      <a:pt x="12" y="0"/>
                    </a:lnTo>
                    <a:lnTo>
                      <a:pt x="12" y="0"/>
                    </a:lnTo>
                    <a:lnTo>
                      <a:pt x="6" y="0"/>
                    </a:lnTo>
                    <a:lnTo>
                      <a:pt x="0" y="6"/>
                    </a:lnTo>
                    <a:lnTo>
                      <a:pt x="0" y="6"/>
                    </a:lnTo>
                    <a:lnTo>
                      <a:pt x="0" y="12"/>
                    </a:lnTo>
                    <a:lnTo>
                      <a:pt x="0" y="12"/>
                    </a:lnTo>
                    <a:lnTo>
                      <a:pt x="0" y="12"/>
                    </a:lnTo>
                    <a:lnTo>
                      <a:pt x="12"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Freeform 16"/>
              <p:cNvSpPr>
                <a:spLocks/>
              </p:cNvSpPr>
              <p:nvPr/>
            </p:nvSpPr>
            <p:spPr bwMode="auto">
              <a:xfrm>
                <a:off x="1981" y="-680"/>
                <a:ext cx="24" cy="19"/>
              </a:xfrm>
              <a:custGeom>
                <a:avLst/>
                <a:gdLst>
                  <a:gd name="T0" fmla="*/ 6 w 24"/>
                  <a:gd name="T1" fmla="*/ 19 h 19"/>
                  <a:gd name="T2" fmla="*/ 12 w 24"/>
                  <a:gd name="T3" fmla="*/ 19 h 19"/>
                  <a:gd name="T4" fmla="*/ 24 w 24"/>
                  <a:gd name="T5" fmla="*/ 6 h 19"/>
                  <a:gd name="T6" fmla="*/ 24 w 24"/>
                  <a:gd name="T7" fmla="*/ 6 h 19"/>
                  <a:gd name="T8" fmla="*/ 24 w 24"/>
                  <a:gd name="T9" fmla="*/ 6 h 19"/>
                  <a:gd name="T10" fmla="*/ 12 w 24"/>
                  <a:gd name="T11" fmla="*/ 0 h 19"/>
                  <a:gd name="T12" fmla="*/ 12 w 24"/>
                  <a:gd name="T13" fmla="*/ 0 h 19"/>
                  <a:gd name="T14" fmla="*/ 12 w 24"/>
                  <a:gd name="T15" fmla="*/ 0 h 19"/>
                  <a:gd name="T16" fmla="*/ 12 w 24"/>
                  <a:gd name="T17" fmla="*/ 0 h 19"/>
                  <a:gd name="T18" fmla="*/ 6 w 24"/>
                  <a:gd name="T19" fmla="*/ 0 h 19"/>
                  <a:gd name="T20" fmla="*/ 0 w 24"/>
                  <a:gd name="T21" fmla="*/ 0 h 19"/>
                  <a:gd name="T22" fmla="*/ 0 w 24"/>
                  <a:gd name="T23" fmla="*/ 0 h 19"/>
                  <a:gd name="T24" fmla="*/ 0 w 24"/>
                  <a:gd name="T25" fmla="*/ 6 h 19"/>
                  <a:gd name="T26" fmla="*/ 0 w 24"/>
                  <a:gd name="T27" fmla="*/ 6 h 19"/>
                  <a:gd name="T28" fmla="*/ 0 w 24"/>
                  <a:gd name="T29" fmla="*/ 6 h 19"/>
                  <a:gd name="T30" fmla="*/ 0 w 24"/>
                  <a:gd name="T31" fmla="*/ 12 h 19"/>
                  <a:gd name="T32" fmla="*/ 0 w 24"/>
                  <a:gd name="T33" fmla="*/ 12 h 19"/>
                  <a:gd name="T34" fmla="*/ 0 w 24"/>
                  <a:gd name="T35" fmla="*/ 19 h 19"/>
                  <a:gd name="T36" fmla="*/ 6 w 24"/>
                  <a:gd name="T3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19">
                    <a:moveTo>
                      <a:pt x="6" y="19"/>
                    </a:moveTo>
                    <a:lnTo>
                      <a:pt x="12" y="19"/>
                    </a:lnTo>
                    <a:lnTo>
                      <a:pt x="24" y="6"/>
                    </a:lnTo>
                    <a:lnTo>
                      <a:pt x="24" y="6"/>
                    </a:lnTo>
                    <a:lnTo>
                      <a:pt x="24" y="6"/>
                    </a:lnTo>
                    <a:lnTo>
                      <a:pt x="12" y="0"/>
                    </a:lnTo>
                    <a:lnTo>
                      <a:pt x="12" y="0"/>
                    </a:lnTo>
                    <a:lnTo>
                      <a:pt x="12" y="0"/>
                    </a:lnTo>
                    <a:lnTo>
                      <a:pt x="12" y="0"/>
                    </a:lnTo>
                    <a:lnTo>
                      <a:pt x="6" y="0"/>
                    </a:lnTo>
                    <a:lnTo>
                      <a:pt x="0" y="0"/>
                    </a:lnTo>
                    <a:lnTo>
                      <a:pt x="0" y="0"/>
                    </a:lnTo>
                    <a:lnTo>
                      <a:pt x="0" y="6"/>
                    </a:lnTo>
                    <a:lnTo>
                      <a:pt x="0" y="6"/>
                    </a:lnTo>
                    <a:lnTo>
                      <a:pt x="0" y="6"/>
                    </a:lnTo>
                    <a:lnTo>
                      <a:pt x="0" y="12"/>
                    </a:lnTo>
                    <a:lnTo>
                      <a:pt x="0" y="12"/>
                    </a:lnTo>
                    <a:lnTo>
                      <a:pt x="0" y="19"/>
                    </a:lnTo>
                    <a:lnTo>
                      <a:pt x="6" y="19"/>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 name="Freeform 17"/>
              <p:cNvSpPr>
                <a:spLocks/>
              </p:cNvSpPr>
              <p:nvPr/>
            </p:nvSpPr>
            <p:spPr bwMode="auto">
              <a:xfrm>
                <a:off x="1764" y="-427"/>
                <a:ext cx="19" cy="19"/>
              </a:xfrm>
              <a:custGeom>
                <a:avLst/>
                <a:gdLst>
                  <a:gd name="T0" fmla="*/ 6 w 19"/>
                  <a:gd name="T1" fmla="*/ 19 h 19"/>
                  <a:gd name="T2" fmla="*/ 13 w 19"/>
                  <a:gd name="T3" fmla="*/ 19 h 19"/>
                  <a:gd name="T4" fmla="*/ 13 w 19"/>
                  <a:gd name="T5" fmla="*/ 19 h 19"/>
                  <a:gd name="T6" fmla="*/ 19 w 19"/>
                  <a:gd name="T7" fmla="*/ 13 h 19"/>
                  <a:gd name="T8" fmla="*/ 19 w 19"/>
                  <a:gd name="T9" fmla="*/ 6 h 19"/>
                  <a:gd name="T10" fmla="*/ 19 w 19"/>
                  <a:gd name="T11" fmla="*/ 6 h 19"/>
                  <a:gd name="T12" fmla="*/ 19 w 19"/>
                  <a:gd name="T13" fmla="*/ 6 h 19"/>
                  <a:gd name="T14" fmla="*/ 0 w 19"/>
                  <a:gd name="T15" fmla="*/ 0 h 19"/>
                  <a:gd name="T16" fmla="*/ 0 w 19"/>
                  <a:gd name="T17" fmla="*/ 0 h 19"/>
                  <a:gd name="T18" fmla="*/ 0 w 19"/>
                  <a:gd name="T19" fmla="*/ 6 h 19"/>
                  <a:gd name="T20" fmla="*/ 0 w 19"/>
                  <a:gd name="T21" fmla="*/ 13 h 19"/>
                  <a:gd name="T22" fmla="*/ 0 w 19"/>
                  <a:gd name="T23" fmla="*/ 19 h 19"/>
                  <a:gd name="T24" fmla="*/ 6 w 19"/>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6" y="19"/>
                    </a:moveTo>
                    <a:lnTo>
                      <a:pt x="13" y="19"/>
                    </a:lnTo>
                    <a:lnTo>
                      <a:pt x="13" y="19"/>
                    </a:lnTo>
                    <a:lnTo>
                      <a:pt x="19" y="13"/>
                    </a:lnTo>
                    <a:lnTo>
                      <a:pt x="19" y="6"/>
                    </a:lnTo>
                    <a:lnTo>
                      <a:pt x="19" y="6"/>
                    </a:lnTo>
                    <a:lnTo>
                      <a:pt x="19" y="6"/>
                    </a:lnTo>
                    <a:lnTo>
                      <a:pt x="0" y="0"/>
                    </a:lnTo>
                    <a:lnTo>
                      <a:pt x="0" y="0"/>
                    </a:lnTo>
                    <a:lnTo>
                      <a:pt x="0" y="6"/>
                    </a:lnTo>
                    <a:lnTo>
                      <a:pt x="0" y="13"/>
                    </a:lnTo>
                    <a:lnTo>
                      <a:pt x="0" y="19"/>
                    </a:lnTo>
                    <a:lnTo>
                      <a:pt x="6" y="19"/>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 name="Freeform 18"/>
              <p:cNvSpPr>
                <a:spLocks/>
              </p:cNvSpPr>
              <p:nvPr/>
            </p:nvSpPr>
            <p:spPr bwMode="auto">
              <a:xfrm>
                <a:off x="1845" y="-26"/>
                <a:ext cx="6"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Freeform 19"/>
              <p:cNvSpPr>
                <a:spLocks/>
              </p:cNvSpPr>
              <p:nvPr/>
            </p:nvSpPr>
            <p:spPr bwMode="auto">
              <a:xfrm>
                <a:off x="2926" y="3646"/>
                <a:ext cx="31" cy="25"/>
              </a:xfrm>
              <a:custGeom>
                <a:avLst/>
                <a:gdLst>
                  <a:gd name="T0" fmla="*/ 18 w 31"/>
                  <a:gd name="T1" fmla="*/ 25 h 25"/>
                  <a:gd name="T2" fmla="*/ 24 w 31"/>
                  <a:gd name="T3" fmla="*/ 25 h 25"/>
                  <a:gd name="T4" fmla="*/ 31 w 31"/>
                  <a:gd name="T5" fmla="*/ 25 h 25"/>
                  <a:gd name="T6" fmla="*/ 31 w 31"/>
                  <a:gd name="T7" fmla="*/ 25 h 25"/>
                  <a:gd name="T8" fmla="*/ 31 w 31"/>
                  <a:gd name="T9" fmla="*/ 25 h 25"/>
                  <a:gd name="T10" fmla="*/ 31 w 31"/>
                  <a:gd name="T11" fmla="*/ 18 h 25"/>
                  <a:gd name="T12" fmla="*/ 31 w 31"/>
                  <a:gd name="T13" fmla="*/ 18 h 25"/>
                  <a:gd name="T14" fmla="*/ 6 w 31"/>
                  <a:gd name="T15" fmla="*/ 6 h 25"/>
                  <a:gd name="T16" fmla="*/ 0 w 31"/>
                  <a:gd name="T17" fmla="*/ 0 h 25"/>
                  <a:gd name="T18" fmla="*/ 0 w 31"/>
                  <a:gd name="T19" fmla="*/ 12 h 25"/>
                  <a:gd name="T20" fmla="*/ 0 w 31"/>
                  <a:gd name="T21" fmla="*/ 18 h 25"/>
                  <a:gd name="T22" fmla="*/ 6 w 31"/>
                  <a:gd name="T23" fmla="*/ 18 h 25"/>
                  <a:gd name="T24" fmla="*/ 6 w 31"/>
                  <a:gd name="T25" fmla="*/ 25 h 25"/>
                  <a:gd name="T26" fmla="*/ 18 w 31"/>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5">
                    <a:moveTo>
                      <a:pt x="18" y="25"/>
                    </a:moveTo>
                    <a:lnTo>
                      <a:pt x="24" y="25"/>
                    </a:lnTo>
                    <a:lnTo>
                      <a:pt x="31" y="25"/>
                    </a:lnTo>
                    <a:lnTo>
                      <a:pt x="31" y="25"/>
                    </a:lnTo>
                    <a:lnTo>
                      <a:pt x="31" y="25"/>
                    </a:lnTo>
                    <a:lnTo>
                      <a:pt x="31" y="18"/>
                    </a:lnTo>
                    <a:lnTo>
                      <a:pt x="31" y="18"/>
                    </a:lnTo>
                    <a:lnTo>
                      <a:pt x="6" y="6"/>
                    </a:lnTo>
                    <a:lnTo>
                      <a:pt x="0" y="0"/>
                    </a:lnTo>
                    <a:lnTo>
                      <a:pt x="0" y="12"/>
                    </a:lnTo>
                    <a:lnTo>
                      <a:pt x="0" y="18"/>
                    </a:lnTo>
                    <a:lnTo>
                      <a:pt x="6" y="18"/>
                    </a:lnTo>
                    <a:lnTo>
                      <a:pt x="6" y="25"/>
                    </a:lnTo>
                    <a:lnTo>
                      <a:pt x="18" y="25"/>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Freeform 20"/>
              <p:cNvSpPr>
                <a:spLocks/>
              </p:cNvSpPr>
              <p:nvPr/>
            </p:nvSpPr>
            <p:spPr bwMode="auto">
              <a:xfrm>
                <a:off x="3432" y="2708"/>
                <a:ext cx="19" cy="25"/>
              </a:xfrm>
              <a:custGeom>
                <a:avLst/>
                <a:gdLst>
                  <a:gd name="T0" fmla="*/ 7 w 19"/>
                  <a:gd name="T1" fmla="*/ 25 h 25"/>
                  <a:gd name="T2" fmla="*/ 7 w 19"/>
                  <a:gd name="T3" fmla="*/ 25 h 25"/>
                  <a:gd name="T4" fmla="*/ 7 w 19"/>
                  <a:gd name="T5" fmla="*/ 25 h 25"/>
                  <a:gd name="T6" fmla="*/ 7 w 19"/>
                  <a:gd name="T7" fmla="*/ 25 h 25"/>
                  <a:gd name="T8" fmla="*/ 13 w 19"/>
                  <a:gd name="T9" fmla="*/ 25 h 25"/>
                  <a:gd name="T10" fmla="*/ 13 w 19"/>
                  <a:gd name="T11" fmla="*/ 25 h 25"/>
                  <a:gd name="T12" fmla="*/ 13 w 19"/>
                  <a:gd name="T13" fmla="*/ 19 h 25"/>
                  <a:gd name="T14" fmla="*/ 19 w 19"/>
                  <a:gd name="T15" fmla="*/ 19 h 25"/>
                  <a:gd name="T16" fmla="*/ 19 w 19"/>
                  <a:gd name="T17" fmla="*/ 19 h 25"/>
                  <a:gd name="T18" fmla="*/ 19 w 19"/>
                  <a:gd name="T19" fmla="*/ 19 h 25"/>
                  <a:gd name="T20" fmla="*/ 19 w 19"/>
                  <a:gd name="T21" fmla="*/ 12 h 25"/>
                  <a:gd name="T22" fmla="*/ 7 w 19"/>
                  <a:gd name="T23" fmla="*/ 0 h 25"/>
                  <a:gd name="T24" fmla="*/ 7 w 19"/>
                  <a:gd name="T25" fmla="*/ 0 h 25"/>
                  <a:gd name="T26" fmla="*/ 7 w 19"/>
                  <a:gd name="T27" fmla="*/ 0 h 25"/>
                  <a:gd name="T28" fmla="*/ 7 w 19"/>
                  <a:gd name="T29" fmla="*/ 0 h 25"/>
                  <a:gd name="T30" fmla="*/ 0 w 19"/>
                  <a:gd name="T31" fmla="*/ 0 h 25"/>
                  <a:gd name="T32" fmla="*/ 0 w 19"/>
                  <a:gd name="T33" fmla="*/ 0 h 25"/>
                  <a:gd name="T34" fmla="*/ 0 w 19"/>
                  <a:gd name="T35" fmla="*/ 0 h 25"/>
                  <a:gd name="T36" fmla="*/ 0 w 19"/>
                  <a:gd name="T37" fmla="*/ 12 h 25"/>
                  <a:gd name="T38" fmla="*/ 7 w 19"/>
                  <a:gd name="T3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5">
                    <a:moveTo>
                      <a:pt x="7" y="25"/>
                    </a:moveTo>
                    <a:lnTo>
                      <a:pt x="7" y="25"/>
                    </a:lnTo>
                    <a:lnTo>
                      <a:pt x="7" y="25"/>
                    </a:lnTo>
                    <a:lnTo>
                      <a:pt x="7" y="25"/>
                    </a:lnTo>
                    <a:lnTo>
                      <a:pt x="13" y="25"/>
                    </a:lnTo>
                    <a:lnTo>
                      <a:pt x="13" y="25"/>
                    </a:lnTo>
                    <a:lnTo>
                      <a:pt x="13" y="19"/>
                    </a:lnTo>
                    <a:lnTo>
                      <a:pt x="19" y="19"/>
                    </a:lnTo>
                    <a:lnTo>
                      <a:pt x="19" y="19"/>
                    </a:lnTo>
                    <a:lnTo>
                      <a:pt x="19" y="19"/>
                    </a:lnTo>
                    <a:lnTo>
                      <a:pt x="19" y="12"/>
                    </a:lnTo>
                    <a:lnTo>
                      <a:pt x="7" y="0"/>
                    </a:lnTo>
                    <a:lnTo>
                      <a:pt x="7" y="0"/>
                    </a:lnTo>
                    <a:lnTo>
                      <a:pt x="7" y="0"/>
                    </a:lnTo>
                    <a:lnTo>
                      <a:pt x="7" y="0"/>
                    </a:lnTo>
                    <a:lnTo>
                      <a:pt x="0" y="0"/>
                    </a:lnTo>
                    <a:lnTo>
                      <a:pt x="0" y="0"/>
                    </a:lnTo>
                    <a:lnTo>
                      <a:pt x="0" y="0"/>
                    </a:lnTo>
                    <a:lnTo>
                      <a:pt x="0" y="12"/>
                    </a:lnTo>
                    <a:lnTo>
                      <a:pt x="7" y="25"/>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Freeform 21"/>
              <p:cNvSpPr>
                <a:spLocks/>
              </p:cNvSpPr>
              <p:nvPr/>
            </p:nvSpPr>
            <p:spPr bwMode="auto">
              <a:xfrm>
                <a:off x="3877" y="2918"/>
                <a:ext cx="62" cy="31"/>
              </a:xfrm>
              <a:custGeom>
                <a:avLst/>
                <a:gdLst>
                  <a:gd name="T0" fmla="*/ 0 w 62"/>
                  <a:gd name="T1" fmla="*/ 31 h 31"/>
                  <a:gd name="T2" fmla="*/ 13 w 62"/>
                  <a:gd name="T3" fmla="*/ 25 h 31"/>
                  <a:gd name="T4" fmla="*/ 19 w 62"/>
                  <a:gd name="T5" fmla="*/ 25 h 31"/>
                  <a:gd name="T6" fmla="*/ 25 w 62"/>
                  <a:gd name="T7" fmla="*/ 18 h 31"/>
                  <a:gd name="T8" fmla="*/ 25 w 62"/>
                  <a:gd name="T9" fmla="*/ 18 h 31"/>
                  <a:gd name="T10" fmla="*/ 25 w 62"/>
                  <a:gd name="T11" fmla="*/ 18 h 31"/>
                  <a:gd name="T12" fmla="*/ 31 w 62"/>
                  <a:gd name="T13" fmla="*/ 18 h 31"/>
                  <a:gd name="T14" fmla="*/ 37 w 62"/>
                  <a:gd name="T15" fmla="*/ 18 h 31"/>
                  <a:gd name="T16" fmla="*/ 43 w 62"/>
                  <a:gd name="T17" fmla="*/ 18 h 31"/>
                  <a:gd name="T18" fmla="*/ 50 w 62"/>
                  <a:gd name="T19" fmla="*/ 12 h 31"/>
                  <a:gd name="T20" fmla="*/ 62 w 62"/>
                  <a:gd name="T21" fmla="*/ 0 h 31"/>
                  <a:gd name="T22" fmla="*/ 62 w 62"/>
                  <a:gd name="T23" fmla="*/ 0 h 31"/>
                  <a:gd name="T24" fmla="*/ 56 w 62"/>
                  <a:gd name="T25" fmla="*/ 0 h 31"/>
                  <a:gd name="T26" fmla="*/ 56 w 62"/>
                  <a:gd name="T27" fmla="*/ 0 h 31"/>
                  <a:gd name="T28" fmla="*/ 56 w 62"/>
                  <a:gd name="T29" fmla="*/ 0 h 31"/>
                  <a:gd name="T30" fmla="*/ 43 w 62"/>
                  <a:gd name="T31" fmla="*/ 0 h 31"/>
                  <a:gd name="T32" fmla="*/ 31 w 62"/>
                  <a:gd name="T33" fmla="*/ 6 h 31"/>
                  <a:gd name="T34" fmla="*/ 31 w 62"/>
                  <a:gd name="T35" fmla="*/ 6 h 31"/>
                  <a:gd name="T36" fmla="*/ 31 w 62"/>
                  <a:gd name="T37" fmla="*/ 12 h 31"/>
                  <a:gd name="T38" fmla="*/ 31 w 62"/>
                  <a:gd name="T39" fmla="*/ 12 h 31"/>
                  <a:gd name="T40" fmla="*/ 13 w 62"/>
                  <a:gd name="T41" fmla="*/ 18 h 31"/>
                  <a:gd name="T42" fmla="*/ 6 w 62"/>
                  <a:gd name="T43" fmla="*/ 18 h 31"/>
                  <a:gd name="T44" fmla="*/ 0 w 62"/>
                  <a:gd name="T45" fmla="*/ 25 h 31"/>
                  <a:gd name="T46" fmla="*/ 0 w 62"/>
                  <a:gd name="T47" fmla="*/ 25 h 31"/>
                  <a:gd name="T48" fmla="*/ 0 w 62"/>
                  <a:gd name="T49" fmla="*/ 31 h 31"/>
                  <a:gd name="T50" fmla="*/ 0 w 62"/>
                  <a:gd name="T51" fmla="*/ 31 h 31"/>
                  <a:gd name="T52" fmla="*/ 0 w 62"/>
                  <a:gd name="T53" fmla="*/ 31 h 31"/>
                  <a:gd name="T54" fmla="*/ 0 w 62"/>
                  <a:gd name="T5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31">
                    <a:moveTo>
                      <a:pt x="0" y="31"/>
                    </a:moveTo>
                    <a:lnTo>
                      <a:pt x="13" y="25"/>
                    </a:lnTo>
                    <a:lnTo>
                      <a:pt x="19" y="25"/>
                    </a:lnTo>
                    <a:lnTo>
                      <a:pt x="25" y="18"/>
                    </a:lnTo>
                    <a:lnTo>
                      <a:pt x="25" y="18"/>
                    </a:lnTo>
                    <a:lnTo>
                      <a:pt x="25" y="18"/>
                    </a:lnTo>
                    <a:lnTo>
                      <a:pt x="31" y="18"/>
                    </a:lnTo>
                    <a:lnTo>
                      <a:pt x="37" y="18"/>
                    </a:lnTo>
                    <a:lnTo>
                      <a:pt x="43" y="18"/>
                    </a:lnTo>
                    <a:lnTo>
                      <a:pt x="50" y="12"/>
                    </a:lnTo>
                    <a:lnTo>
                      <a:pt x="62" y="0"/>
                    </a:lnTo>
                    <a:lnTo>
                      <a:pt x="62" y="0"/>
                    </a:lnTo>
                    <a:lnTo>
                      <a:pt x="56" y="0"/>
                    </a:lnTo>
                    <a:lnTo>
                      <a:pt x="56" y="0"/>
                    </a:lnTo>
                    <a:lnTo>
                      <a:pt x="56" y="0"/>
                    </a:lnTo>
                    <a:lnTo>
                      <a:pt x="43" y="0"/>
                    </a:lnTo>
                    <a:lnTo>
                      <a:pt x="31" y="6"/>
                    </a:lnTo>
                    <a:lnTo>
                      <a:pt x="31" y="6"/>
                    </a:lnTo>
                    <a:lnTo>
                      <a:pt x="31" y="12"/>
                    </a:lnTo>
                    <a:lnTo>
                      <a:pt x="31" y="12"/>
                    </a:lnTo>
                    <a:lnTo>
                      <a:pt x="13" y="18"/>
                    </a:lnTo>
                    <a:lnTo>
                      <a:pt x="6" y="18"/>
                    </a:lnTo>
                    <a:lnTo>
                      <a:pt x="0" y="25"/>
                    </a:lnTo>
                    <a:lnTo>
                      <a:pt x="0" y="25"/>
                    </a:lnTo>
                    <a:lnTo>
                      <a:pt x="0" y="31"/>
                    </a:lnTo>
                    <a:lnTo>
                      <a:pt x="0" y="31"/>
                    </a:lnTo>
                    <a:lnTo>
                      <a:pt x="0" y="31"/>
                    </a:lnTo>
                    <a:lnTo>
                      <a:pt x="0" y="31"/>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Freeform 22"/>
              <p:cNvSpPr>
                <a:spLocks/>
              </p:cNvSpPr>
              <p:nvPr/>
            </p:nvSpPr>
            <p:spPr bwMode="auto">
              <a:xfrm>
                <a:off x="4816" y="1961"/>
                <a:ext cx="13" cy="13"/>
              </a:xfrm>
              <a:custGeom>
                <a:avLst/>
                <a:gdLst>
                  <a:gd name="T0" fmla="*/ 13 w 13"/>
                  <a:gd name="T1" fmla="*/ 0 h 13"/>
                  <a:gd name="T2" fmla="*/ 0 w 13"/>
                  <a:gd name="T3" fmla="*/ 0 h 13"/>
                  <a:gd name="T4" fmla="*/ 0 w 13"/>
                  <a:gd name="T5" fmla="*/ 0 h 13"/>
                  <a:gd name="T6" fmla="*/ 0 w 13"/>
                  <a:gd name="T7" fmla="*/ 7 h 13"/>
                  <a:gd name="T8" fmla="*/ 0 w 13"/>
                  <a:gd name="T9" fmla="*/ 7 h 13"/>
                  <a:gd name="T10" fmla="*/ 6 w 13"/>
                  <a:gd name="T11" fmla="*/ 13 h 13"/>
                  <a:gd name="T12" fmla="*/ 6 w 13"/>
                  <a:gd name="T13" fmla="*/ 13 h 13"/>
                  <a:gd name="T14" fmla="*/ 13 w 13"/>
                  <a:gd name="T15" fmla="*/ 7 h 13"/>
                  <a:gd name="T16" fmla="*/ 13 w 13"/>
                  <a:gd name="T17" fmla="*/ 0 h 13"/>
                  <a:gd name="T18" fmla="*/ 13 w 13"/>
                  <a:gd name="T19" fmla="*/ 0 h 13"/>
                  <a:gd name="T20" fmla="*/ 13 w 13"/>
                  <a:gd name="T21" fmla="*/ 0 h 13"/>
                  <a:gd name="T22" fmla="*/ 13 w 1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3">
                    <a:moveTo>
                      <a:pt x="13" y="0"/>
                    </a:moveTo>
                    <a:lnTo>
                      <a:pt x="0" y="0"/>
                    </a:lnTo>
                    <a:lnTo>
                      <a:pt x="0" y="0"/>
                    </a:lnTo>
                    <a:lnTo>
                      <a:pt x="0" y="7"/>
                    </a:lnTo>
                    <a:lnTo>
                      <a:pt x="0" y="7"/>
                    </a:lnTo>
                    <a:lnTo>
                      <a:pt x="6" y="13"/>
                    </a:lnTo>
                    <a:lnTo>
                      <a:pt x="6" y="13"/>
                    </a:lnTo>
                    <a:lnTo>
                      <a:pt x="13" y="7"/>
                    </a:lnTo>
                    <a:lnTo>
                      <a:pt x="13" y="0"/>
                    </a:lnTo>
                    <a:lnTo>
                      <a:pt x="13" y="0"/>
                    </a:lnTo>
                    <a:lnTo>
                      <a:pt x="13" y="0"/>
                    </a:lnTo>
                    <a:lnTo>
                      <a:pt x="13"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Freeform 23"/>
              <p:cNvSpPr>
                <a:spLocks/>
              </p:cNvSpPr>
              <p:nvPr/>
            </p:nvSpPr>
            <p:spPr bwMode="auto">
              <a:xfrm>
                <a:off x="1227" y="1622"/>
                <a:ext cx="6" cy="12"/>
              </a:xfrm>
              <a:custGeom>
                <a:avLst/>
                <a:gdLst>
                  <a:gd name="T0" fmla="*/ 6 w 6"/>
                  <a:gd name="T1" fmla="*/ 6 h 12"/>
                  <a:gd name="T2" fmla="*/ 6 w 6"/>
                  <a:gd name="T3" fmla="*/ 6 h 12"/>
                  <a:gd name="T4" fmla="*/ 6 w 6"/>
                  <a:gd name="T5" fmla="*/ 0 h 12"/>
                  <a:gd name="T6" fmla="*/ 6 w 6"/>
                  <a:gd name="T7" fmla="*/ 0 h 12"/>
                  <a:gd name="T8" fmla="*/ 6 w 6"/>
                  <a:gd name="T9" fmla="*/ 0 h 12"/>
                  <a:gd name="T10" fmla="*/ 0 w 6"/>
                  <a:gd name="T11" fmla="*/ 6 h 12"/>
                  <a:gd name="T12" fmla="*/ 0 w 6"/>
                  <a:gd name="T13" fmla="*/ 6 h 12"/>
                  <a:gd name="T14" fmla="*/ 0 w 6"/>
                  <a:gd name="T15" fmla="*/ 6 h 12"/>
                  <a:gd name="T16" fmla="*/ 0 w 6"/>
                  <a:gd name="T17" fmla="*/ 6 h 12"/>
                  <a:gd name="T18" fmla="*/ 6 w 6"/>
                  <a:gd name="T19" fmla="*/ 12 h 12"/>
                  <a:gd name="T20" fmla="*/ 6 w 6"/>
                  <a:gd name="T2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2">
                    <a:moveTo>
                      <a:pt x="6" y="6"/>
                    </a:moveTo>
                    <a:lnTo>
                      <a:pt x="6" y="6"/>
                    </a:lnTo>
                    <a:lnTo>
                      <a:pt x="6" y="0"/>
                    </a:lnTo>
                    <a:lnTo>
                      <a:pt x="6" y="0"/>
                    </a:lnTo>
                    <a:lnTo>
                      <a:pt x="6" y="0"/>
                    </a:lnTo>
                    <a:lnTo>
                      <a:pt x="0" y="6"/>
                    </a:lnTo>
                    <a:lnTo>
                      <a:pt x="0" y="6"/>
                    </a:lnTo>
                    <a:lnTo>
                      <a:pt x="0" y="6"/>
                    </a:lnTo>
                    <a:lnTo>
                      <a:pt x="0" y="6"/>
                    </a:lnTo>
                    <a:lnTo>
                      <a:pt x="6" y="12"/>
                    </a:lnTo>
                    <a:lnTo>
                      <a:pt x="6"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24"/>
              <p:cNvSpPr>
                <a:spLocks/>
              </p:cNvSpPr>
              <p:nvPr/>
            </p:nvSpPr>
            <p:spPr bwMode="auto">
              <a:xfrm>
                <a:off x="-77" y="2183"/>
                <a:ext cx="1279" cy="1265"/>
              </a:xfrm>
              <a:custGeom>
                <a:avLst/>
                <a:gdLst>
                  <a:gd name="T0" fmla="*/ 1026 w 1279"/>
                  <a:gd name="T1" fmla="*/ 19 h 1265"/>
                  <a:gd name="T2" fmla="*/ 976 w 1279"/>
                  <a:gd name="T3" fmla="*/ 13 h 1265"/>
                  <a:gd name="T4" fmla="*/ 921 w 1279"/>
                  <a:gd name="T5" fmla="*/ 13 h 1265"/>
                  <a:gd name="T6" fmla="*/ 859 w 1279"/>
                  <a:gd name="T7" fmla="*/ 31 h 1265"/>
                  <a:gd name="T8" fmla="*/ 853 w 1279"/>
                  <a:gd name="T9" fmla="*/ 25 h 1265"/>
                  <a:gd name="T10" fmla="*/ 754 w 1279"/>
                  <a:gd name="T11" fmla="*/ 25 h 1265"/>
                  <a:gd name="T12" fmla="*/ 692 w 1279"/>
                  <a:gd name="T13" fmla="*/ 38 h 1265"/>
                  <a:gd name="T14" fmla="*/ 661 w 1279"/>
                  <a:gd name="T15" fmla="*/ 38 h 1265"/>
                  <a:gd name="T16" fmla="*/ 599 w 1279"/>
                  <a:gd name="T17" fmla="*/ 44 h 1265"/>
                  <a:gd name="T18" fmla="*/ 544 w 1279"/>
                  <a:gd name="T19" fmla="*/ 81 h 1265"/>
                  <a:gd name="T20" fmla="*/ 531 w 1279"/>
                  <a:gd name="T21" fmla="*/ 99 h 1265"/>
                  <a:gd name="T22" fmla="*/ 482 w 1279"/>
                  <a:gd name="T23" fmla="*/ 105 h 1265"/>
                  <a:gd name="T24" fmla="*/ 420 w 1279"/>
                  <a:gd name="T25" fmla="*/ 155 h 1265"/>
                  <a:gd name="T26" fmla="*/ 420 w 1279"/>
                  <a:gd name="T27" fmla="*/ 167 h 1265"/>
                  <a:gd name="T28" fmla="*/ 457 w 1279"/>
                  <a:gd name="T29" fmla="*/ 334 h 1265"/>
                  <a:gd name="T30" fmla="*/ 464 w 1279"/>
                  <a:gd name="T31" fmla="*/ 352 h 1265"/>
                  <a:gd name="T32" fmla="*/ 457 w 1279"/>
                  <a:gd name="T33" fmla="*/ 365 h 1265"/>
                  <a:gd name="T34" fmla="*/ 383 w 1279"/>
                  <a:gd name="T35" fmla="*/ 371 h 1265"/>
                  <a:gd name="T36" fmla="*/ 352 w 1279"/>
                  <a:gd name="T37" fmla="*/ 383 h 1265"/>
                  <a:gd name="T38" fmla="*/ 346 w 1279"/>
                  <a:gd name="T39" fmla="*/ 395 h 1265"/>
                  <a:gd name="T40" fmla="*/ 309 w 1279"/>
                  <a:gd name="T41" fmla="*/ 402 h 1265"/>
                  <a:gd name="T42" fmla="*/ 297 w 1279"/>
                  <a:gd name="T43" fmla="*/ 414 h 1265"/>
                  <a:gd name="T44" fmla="*/ 235 w 1279"/>
                  <a:gd name="T45" fmla="*/ 488 h 1265"/>
                  <a:gd name="T46" fmla="*/ 223 w 1279"/>
                  <a:gd name="T47" fmla="*/ 500 h 1265"/>
                  <a:gd name="T48" fmla="*/ 210 w 1279"/>
                  <a:gd name="T49" fmla="*/ 519 h 1265"/>
                  <a:gd name="T50" fmla="*/ 179 w 1279"/>
                  <a:gd name="T51" fmla="*/ 531 h 1265"/>
                  <a:gd name="T52" fmla="*/ 50 w 1279"/>
                  <a:gd name="T53" fmla="*/ 581 h 1265"/>
                  <a:gd name="T54" fmla="*/ 31 w 1279"/>
                  <a:gd name="T55" fmla="*/ 735 h 1265"/>
                  <a:gd name="T56" fmla="*/ 235 w 1279"/>
                  <a:gd name="T57" fmla="*/ 864 h 1265"/>
                  <a:gd name="T58" fmla="*/ 365 w 1279"/>
                  <a:gd name="T59" fmla="*/ 957 h 1265"/>
                  <a:gd name="T60" fmla="*/ 507 w 1279"/>
                  <a:gd name="T61" fmla="*/ 1062 h 1265"/>
                  <a:gd name="T62" fmla="*/ 612 w 1279"/>
                  <a:gd name="T63" fmla="*/ 1130 h 1265"/>
                  <a:gd name="T64" fmla="*/ 692 w 1279"/>
                  <a:gd name="T65" fmla="*/ 1198 h 1265"/>
                  <a:gd name="T66" fmla="*/ 735 w 1279"/>
                  <a:gd name="T67" fmla="*/ 1216 h 1265"/>
                  <a:gd name="T68" fmla="*/ 729 w 1279"/>
                  <a:gd name="T69" fmla="*/ 1259 h 1265"/>
                  <a:gd name="T70" fmla="*/ 896 w 1279"/>
                  <a:gd name="T71" fmla="*/ 1241 h 1265"/>
                  <a:gd name="T72" fmla="*/ 1075 w 1279"/>
                  <a:gd name="T73" fmla="*/ 1099 h 1265"/>
                  <a:gd name="T74" fmla="*/ 1279 w 1279"/>
                  <a:gd name="T75" fmla="*/ 969 h 1265"/>
                  <a:gd name="T76" fmla="*/ 1174 w 1279"/>
                  <a:gd name="T77" fmla="*/ 895 h 1265"/>
                  <a:gd name="T78" fmla="*/ 1143 w 1279"/>
                  <a:gd name="T79" fmla="*/ 827 h 1265"/>
                  <a:gd name="T80" fmla="*/ 1131 w 1279"/>
                  <a:gd name="T81" fmla="*/ 772 h 1265"/>
                  <a:gd name="T82" fmla="*/ 1143 w 1279"/>
                  <a:gd name="T83" fmla="*/ 741 h 1265"/>
                  <a:gd name="T84" fmla="*/ 1149 w 1279"/>
                  <a:gd name="T85" fmla="*/ 673 h 1265"/>
                  <a:gd name="T86" fmla="*/ 1143 w 1279"/>
                  <a:gd name="T87" fmla="*/ 630 h 1265"/>
                  <a:gd name="T88" fmla="*/ 1149 w 1279"/>
                  <a:gd name="T89" fmla="*/ 599 h 1265"/>
                  <a:gd name="T90" fmla="*/ 1143 w 1279"/>
                  <a:gd name="T91" fmla="*/ 562 h 1265"/>
                  <a:gd name="T92" fmla="*/ 1118 w 1279"/>
                  <a:gd name="T93" fmla="*/ 525 h 1265"/>
                  <a:gd name="T94" fmla="*/ 1125 w 1279"/>
                  <a:gd name="T95" fmla="*/ 500 h 1265"/>
                  <a:gd name="T96" fmla="*/ 1100 w 1279"/>
                  <a:gd name="T97" fmla="*/ 377 h 1265"/>
                  <a:gd name="T98" fmla="*/ 1050 w 1279"/>
                  <a:gd name="T99" fmla="*/ 315 h 1265"/>
                  <a:gd name="T100" fmla="*/ 1032 w 1279"/>
                  <a:gd name="T101" fmla="*/ 297 h 1265"/>
                  <a:gd name="T102" fmla="*/ 1001 w 1279"/>
                  <a:gd name="T103" fmla="*/ 229 h 1265"/>
                  <a:gd name="T104" fmla="*/ 1038 w 1279"/>
                  <a:gd name="T105" fmla="*/ 192 h 1265"/>
                  <a:gd name="T106" fmla="*/ 1050 w 1279"/>
                  <a:gd name="T107" fmla="*/ 44 h 1265"/>
                  <a:gd name="T108" fmla="*/ 1069 w 1279"/>
                  <a:gd name="T109" fmla="*/ 1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9" h="1265">
                    <a:moveTo>
                      <a:pt x="1069" y="13"/>
                    </a:moveTo>
                    <a:lnTo>
                      <a:pt x="1069" y="13"/>
                    </a:lnTo>
                    <a:lnTo>
                      <a:pt x="1063" y="13"/>
                    </a:lnTo>
                    <a:lnTo>
                      <a:pt x="1063" y="13"/>
                    </a:lnTo>
                    <a:lnTo>
                      <a:pt x="1026" y="19"/>
                    </a:lnTo>
                    <a:lnTo>
                      <a:pt x="1026" y="19"/>
                    </a:lnTo>
                    <a:lnTo>
                      <a:pt x="1026" y="19"/>
                    </a:lnTo>
                    <a:lnTo>
                      <a:pt x="1020" y="19"/>
                    </a:lnTo>
                    <a:lnTo>
                      <a:pt x="1020" y="19"/>
                    </a:lnTo>
                    <a:lnTo>
                      <a:pt x="1007" y="7"/>
                    </a:lnTo>
                    <a:lnTo>
                      <a:pt x="1001" y="7"/>
                    </a:lnTo>
                    <a:lnTo>
                      <a:pt x="1001" y="0"/>
                    </a:lnTo>
                    <a:lnTo>
                      <a:pt x="982" y="13"/>
                    </a:lnTo>
                    <a:lnTo>
                      <a:pt x="976" y="13"/>
                    </a:lnTo>
                    <a:lnTo>
                      <a:pt x="970" y="13"/>
                    </a:lnTo>
                    <a:lnTo>
                      <a:pt x="964" y="13"/>
                    </a:lnTo>
                    <a:lnTo>
                      <a:pt x="964" y="13"/>
                    </a:lnTo>
                    <a:lnTo>
                      <a:pt x="945" y="7"/>
                    </a:lnTo>
                    <a:lnTo>
                      <a:pt x="921" y="13"/>
                    </a:lnTo>
                    <a:lnTo>
                      <a:pt x="921" y="13"/>
                    </a:lnTo>
                    <a:lnTo>
                      <a:pt x="921" y="13"/>
                    </a:lnTo>
                    <a:lnTo>
                      <a:pt x="908" y="19"/>
                    </a:lnTo>
                    <a:lnTo>
                      <a:pt x="877" y="31"/>
                    </a:lnTo>
                    <a:lnTo>
                      <a:pt x="871" y="31"/>
                    </a:lnTo>
                    <a:lnTo>
                      <a:pt x="865" y="38"/>
                    </a:lnTo>
                    <a:lnTo>
                      <a:pt x="865" y="38"/>
                    </a:lnTo>
                    <a:lnTo>
                      <a:pt x="859" y="31"/>
                    </a:lnTo>
                    <a:lnTo>
                      <a:pt x="859" y="31"/>
                    </a:lnTo>
                    <a:lnTo>
                      <a:pt x="859" y="31"/>
                    </a:lnTo>
                    <a:lnTo>
                      <a:pt x="859" y="31"/>
                    </a:lnTo>
                    <a:lnTo>
                      <a:pt x="853" y="31"/>
                    </a:lnTo>
                    <a:lnTo>
                      <a:pt x="853" y="31"/>
                    </a:lnTo>
                    <a:lnTo>
                      <a:pt x="853" y="31"/>
                    </a:lnTo>
                    <a:lnTo>
                      <a:pt x="853" y="25"/>
                    </a:lnTo>
                    <a:lnTo>
                      <a:pt x="853" y="25"/>
                    </a:lnTo>
                    <a:lnTo>
                      <a:pt x="834" y="13"/>
                    </a:lnTo>
                    <a:lnTo>
                      <a:pt x="834" y="13"/>
                    </a:lnTo>
                    <a:lnTo>
                      <a:pt x="779" y="13"/>
                    </a:lnTo>
                    <a:lnTo>
                      <a:pt x="766" y="19"/>
                    </a:lnTo>
                    <a:lnTo>
                      <a:pt x="760" y="19"/>
                    </a:lnTo>
                    <a:lnTo>
                      <a:pt x="760" y="19"/>
                    </a:lnTo>
                    <a:lnTo>
                      <a:pt x="754" y="25"/>
                    </a:lnTo>
                    <a:lnTo>
                      <a:pt x="754" y="25"/>
                    </a:lnTo>
                    <a:lnTo>
                      <a:pt x="754" y="25"/>
                    </a:lnTo>
                    <a:lnTo>
                      <a:pt x="711" y="31"/>
                    </a:lnTo>
                    <a:lnTo>
                      <a:pt x="698" y="38"/>
                    </a:lnTo>
                    <a:lnTo>
                      <a:pt x="698" y="38"/>
                    </a:lnTo>
                    <a:lnTo>
                      <a:pt x="698" y="38"/>
                    </a:lnTo>
                    <a:lnTo>
                      <a:pt x="692" y="38"/>
                    </a:lnTo>
                    <a:lnTo>
                      <a:pt x="692" y="38"/>
                    </a:lnTo>
                    <a:lnTo>
                      <a:pt x="686" y="38"/>
                    </a:lnTo>
                    <a:lnTo>
                      <a:pt x="686" y="38"/>
                    </a:lnTo>
                    <a:lnTo>
                      <a:pt x="680" y="38"/>
                    </a:lnTo>
                    <a:lnTo>
                      <a:pt x="667" y="38"/>
                    </a:lnTo>
                    <a:lnTo>
                      <a:pt x="667" y="38"/>
                    </a:lnTo>
                    <a:lnTo>
                      <a:pt x="661" y="38"/>
                    </a:lnTo>
                    <a:lnTo>
                      <a:pt x="661" y="38"/>
                    </a:lnTo>
                    <a:lnTo>
                      <a:pt x="661" y="38"/>
                    </a:lnTo>
                    <a:lnTo>
                      <a:pt x="643" y="44"/>
                    </a:lnTo>
                    <a:lnTo>
                      <a:pt x="624" y="44"/>
                    </a:lnTo>
                    <a:lnTo>
                      <a:pt x="612" y="44"/>
                    </a:lnTo>
                    <a:lnTo>
                      <a:pt x="599" y="44"/>
                    </a:lnTo>
                    <a:lnTo>
                      <a:pt x="599" y="44"/>
                    </a:lnTo>
                    <a:lnTo>
                      <a:pt x="593" y="50"/>
                    </a:lnTo>
                    <a:lnTo>
                      <a:pt x="581" y="56"/>
                    </a:lnTo>
                    <a:lnTo>
                      <a:pt x="569" y="62"/>
                    </a:lnTo>
                    <a:lnTo>
                      <a:pt x="556" y="68"/>
                    </a:lnTo>
                    <a:lnTo>
                      <a:pt x="550" y="75"/>
                    </a:lnTo>
                    <a:lnTo>
                      <a:pt x="544" y="81"/>
                    </a:lnTo>
                    <a:lnTo>
                      <a:pt x="544" y="81"/>
                    </a:lnTo>
                    <a:lnTo>
                      <a:pt x="544" y="87"/>
                    </a:lnTo>
                    <a:lnTo>
                      <a:pt x="538" y="93"/>
                    </a:lnTo>
                    <a:lnTo>
                      <a:pt x="538" y="93"/>
                    </a:lnTo>
                    <a:lnTo>
                      <a:pt x="538" y="93"/>
                    </a:lnTo>
                    <a:lnTo>
                      <a:pt x="531" y="99"/>
                    </a:lnTo>
                    <a:lnTo>
                      <a:pt x="531" y="99"/>
                    </a:lnTo>
                    <a:lnTo>
                      <a:pt x="531" y="99"/>
                    </a:lnTo>
                    <a:lnTo>
                      <a:pt x="525" y="99"/>
                    </a:lnTo>
                    <a:lnTo>
                      <a:pt x="519" y="99"/>
                    </a:lnTo>
                    <a:lnTo>
                      <a:pt x="519" y="93"/>
                    </a:lnTo>
                    <a:lnTo>
                      <a:pt x="519" y="93"/>
                    </a:lnTo>
                    <a:lnTo>
                      <a:pt x="513" y="93"/>
                    </a:lnTo>
                    <a:lnTo>
                      <a:pt x="513" y="93"/>
                    </a:lnTo>
                    <a:lnTo>
                      <a:pt x="482" y="105"/>
                    </a:lnTo>
                    <a:lnTo>
                      <a:pt x="476" y="105"/>
                    </a:lnTo>
                    <a:lnTo>
                      <a:pt x="464" y="118"/>
                    </a:lnTo>
                    <a:lnTo>
                      <a:pt x="457" y="124"/>
                    </a:lnTo>
                    <a:lnTo>
                      <a:pt x="445" y="136"/>
                    </a:lnTo>
                    <a:lnTo>
                      <a:pt x="426" y="149"/>
                    </a:lnTo>
                    <a:lnTo>
                      <a:pt x="426" y="149"/>
                    </a:lnTo>
                    <a:lnTo>
                      <a:pt x="420" y="155"/>
                    </a:lnTo>
                    <a:lnTo>
                      <a:pt x="414" y="155"/>
                    </a:lnTo>
                    <a:lnTo>
                      <a:pt x="414" y="155"/>
                    </a:lnTo>
                    <a:lnTo>
                      <a:pt x="402" y="149"/>
                    </a:lnTo>
                    <a:lnTo>
                      <a:pt x="402" y="155"/>
                    </a:lnTo>
                    <a:lnTo>
                      <a:pt x="402" y="155"/>
                    </a:lnTo>
                    <a:lnTo>
                      <a:pt x="402" y="155"/>
                    </a:lnTo>
                    <a:lnTo>
                      <a:pt x="420" y="167"/>
                    </a:lnTo>
                    <a:lnTo>
                      <a:pt x="426" y="179"/>
                    </a:lnTo>
                    <a:lnTo>
                      <a:pt x="433" y="229"/>
                    </a:lnTo>
                    <a:lnTo>
                      <a:pt x="433" y="260"/>
                    </a:lnTo>
                    <a:lnTo>
                      <a:pt x="433" y="284"/>
                    </a:lnTo>
                    <a:lnTo>
                      <a:pt x="445" y="309"/>
                    </a:lnTo>
                    <a:lnTo>
                      <a:pt x="451" y="328"/>
                    </a:lnTo>
                    <a:lnTo>
                      <a:pt x="457" y="334"/>
                    </a:lnTo>
                    <a:lnTo>
                      <a:pt x="476" y="340"/>
                    </a:lnTo>
                    <a:lnTo>
                      <a:pt x="476" y="346"/>
                    </a:lnTo>
                    <a:lnTo>
                      <a:pt x="476" y="346"/>
                    </a:lnTo>
                    <a:lnTo>
                      <a:pt x="470" y="346"/>
                    </a:lnTo>
                    <a:lnTo>
                      <a:pt x="470" y="346"/>
                    </a:lnTo>
                    <a:lnTo>
                      <a:pt x="470" y="352"/>
                    </a:lnTo>
                    <a:lnTo>
                      <a:pt x="464" y="352"/>
                    </a:lnTo>
                    <a:lnTo>
                      <a:pt x="464" y="352"/>
                    </a:lnTo>
                    <a:lnTo>
                      <a:pt x="464" y="352"/>
                    </a:lnTo>
                    <a:lnTo>
                      <a:pt x="464" y="352"/>
                    </a:lnTo>
                    <a:lnTo>
                      <a:pt x="464" y="352"/>
                    </a:lnTo>
                    <a:lnTo>
                      <a:pt x="457" y="358"/>
                    </a:lnTo>
                    <a:lnTo>
                      <a:pt x="457" y="365"/>
                    </a:lnTo>
                    <a:lnTo>
                      <a:pt x="457" y="365"/>
                    </a:lnTo>
                    <a:lnTo>
                      <a:pt x="457" y="365"/>
                    </a:lnTo>
                    <a:lnTo>
                      <a:pt x="457" y="377"/>
                    </a:lnTo>
                    <a:lnTo>
                      <a:pt x="433" y="371"/>
                    </a:lnTo>
                    <a:lnTo>
                      <a:pt x="396" y="371"/>
                    </a:lnTo>
                    <a:lnTo>
                      <a:pt x="396" y="371"/>
                    </a:lnTo>
                    <a:lnTo>
                      <a:pt x="396" y="371"/>
                    </a:lnTo>
                    <a:lnTo>
                      <a:pt x="383" y="371"/>
                    </a:lnTo>
                    <a:lnTo>
                      <a:pt x="358" y="377"/>
                    </a:lnTo>
                    <a:lnTo>
                      <a:pt x="358" y="377"/>
                    </a:lnTo>
                    <a:lnTo>
                      <a:pt x="358" y="377"/>
                    </a:lnTo>
                    <a:lnTo>
                      <a:pt x="352" y="377"/>
                    </a:lnTo>
                    <a:lnTo>
                      <a:pt x="352" y="377"/>
                    </a:lnTo>
                    <a:lnTo>
                      <a:pt x="352" y="383"/>
                    </a:lnTo>
                    <a:lnTo>
                      <a:pt x="352" y="383"/>
                    </a:lnTo>
                    <a:lnTo>
                      <a:pt x="352" y="389"/>
                    </a:lnTo>
                    <a:lnTo>
                      <a:pt x="352" y="389"/>
                    </a:lnTo>
                    <a:lnTo>
                      <a:pt x="352" y="389"/>
                    </a:lnTo>
                    <a:lnTo>
                      <a:pt x="352" y="389"/>
                    </a:lnTo>
                    <a:lnTo>
                      <a:pt x="352" y="389"/>
                    </a:lnTo>
                    <a:lnTo>
                      <a:pt x="352" y="389"/>
                    </a:lnTo>
                    <a:lnTo>
                      <a:pt x="346" y="395"/>
                    </a:lnTo>
                    <a:lnTo>
                      <a:pt x="321" y="402"/>
                    </a:lnTo>
                    <a:lnTo>
                      <a:pt x="321" y="402"/>
                    </a:lnTo>
                    <a:lnTo>
                      <a:pt x="321" y="402"/>
                    </a:lnTo>
                    <a:lnTo>
                      <a:pt x="315" y="402"/>
                    </a:lnTo>
                    <a:lnTo>
                      <a:pt x="315" y="402"/>
                    </a:lnTo>
                    <a:lnTo>
                      <a:pt x="315" y="402"/>
                    </a:lnTo>
                    <a:lnTo>
                      <a:pt x="309" y="402"/>
                    </a:lnTo>
                    <a:lnTo>
                      <a:pt x="309" y="402"/>
                    </a:lnTo>
                    <a:lnTo>
                      <a:pt x="309" y="402"/>
                    </a:lnTo>
                    <a:lnTo>
                      <a:pt x="303" y="402"/>
                    </a:lnTo>
                    <a:lnTo>
                      <a:pt x="303" y="402"/>
                    </a:lnTo>
                    <a:lnTo>
                      <a:pt x="303" y="402"/>
                    </a:lnTo>
                    <a:lnTo>
                      <a:pt x="297" y="408"/>
                    </a:lnTo>
                    <a:lnTo>
                      <a:pt x="297" y="414"/>
                    </a:lnTo>
                    <a:lnTo>
                      <a:pt x="303" y="439"/>
                    </a:lnTo>
                    <a:lnTo>
                      <a:pt x="303" y="457"/>
                    </a:lnTo>
                    <a:lnTo>
                      <a:pt x="266" y="476"/>
                    </a:lnTo>
                    <a:lnTo>
                      <a:pt x="266" y="476"/>
                    </a:lnTo>
                    <a:lnTo>
                      <a:pt x="260" y="476"/>
                    </a:lnTo>
                    <a:lnTo>
                      <a:pt x="253" y="482"/>
                    </a:lnTo>
                    <a:lnTo>
                      <a:pt x="235" y="488"/>
                    </a:lnTo>
                    <a:lnTo>
                      <a:pt x="235" y="488"/>
                    </a:lnTo>
                    <a:lnTo>
                      <a:pt x="229" y="488"/>
                    </a:lnTo>
                    <a:lnTo>
                      <a:pt x="229" y="488"/>
                    </a:lnTo>
                    <a:lnTo>
                      <a:pt x="229" y="494"/>
                    </a:lnTo>
                    <a:lnTo>
                      <a:pt x="229" y="494"/>
                    </a:lnTo>
                    <a:lnTo>
                      <a:pt x="223" y="500"/>
                    </a:lnTo>
                    <a:lnTo>
                      <a:pt x="223" y="500"/>
                    </a:lnTo>
                    <a:lnTo>
                      <a:pt x="223" y="500"/>
                    </a:lnTo>
                    <a:lnTo>
                      <a:pt x="223" y="507"/>
                    </a:lnTo>
                    <a:lnTo>
                      <a:pt x="216" y="513"/>
                    </a:lnTo>
                    <a:lnTo>
                      <a:pt x="216" y="513"/>
                    </a:lnTo>
                    <a:lnTo>
                      <a:pt x="210" y="519"/>
                    </a:lnTo>
                    <a:lnTo>
                      <a:pt x="210" y="519"/>
                    </a:lnTo>
                    <a:lnTo>
                      <a:pt x="210" y="519"/>
                    </a:lnTo>
                    <a:lnTo>
                      <a:pt x="210" y="525"/>
                    </a:lnTo>
                    <a:lnTo>
                      <a:pt x="204" y="525"/>
                    </a:lnTo>
                    <a:lnTo>
                      <a:pt x="204" y="525"/>
                    </a:lnTo>
                    <a:lnTo>
                      <a:pt x="198" y="531"/>
                    </a:lnTo>
                    <a:lnTo>
                      <a:pt x="192" y="531"/>
                    </a:lnTo>
                    <a:lnTo>
                      <a:pt x="192" y="531"/>
                    </a:lnTo>
                    <a:lnTo>
                      <a:pt x="179" y="531"/>
                    </a:lnTo>
                    <a:lnTo>
                      <a:pt x="142" y="537"/>
                    </a:lnTo>
                    <a:lnTo>
                      <a:pt x="118" y="550"/>
                    </a:lnTo>
                    <a:lnTo>
                      <a:pt x="111" y="550"/>
                    </a:lnTo>
                    <a:lnTo>
                      <a:pt x="99" y="550"/>
                    </a:lnTo>
                    <a:lnTo>
                      <a:pt x="99" y="550"/>
                    </a:lnTo>
                    <a:lnTo>
                      <a:pt x="68" y="568"/>
                    </a:lnTo>
                    <a:lnTo>
                      <a:pt x="50" y="581"/>
                    </a:lnTo>
                    <a:lnTo>
                      <a:pt x="6" y="611"/>
                    </a:lnTo>
                    <a:lnTo>
                      <a:pt x="0" y="618"/>
                    </a:lnTo>
                    <a:lnTo>
                      <a:pt x="0" y="685"/>
                    </a:lnTo>
                    <a:lnTo>
                      <a:pt x="0" y="685"/>
                    </a:lnTo>
                    <a:lnTo>
                      <a:pt x="0" y="710"/>
                    </a:lnTo>
                    <a:lnTo>
                      <a:pt x="0" y="710"/>
                    </a:lnTo>
                    <a:lnTo>
                      <a:pt x="31" y="735"/>
                    </a:lnTo>
                    <a:lnTo>
                      <a:pt x="62" y="753"/>
                    </a:lnTo>
                    <a:lnTo>
                      <a:pt x="93" y="772"/>
                    </a:lnTo>
                    <a:lnTo>
                      <a:pt x="124" y="790"/>
                    </a:lnTo>
                    <a:lnTo>
                      <a:pt x="148" y="809"/>
                    </a:lnTo>
                    <a:lnTo>
                      <a:pt x="179" y="827"/>
                    </a:lnTo>
                    <a:lnTo>
                      <a:pt x="210" y="846"/>
                    </a:lnTo>
                    <a:lnTo>
                      <a:pt x="235" y="864"/>
                    </a:lnTo>
                    <a:lnTo>
                      <a:pt x="241" y="871"/>
                    </a:lnTo>
                    <a:lnTo>
                      <a:pt x="241" y="871"/>
                    </a:lnTo>
                    <a:lnTo>
                      <a:pt x="260" y="883"/>
                    </a:lnTo>
                    <a:lnTo>
                      <a:pt x="284" y="895"/>
                    </a:lnTo>
                    <a:lnTo>
                      <a:pt x="321" y="926"/>
                    </a:lnTo>
                    <a:lnTo>
                      <a:pt x="340" y="938"/>
                    </a:lnTo>
                    <a:lnTo>
                      <a:pt x="365" y="957"/>
                    </a:lnTo>
                    <a:lnTo>
                      <a:pt x="383" y="969"/>
                    </a:lnTo>
                    <a:lnTo>
                      <a:pt x="408" y="988"/>
                    </a:lnTo>
                    <a:lnTo>
                      <a:pt x="426" y="1000"/>
                    </a:lnTo>
                    <a:lnTo>
                      <a:pt x="451" y="1019"/>
                    </a:lnTo>
                    <a:lnTo>
                      <a:pt x="464" y="1031"/>
                    </a:lnTo>
                    <a:lnTo>
                      <a:pt x="488" y="1049"/>
                    </a:lnTo>
                    <a:lnTo>
                      <a:pt x="507" y="1062"/>
                    </a:lnTo>
                    <a:lnTo>
                      <a:pt x="531" y="1074"/>
                    </a:lnTo>
                    <a:lnTo>
                      <a:pt x="538" y="1080"/>
                    </a:lnTo>
                    <a:lnTo>
                      <a:pt x="550" y="1093"/>
                    </a:lnTo>
                    <a:lnTo>
                      <a:pt x="587" y="1111"/>
                    </a:lnTo>
                    <a:lnTo>
                      <a:pt x="593" y="1117"/>
                    </a:lnTo>
                    <a:lnTo>
                      <a:pt x="612" y="1130"/>
                    </a:lnTo>
                    <a:lnTo>
                      <a:pt x="612" y="1130"/>
                    </a:lnTo>
                    <a:lnTo>
                      <a:pt x="612" y="1142"/>
                    </a:lnTo>
                    <a:lnTo>
                      <a:pt x="643" y="1173"/>
                    </a:lnTo>
                    <a:lnTo>
                      <a:pt x="649" y="1179"/>
                    </a:lnTo>
                    <a:lnTo>
                      <a:pt x="649" y="1179"/>
                    </a:lnTo>
                    <a:lnTo>
                      <a:pt x="655" y="1185"/>
                    </a:lnTo>
                    <a:lnTo>
                      <a:pt x="686" y="1198"/>
                    </a:lnTo>
                    <a:lnTo>
                      <a:pt x="692" y="1198"/>
                    </a:lnTo>
                    <a:lnTo>
                      <a:pt x="698" y="1204"/>
                    </a:lnTo>
                    <a:lnTo>
                      <a:pt x="704" y="1204"/>
                    </a:lnTo>
                    <a:lnTo>
                      <a:pt x="717" y="1204"/>
                    </a:lnTo>
                    <a:lnTo>
                      <a:pt x="717" y="1204"/>
                    </a:lnTo>
                    <a:lnTo>
                      <a:pt x="729" y="1210"/>
                    </a:lnTo>
                    <a:lnTo>
                      <a:pt x="729" y="1210"/>
                    </a:lnTo>
                    <a:lnTo>
                      <a:pt x="735" y="1216"/>
                    </a:lnTo>
                    <a:lnTo>
                      <a:pt x="735" y="1241"/>
                    </a:lnTo>
                    <a:lnTo>
                      <a:pt x="735" y="1247"/>
                    </a:lnTo>
                    <a:lnTo>
                      <a:pt x="735" y="1247"/>
                    </a:lnTo>
                    <a:lnTo>
                      <a:pt x="729" y="1253"/>
                    </a:lnTo>
                    <a:lnTo>
                      <a:pt x="729" y="1259"/>
                    </a:lnTo>
                    <a:lnTo>
                      <a:pt x="729" y="1259"/>
                    </a:lnTo>
                    <a:lnTo>
                      <a:pt x="729" y="1259"/>
                    </a:lnTo>
                    <a:lnTo>
                      <a:pt x="735" y="1259"/>
                    </a:lnTo>
                    <a:lnTo>
                      <a:pt x="742" y="1265"/>
                    </a:lnTo>
                    <a:lnTo>
                      <a:pt x="785" y="1259"/>
                    </a:lnTo>
                    <a:lnTo>
                      <a:pt x="797" y="1259"/>
                    </a:lnTo>
                    <a:lnTo>
                      <a:pt x="840" y="1247"/>
                    </a:lnTo>
                    <a:lnTo>
                      <a:pt x="877" y="1241"/>
                    </a:lnTo>
                    <a:lnTo>
                      <a:pt x="896" y="1241"/>
                    </a:lnTo>
                    <a:lnTo>
                      <a:pt x="896" y="1241"/>
                    </a:lnTo>
                    <a:lnTo>
                      <a:pt x="915" y="1216"/>
                    </a:lnTo>
                    <a:lnTo>
                      <a:pt x="945" y="1191"/>
                    </a:lnTo>
                    <a:lnTo>
                      <a:pt x="970" y="1173"/>
                    </a:lnTo>
                    <a:lnTo>
                      <a:pt x="995" y="1148"/>
                    </a:lnTo>
                    <a:lnTo>
                      <a:pt x="1032" y="1124"/>
                    </a:lnTo>
                    <a:lnTo>
                      <a:pt x="1075" y="1099"/>
                    </a:lnTo>
                    <a:lnTo>
                      <a:pt x="1106" y="1074"/>
                    </a:lnTo>
                    <a:lnTo>
                      <a:pt x="1137" y="1056"/>
                    </a:lnTo>
                    <a:lnTo>
                      <a:pt x="1162" y="1037"/>
                    </a:lnTo>
                    <a:lnTo>
                      <a:pt x="1193" y="1019"/>
                    </a:lnTo>
                    <a:lnTo>
                      <a:pt x="1199" y="1012"/>
                    </a:lnTo>
                    <a:lnTo>
                      <a:pt x="1242" y="988"/>
                    </a:lnTo>
                    <a:lnTo>
                      <a:pt x="1279" y="969"/>
                    </a:lnTo>
                    <a:lnTo>
                      <a:pt x="1261" y="938"/>
                    </a:lnTo>
                    <a:lnTo>
                      <a:pt x="1254" y="914"/>
                    </a:lnTo>
                    <a:lnTo>
                      <a:pt x="1199" y="901"/>
                    </a:lnTo>
                    <a:lnTo>
                      <a:pt x="1186" y="901"/>
                    </a:lnTo>
                    <a:lnTo>
                      <a:pt x="1180" y="901"/>
                    </a:lnTo>
                    <a:lnTo>
                      <a:pt x="1180" y="901"/>
                    </a:lnTo>
                    <a:lnTo>
                      <a:pt x="1174" y="895"/>
                    </a:lnTo>
                    <a:lnTo>
                      <a:pt x="1155" y="877"/>
                    </a:lnTo>
                    <a:lnTo>
                      <a:pt x="1155" y="864"/>
                    </a:lnTo>
                    <a:lnTo>
                      <a:pt x="1155" y="864"/>
                    </a:lnTo>
                    <a:lnTo>
                      <a:pt x="1155" y="852"/>
                    </a:lnTo>
                    <a:lnTo>
                      <a:pt x="1155" y="846"/>
                    </a:lnTo>
                    <a:lnTo>
                      <a:pt x="1155" y="840"/>
                    </a:lnTo>
                    <a:lnTo>
                      <a:pt x="1143" y="827"/>
                    </a:lnTo>
                    <a:lnTo>
                      <a:pt x="1131" y="815"/>
                    </a:lnTo>
                    <a:lnTo>
                      <a:pt x="1118" y="790"/>
                    </a:lnTo>
                    <a:lnTo>
                      <a:pt x="1118" y="790"/>
                    </a:lnTo>
                    <a:lnTo>
                      <a:pt x="1118" y="790"/>
                    </a:lnTo>
                    <a:lnTo>
                      <a:pt x="1118" y="784"/>
                    </a:lnTo>
                    <a:lnTo>
                      <a:pt x="1125" y="778"/>
                    </a:lnTo>
                    <a:lnTo>
                      <a:pt x="1131" y="772"/>
                    </a:lnTo>
                    <a:lnTo>
                      <a:pt x="1137" y="772"/>
                    </a:lnTo>
                    <a:lnTo>
                      <a:pt x="1143" y="766"/>
                    </a:lnTo>
                    <a:lnTo>
                      <a:pt x="1149" y="766"/>
                    </a:lnTo>
                    <a:lnTo>
                      <a:pt x="1149" y="753"/>
                    </a:lnTo>
                    <a:lnTo>
                      <a:pt x="1149" y="741"/>
                    </a:lnTo>
                    <a:lnTo>
                      <a:pt x="1149" y="741"/>
                    </a:lnTo>
                    <a:lnTo>
                      <a:pt x="1143" y="741"/>
                    </a:lnTo>
                    <a:lnTo>
                      <a:pt x="1137" y="716"/>
                    </a:lnTo>
                    <a:lnTo>
                      <a:pt x="1137" y="710"/>
                    </a:lnTo>
                    <a:lnTo>
                      <a:pt x="1143" y="704"/>
                    </a:lnTo>
                    <a:lnTo>
                      <a:pt x="1143" y="698"/>
                    </a:lnTo>
                    <a:lnTo>
                      <a:pt x="1149" y="692"/>
                    </a:lnTo>
                    <a:lnTo>
                      <a:pt x="1149" y="685"/>
                    </a:lnTo>
                    <a:lnTo>
                      <a:pt x="1149" y="673"/>
                    </a:lnTo>
                    <a:lnTo>
                      <a:pt x="1149" y="661"/>
                    </a:lnTo>
                    <a:lnTo>
                      <a:pt x="1149" y="661"/>
                    </a:lnTo>
                    <a:lnTo>
                      <a:pt x="1143" y="655"/>
                    </a:lnTo>
                    <a:lnTo>
                      <a:pt x="1143" y="648"/>
                    </a:lnTo>
                    <a:lnTo>
                      <a:pt x="1143" y="642"/>
                    </a:lnTo>
                    <a:lnTo>
                      <a:pt x="1143" y="642"/>
                    </a:lnTo>
                    <a:lnTo>
                      <a:pt x="1143" y="630"/>
                    </a:lnTo>
                    <a:lnTo>
                      <a:pt x="1143" y="624"/>
                    </a:lnTo>
                    <a:lnTo>
                      <a:pt x="1149" y="611"/>
                    </a:lnTo>
                    <a:lnTo>
                      <a:pt x="1149" y="611"/>
                    </a:lnTo>
                    <a:lnTo>
                      <a:pt x="1149" y="605"/>
                    </a:lnTo>
                    <a:lnTo>
                      <a:pt x="1149" y="605"/>
                    </a:lnTo>
                    <a:lnTo>
                      <a:pt x="1149" y="599"/>
                    </a:lnTo>
                    <a:lnTo>
                      <a:pt x="1149" y="599"/>
                    </a:lnTo>
                    <a:lnTo>
                      <a:pt x="1149" y="593"/>
                    </a:lnTo>
                    <a:lnTo>
                      <a:pt x="1143" y="587"/>
                    </a:lnTo>
                    <a:lnTo>
                      <a:pt x="1143" y="587"/>
                    </a:lnTo>
                    <a:lnTo>
                      <a:pt x="1143" y="581"/>
                    </a:lnTo>
                    <a:lnTo>
                      <a:pt x="1143" y="574"/>
                    </a:lnTo>
                    <a:lnTo>
                      <a:pt x="1143" y="562"/>
                    </a:lnTo>
                    <a:lnTo>
                      <a:pt x="1143" y="562"/>
                    </a:lnTo>
                    <a:lnTo>
                      <a:pt x="1137" y="556"/>
                    </a:lnTo>
                    <a:lnTo>
                      <a:pt x="1137" y="550"/>
                    </a:lnTo>
                    <a:lnTo>
                      <a:pt x="1131" y="550"/>
                    </a:lnTo>
                    <a:lnTo>
                      <a:pt x="1131" y="544"/>
                    </a:lnTo>
                    <a:lnTo>
                      <a:pt x="1131" y="537"/>
                    </a:lnTo>
                    <a:lnTo>
                      <a:pt x="1118" y="525"/>
                    </a:lnTo>
                    <a:lnTo>
                      <a:pt x="1118" y="525"/>
                    </a:lnTo>
                    <a:lnTo>
                      <a:pt x="1118" y="519"/>
                    </a:lnTo>
                    <a:lnTo>
                      <a:pt x="1118" y="519"/>
                    </a:lnTo>
                    <a:lnTo>
                      <a:pt x="1112" y="519"/>
                    </a:lnTo>
                    <a:lnTo>
                      <a:pt x="1112" y="519"/>
                    </a:lnTo>
                    <a:lnTo>
                      <a:pt x="1112" y="513"/>
                    </a:lnTo>
                    <a:lnTo>
                      <a:pt x="1125" y="507"/>
                    </a:lnTo>
                    <a:lnTo>
                      <a:pt x="1125" y="500"/>
                    </a:lnTo>
                    <a:lnTo>
                      <a:pt x="1118" y="469"/>
                    </a:lnTo>
                    <a:lnTo>
                      <a:pt x="1112" y="457"/>
                    </a:lnTo>
                    <a:lnTo>
                      <a:pt x="1112" y="445"/>
                    </a:lnTo>
                    <a:lnTo>
                      <a:pt x="1112" y="439"/>
                    </a:lnTo>
                    <a:lnTo>
                      <a:pt x="1100" y="402"/>
                    </a:lnTo>
                    <a:lnTo>
                      <a:pt x="1100" y="383"/>
                    </a:lnTo>
                    <a:lnTo>
                      <a:pt x="1100" y="377"/>
                    </a:lnTo>
                    <a:lnTo>
                      <a:pt x="1100" y="377"/>
                    </a:lnTo>
                    <a:lnTo>
                      <a:pt x="1094" y="371"/>
                    </a:lnTo>
                    <a:lnTo>
                      <a:pt x="1094" y="371"/>
                    </a:lnTo>
                    <a:lnTo>
                      <a:pt x="1075" y="358"/>
                    </a:lnTo>
                    <a:lnTo>
                      <a:pt x="1069" y="352"/>
                    </a:lnTo>
                    <a:lnTo>
                      <a:pt x="1050" y="340"/>
                    </a:lnTo>
                    <a:lnTo>
                      <a:pt x="1050" y="315"/>
                    </a:lnTo>
                    <a:lnTo>
                      <a:pt x="1050" y="315"/>
                    </a:lnTo>
                    <a:lnTo>
                      <a:pt x="1044" y="309"/>
                    </a:lnTo>
                    <a:lnTo>
                      <a:pt x="1044" y="303"/>
                    </a:lnTo>
                    <a:lnTo>
                      <a:pt x="1038" y="297"/>
                    </a:lnTo>
                    <a:lnTo>
                      <a:pt x="1038" y="297"/>
                    </a:lnTo>
                    <a:lnTo>
                      <a:pt x="1032" y="297"/>
                    </a:lnTo>
                    <a:lnTo>
                      <a:pt x="1032" y="297"/>
                    </a:lnTo>
                    <a:lnTo>
                      <a:pt x="1020" y="291"/>
                    </a:lnTo>
                    <a:lnTo>
                      <a:pt x="1013" y="291"/>
                    </a:lnTo>
                    <a:lnTo>
                      <a:pt x="1013" y="291"/>
                    </a:lnTo>
                    <a:lnTo>
                      <a:pt x="1001" y="260"/>
                    </a:lnTo>
                    <a:lnTo>
                      <a:pt x="1001" y="241"/>
                    </a:lnTo>
                    <a:lnTo>
                      <a:pt x="1001" y="235"/>
                    </a:lnTo>
                    <a:lnTo>
                      <a:pt x="1001" y="229"/>
                    </a:lnTo>
                    <a:lnTo>
                      <a:pt x="1001" y="229"/>
                    </a:lnTo>
                    <a:lnTo>
                      <a:pt x="1001" y="223"/>
                    </a:lnTo>
                    <a:lnTo>
                      <a:pt x="1020" y="204"/>
                    </a:lnTo>
                    <a:lnTo>
                      <a:pt x="1026" y="198"/>
                    </a:lnTo>
                    <a:lnTo>
                      <a:pt x="1032" y="198"/>
                    </a:lnTo>
                    <a:lnTo>
                      <a:pt x="1038" y="192"/>
                    </a:lnTo>
                    <a:lnTo>
                      <a:pt x="1038" y="192"/>
                    </a:lnTo>
                    <a:lnTo>
                      <a:pt x="1044" y="186"/>
                    </a:lnTo>
                    <a:lnTo>
                      <a:pt x="1050" y="179"/>
                    </a:lnTo>
                    <a:lnTo>
                      <a:pt x="1050" y="155"/>
                    </a:lnTo>
                    <a:lnTo>
                      <a:pt x="1050" y="136"/>
                    </a:lnTo>
                    <a:lnTo>
                      <a:pt x="1050" y="124"/>
                    </a:lnTo>
                    <a:lnTo>
                      <a:pt x="1050" y="99"/>
                    </a:lnTo>
                    <a:lnTo>
                      <a:pt x="1050" y="44"/>
                    </a:lnTo>
                    <a:lnTo>
                      <a:pt x="1050" y="38"/>
                    </a:lnTo>
                    <a:lnTo>
                      <a:pt x="1057" y="31"/>
                    </a:lnTo>
                    <a:lnTo>
                      <a:pt x="1063" y="31"/>
                    </a:lnTo>
                    <a:lnTo>
                      <a:pt x="1069" y="19"/>
                    </a:lnTo>
                    <a:lnTo>
                      <a:pt x="1075" y="19"/>
                    </a:lnTo>
                    <a:lnTo>
                      <a:pt x="1075" y="19"/>
                    </a:lnTo>
                    <a:lnTo>
                      <a:pt x="1069" y="13"/>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Freeform 25"/>
              <p:cNvSpPr>
                <a:spLocks/>
              </p:cNvSpPr>
              <p:nvPr/>
            </p:nvSpPr>
            <p:spPr bwMode="auto">
              <a:xfrm>
                <a:off x="1672" y="542"/>
                <a:ext cx="197" cy="105"/>
              </a:xfrm>
              <a:custGeom>
                <a:avLst/>
                <a:gdLst>
                  <a:gd name="T0" fmla="*/ 18 w 197"/>
                  <a:gd name="T1" fmla="*/ 93 h 105"/>
                  <a:gd name="T2" fmla="*/ 68 w 197"/>
                  <a:gd name="T3" fmla="*/ 99 h 105"/>
                  <a:gd name="T4" fmla="*/ 105 w 197"/>
                  <a:gd name="T5" fmla="*/ 105 h 105"/>
                  <a:gd name="T6" fmla="*/ 111 w 197"/>
                  <a:gd name="T7" fmla="*/ 105 h 105"/>
                  <a:gd name="T8" fmla="*/ 185 w 197"/>
                  <a:gd name="T9" fmla="*/ 99 h 105"/>
                  <a:gd name="T10" fmla="*/ 197 w 197"/>
                  <a:gd name="T11" fmla="*/ 99 h 105"/>
                  <a:gd name="T12" fmla="*/ 191 w 197"/>
                  <a:gd name="T13" fmla="*/ 93 h 105"/>
                  <a:gd name="T14" fmla="*/ 185 w 197"/>
                  <a:gd name="T15" fmla="*/ 31 h 105"/>
                  <a:gd name="T16" fmla="*/ 179 w 197"/>
                  <a:gd name="T17" fmla="*/ 25 h 105"/>
                  <a:gd name="T18" fmla="*/ 173 w 197"/>
                  <a:gd name="T19" fmla="*/ 25 h 105"/>
                  <a:gd name="T20" fmla="*/ 148 w 197"/>
                  <a:gd name="T21" fmla="*/ 25 h 105"/>
                  <a:gd name="T22" fmla="*/ 129 w 197"/>
                  <a:gd name="T23" fmla="*/ 19 h 105"/>
                  <a:gd name="T24" fmla="*/ 111 w 197"/>
                  <a:gd name="T25" fmla="*/ 6 h 105"/>
                  <a:gd name="T26" fmla="*/ 105 w 197"/>
                  <a:gd name="T27" fmla="*/ 6 h 105"/>
                  <a:gd name="T28" fmla="*/ 98 w 197"/>
                  <a:gd name="T29" fmla="*/ 37 h 105"/>
                  <a:gd name="T30" fmla="*/ 98 w 197"/>
                  <a:gd name="T31" fmla="*/ 43 h 105"/>
                  <a:gd name="T32" fmla="*/ 86 w 197"/>
                  <a:gd name="T33" fmla="*/ 43 h 105"/>
                  <a:gd name="T34" fmla="*/ 80 w 197"/>
                  <a:gd name="T35" fmla="*/ 43 h 105"/>
                  <a:gd name="T36" fmla="*/ 55 w 197"/>
                  <a:gd name="T37" fmla="*/ 37 h 105"/>
                  <a:gd name="T38" fmla="*/ 55 w 197"/>
                  <a:gd name="T39" fmla="*/ 37 h 105"/>
                  <a:gd name="T40" fmla="*/ 61 w 197"/>
                  <a:gd name="T41" fmla="*/ 31 h 105"/>
                  <a:gd name="T42" fmla="*/ 74 w 197"/>
                  <a:gd name="T43" fmla="*/ 19 h 105"/>
                  <a:gd name="T44" fmla="*/ 86 w 197"/>
                  <a:gd name="T45" fmla="*/ 6 h 105"/>
                  <a:gd name="T46" fmla="*/ 80 w 197"/>
                  <a:gd name="T47" fmla="*/ 12 h 105"/>
                  <a:gd name="T48" fmla="*/ 61 w 197"/>
                  <a:gd name="T49" fmla="*/ 31 h 105"/>
                  <a:gd name="T50" fmla="*/ 55 w 197"/>
                  <a:gd name="T51" fmla="*/ 37 h 105"/>
                  <a:gd name="T52" fmla="*/ 49 w 197"/>
                  <a:gd name="T53" fmla="*/ 37 h 105"/>
                  <a:gd name="T54" fmla="*/ 43 w 197"/>
                  <a:gd name="T55" fmla="*/ 37 h 105"/>
                  <a:gd name="T56" fmla="*/ 43 w 197"/>
                  <a:gd name="T57" fmla="*/ 37 h 105"/>
                  <a:gd name="T58" fmla="*/ 24 w 197"/>
                  <a:gd name="T59" fmla="*/ 37 h 105"/>
                  <a:gd name="T60" fmla="*/ 18 w 197"/>
                  <a:gd name="T61" fmla="*/ 37 h 105"/>
                  <a:gd name="T62" fmla="*/ 18 w 197"/>
                  <a:gd name="T63" fmla="*/ 43 h 105"/>
                  <a:gd name="T64" fmla="*/ 18 w 197"/>
                  <a:gd name="T65" fmla="*/ 49 h 105"/>
                  <a:gd name="T66" fmla="*/ 18 w 197"/>
                  <a:gd name="T67" fmla="*/ 49 h 105"/>
                  <a:gd name="T68" fmla="*/ 24 w 197"/>
                  <a:gd name="T69" fmla="*/ 56 h 105"/>
                  <a:gd name="T70" fmla="*/ 18 w 197"/>
                  <a:gd name="T71" fmla="*/ 62 h 105"/>
                  <a:gd name="T72" fmla="*/ 12 w 197"/>
                  <a:gd name="T73" fmla="*/ 74 h 105"/>
                  <a:gd name="T74" fmla="*/ 12 w 197"/>
                  <a:gd name="T75" fmla="*/ 80 h 105"/>
                  <a:gd name="T76" fmla="*/ 6 w 197"/>
                  <a:gd name="T77" fmla="*/ 86 h 105"/>
                  <a:gd name="T78" fmla="*/ 0 w 197"/>
                  <a:gd name="T79" fmla="*/ 93 h 105"/>
                  <a:gd name="T80" fmla="*/ 18 w 197"/>
                  <a:gd name="T81" fmla="*/ 68 h 105"/>
                  <a:gd name="T82" fmla="*/ 49 w 197"/>
                  <a:gd name="T83" fmla="*/ 68 h 105"/>
                  <a:gd name="T84" fmla="*/ 49 w 197"/>
                  <a:gd name="T85" fmla="*/ 68 h 105"/>
                  <a:gd name="T86" fmla="*/ 43 w 197"/>
                  <a:gd name="T87" fmla="*/ 68 h 105"/>
                  <a:gd name="T88" fmla="*/ 37 w 197"/>
                  <a:gd name="T89" fmla="*/ 74 h 105"/>
                  <a:gd name="T90" fmla="*/ 30 w 197"/>
                  <a:gd name="T91" fmla="*/ 80 h 105"/>
                  <a:gd name="T92" fmla="*/ 24 w 197"/>
                  <a:gd name="T93" fmla="*/ 80 h 105"/>
                  <a:gd name="T94" fmla="*/ 12 w 197"/>
                  <a:gd name="T9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05">
                    <a:moveTo>
                      <a:pt x="12" y="93"/>
                    </a:moveTo>
                    <a:lnTo>
                      <a:pt x="18" y="93"/>
                    </a:lnTo>
                    <a:lnTo>
                      <a:pt x="49" y="99"/>
                    </a:lnTo>
                    <a:lnTo>
                      <a:pt x="68" y="99"/>
                    </a:lnTo>
                    <a:lnTo>
                      <a:pt x="68" y="99"/>
                    </a:lnTo>
                    <a:lnTo>
                      <a:pt x="105" y="105"/>
                    </a:lnTo>
                    <a:lnTo>
                      <a:pt x="111" y="105"/>
                    </a:lnTo>
                    <a:lnTo>
                      <a:pt x="111" y="105"/>
                    </a:lnTo>
                    <a:lnTo>
                      <a:pt x="160" y="105"/>
                    </a:lnTo>
                    <a:lnTo>
                      <a:pt x="185" y="99"/>
                    </a:lnTo>
                    <a:lnTo>
                      <a:pt x="185" y="99"/>
                    </a:lnTo>
                    <a:lnTo>
                      <a:pt x="197" y="99"/>
                    </a:lnTo>
                    <a:lnTo>
                      <a:pt x="197" y="99"/>
                    </a:lnTo>
                    <a:lnTo>
                      <a:pt x="191" y="93"/>
                    </a:lnTo>
                    <a:lnTo>
                      <a:pt x="191" y="68"/>
                    </a:lnTo>
                    <a:lnTo>
                      <a:pt x="185" y="31"/>
                    </a:lnTo>
                    <a:lnTo>
                      <a:pt x="185" y="25"/>
                    </a:lnTo>
                    <a:lnTo>
                      <a:pt x="179" y="25"/>
                    </a:lnTo>
                    <a:lnTo>
                      <a:pt x="179" y="25"/>
                    </a:lnTo>
                    <a:lnTo>
                      <a:pt x="173" y="25"/>
                    </a:lnTo>
                    <a:lnTo>
                      <a:pt x="154" y="25"/>
                    </a:lnTo>
                    <a:lnTo>
                      <a:pt x="148" y="25"/>
                    </a:lnTo>
                    <a:lnTo>
                      <a:pt x="136" y="19"/>
                    </a:lnTo>
                    <a:lnTo>
                      <a:pt x="129" y="19"/>
                    </a:lnTo>
                    <a:lnTo>
                      <a:pt x="123" y="12"/>
                    </a:lnTo>
                    <a:lnTo>
                      <a:pt x="111" y="6"/>
                    </a:lnTo>
                    <a:lnTo>
                      <a:pt x="111" y="0"/>
                    </a:lnTo>
                    <a:lnTo>
                      <a:pt x="105" y="6"/>
                    </a:lnTo>
                    <a:lnTo>
                      <a:pt x="105" y="6"/>
                    </a:lnTo>
                    <a:lnTo>
                      <a:pt x="98" y="37"/>
                    </a:lnTo>
                    <a:lnTo>
                      <a:pt x="98" y="43"/>
                    </a:lnTo>
                    <a:lnTo>
                      <a:pt x="98" y="43"/>
                    </a:lnTo>
                    <a:lnTo>
                      <a:pt x="92" y="43"/>
                    </a:lnTo>
                    <a:lnTo>
                      <a:pt x="86" y="43"/>
                    </a:lnTo>
                    <a:lnTo>
                      <a:pt x="86" y="43"/>
                    </a:lnTo>
                    <a:lnTo>
                      <a:pt x="80" y="43"/>
                    </a:lnTo>
                    <a:lnTo>
                      <a:pt x="55" y="37"/>
                    </a:lnTo>
                    <a:lnTo>
                      <a:pt x="55" y="37"/>
                    </a:lnTo>
                    <a:lnTo>
                      <a:pt x="55" y="37"/>
                    </a:lnTo>
                    <a:lnTo>
                      <a:pt x="55" y="37"/>
                    </a:lnTo>
                    <a:lnTo>
                      <a:pt x="61" y="31"/>
                    </a:lnTo>
                    <a:lnTo>
                      <a:pt x="61" y="31"/>
                    </a:lnTo>
                    <a:lnTo>
                      <a:pt x="68" y="25"/>
                    </a:lnTo>
                    <a:lnTo>
                      <a:pt x="74" y="19"/>
                    </a:lnTo>
                    <a:lnTo>
                      <a:pt x="74" y="19"/>
                    </a:lnTo>
                    <a:lnTo>
                      <a:pt x="86" y="6"/>
                    </a:lnTo>
                    <a:lnTo>
                      <a:pt x="80" y="6"/>
                    </a:lnTo>
                    <a:lnTo>
                      <a:pt x="80" y="12"/>
                    </a:lnTo>
                    <a:lnTo>
                      <a:pt x="68" y="25"/>
                    </a:lnTo>
                    <a:lnTo>
                      <a:pt x="61" y="31"/>
                    </a:lnTo>
                    <a:lnTo>
                      <a:pt x="55" y="31"/>
                    </a:lnTo>
                    <a:lnTo>
                      <a:pt x="55" y="37"/>
                    </a:lnTo>
                    <a:lnTo>
                      <a:pt x="49" y="37"/>
                    </a:lnTo>
                    <a:lnTo>
                      <a:pt x="49" y="37"/>
                    </a:lnTo>
                    <a:lnTo>
                      <a:pt x="49" y="37"/>
                    </a:lnTo>
                    <a:lnTo>
                      <a:pt x="43" y="37"/>
                    </a:lnTo>
                    <a:lnTo>
                      <a:pt x="43" y="37"/>
                    </a:lnTo>
                    <a:lnTo>
                      <a:pt x="43" y="37"/>
                    </a:lnTo>
                    <a:lnTo>
                      <a:pt x="37" y="37"/>
                    </a:lnTo>
                    <a:lnTo>
                      <a:pt x="24" y="37"/>
                    </a:lnTo>
                    <a:lnTo>
                      <a:pt x="24" y="37"/>
                    </a:lnTo>
                    <a:lnTo>
                      <a:pt x="18" y="37"/>
                    </a:lnTo>
                    <a:lnTo>
                      <a:pt x="18" y="43"/>
                    </a:lnTo>
                    <a:lnTo>
                      <a:pt x="18" y="43"/>
                    </a:lnTo>
                    <a:lnTo>
                      <a:pt x="18" y="43"/>
                    </a:lnTo>
                    <a:lnTo>
                      <a:pt x="18" y="49"/>
                    </a:lnTo>
                    <a:lnTo>
                      <a:pt x="18" y="49"/>
                    </a:lnTo>
                    <a:lnTo>
                      <a:pt x="18" y="49"/>
                    </a:lnTo>
                    <a:lnTo>
                      <a:pt x="18" y="56"/>
                    </a:lnTo>
                    <a:lnTo>
                      <a:pt x="24" y="56"/>
                    </a:lnTo>
                    <a:lnTo>
                      <a:pt x="18" y="56"/>
                    </a:lnTo>
                    <a:lnTo>
                      <a:pt x="18" y="62"/>
                    </a:lnTo>
                    <a:lnTo>
                      <a:pt x="18" y="62"/>
                    </a:lnTo>
                    <a:lnTo>
                      <a:pt x="12" y="74"/>
                    </a:lnTo>
                    <a:lnTo>
                      <a:pt x="12" y="74"/>
                    </a:lnTo>
                    <a:lnTo>
                      <a:pt x="12" y="80"/>
                    </a:lnTo>
                    <a:lnTo>
                      <a:pt x="6" y="86"/>
                    </a:lnTo>
                    <a:lnTo>
                      <a:pt x="6" y="86"/>
                    </a:lnTo>
                    <a:lnTo>
                      <a:pt x="0" y="93"/>
                    </a:lnTo>
                    <a:lnTo>
                      <a:pt x="0" y="93"/>
                    </a:lnTo>
                    <a:lnTo>
                      <a:pt x="6" y="86"/>
                    </a:lnTo>
                    <a:lnTo>
                      <a:pt x="18" y="68"/>
                    </a:lnTo>
                    <a:lnTo>
                      <a:pt x="24" y="62"/>
                    </a:lnTo>
                    <a:lnTo>
                      <a:pt x="49" y="68"/>
                    </a:lnTo>
                    <a:lnTo>
                      <a:pt x="49" y="68"/>
                    </a:lnTo>
                    <a:lnTo>
                      <a:pt x="49" y="68"/>
                    </a:lnTo>
                    <a:lnTo>
                      <a:pt x="43" y="68"/>
                    </a:lnTo>
                    <a:lnTo>
                      <a:pt x="43" y="68"/>
                    </a:lnTo>
                    <a:lnTo>
                      <a:pt x="43" y="74"/>
                    </a:lnTo>
                    <a:lnTo>
                      <a:pt x="37" y="74"/>
                    </a:lnTo>
                    <a:lnTo>
                      <a:pt x="37" y="74"/>
                    </a:lnTo>
                    <a:lnTo>
                      <a:pt x="30" y="80"/>
                    </a:lnTo>
                    <a:lnTo>
                      <a:pt x="24" y="80"/>
                    </a:lnTo>
                    <a:lnTo>
                      <a:pt x="24" y="80"/>
                    </a:lnTo>
                    <a:lnTo>
                      <a:pt x="12" y="93"/>
                    </a:lnTo>
                    <a:lnTo>
                      <a:pt x="12" y="93"/>
                    </a:lnTo>
                    <a:lnTo>
                      <a:pt x="12" y="93"/>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 name="Freeform 26"/>
              <p:cNvSpPr>
                <a:spLocks/>
              </p:cNvSpPr>
              <p:nvPr/>
            </p:nvSpPr>
            <p:spPr bwMode="auto">
              <a:xfrm>
                <a:off x="1313" y="665"/>
                <a:ext cx="25" cy="31"/>
              </a:xfrm>
              <a:custGeom>
                <a:avLst/>
                <a:gdLst>
                  <a:gd name="T0" fmla="*/ 25 w 25"/>
                  <a:gd name="T1" fmla="*/ 31 h 31"/>
                  <a:gd name="T2" fmla="*/ 25 w 25"/>
                  <a:gd name="T3" fmla="*/ 31 h 31"/>
                  <a:gd name="T4" fmla="*/ 0 w 25"/>
                  <a:gd name="T5" fmla="*/ 7 h 31"/>
                  <a:gd name="T6" fmla="*/ 0 w 25"/>
                  <a:gd name="T7" fmla="*/ 7 h 31"/>
                  <a:gd name="T8" fmla="*/ 0 w 25"/>
                  <a:gd name="T9" fmla="*/ 0 h 31"/>
                  <a:gd name="T10" fmla="*/ 13 w 25"/>
                  <a:gd name="T11" fmla="*/ 7 h 31"/>
                  <a:gd name="T12" fmla="*/ 13 w 25"/>
                  <a:gd name="T13" fmla="*/ 7 h 31"/>
                  <a:gd name="T14" fmla="*/ 25 w 25"/>
                  <a:gd name="T15" fmla="*/ 25 h 31"/>
                  <a:gd name="T16" fmla="*/ 25 w 25"/>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1">
                    <a:moveTo>
                      <a:pt x="25" y="31"/>
                    </a:moveTo>
                    <a:lnTo>
                      <a:pt x="25" y="31"/>
                    </a:lnTo>
                    <a:lnTo>
                      <a:pt x="0" y="7"/>
                    </a:lnTo>
                    <a:lnTo>
                      <a:pt x="0" y="7"/>
                    </a:lnTo>
                    <a:lnTo>
                      <a:pt x="0" y="0"/>
                    </a:lnTo>
                    <a:lnTo>
                      <a:pt x="13" y="7"/>
                    </a:lnTo>
                    <a:lnTo>
                      <a:pt x="13" y="7"/>
                    </a:lnTo>
                    <a:lnTo>
                      <a:pt x="25" y="25"/>
                    </a:lnTo>
                    <a:lnTo>
                      <a:pt x="25" y="31"/>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 name="Freeform 27"/>
              <p:cNvSpPr>
                <a:spLocks/>
              </p:cNvSpPr>
              <p:nvPr/>
            </p:nvSpPr>
            <p:spPr bwMode="auto">
              <a:xfrm>
                <a:off x="3334" y="2702"/>
                <a:ext cx="117" cy="105"/>
              </a:xfrm>
              <a:custGeom>
                <a:avLst/>
                <a:gdLst>
                  <a:gd name="T0" fmla="*/ 117 w 117"/>
                  <a:gd name="T1" fmla="*/ 105 h 105"/>
                  <a:gd name="T2" fmla="*/ 111 w 117"/>
                  <a:gd name="T3" fmla="*/ 105 h 105"/>
                  <a:gd name="T4" fmla="*/ 74 w 117"/>
                  <a:gd name="T5" fmla="*/ 105 h 105"/>
                  <a:gd name="T6" fmla="*/ 67 w 117"/>
                  <a:gd name="T7" fmla="*/ 105 h 105"/>
                  <a:gd name="T8" fmla="*/ 67 w 117"/>
                  <a:gd name="T9" fmla="*/ 99 h 105"/>
                  <a:gd name="T10" fmla="*/ 67 w 117"/>
                  <a:gd name="T11" fmla="*/ 99 h 105"/>
                  <a:gd name="T12" fmla="*/ 67 w 117"/>
                  <a:gd name="T13" fmla="*/ 92 h 105"/>
                  <a:gd name="T14" fmla="*/ 67 w 117"/>
                  <a:gd name="T15" fmla="*/ 92 h 105"/>
                  <a:gd name="T16" fmla="*/ 67 w 117"/>
                  <a:gd name="T17" fmla="*/ 92 h 105"/>
                  <a:gd name="T18" fmla="*/ 61 w 117"/>
                  <a:gd name="T19" fmla="*/ 86 h 105"/>
                  <a:gd name="T20" fmla="*/ 61 w 117"/>
                  <a:gd name="T21" fmla="*/ 80 h 105"/>
                  <a:gd name="T22" fmla="*/ 55 w 117"/>
                  <a:gd name="T23" fmla="*/ 74 h 105"/>
                  <a:gd name="T24" fmla="*/ 43 w 117"/>
                  <a:gd name="T25" fmla="*/ 74 h 105"/>
                  <a:gd name="T26" fmla="*/ 0 w 117"/>
                  <a:gd name="T27" fmla="*/ 68 h 105"/>
                  <a:gd name="T28" fmla="*/ 6 w 117"/>
                  <a:gd name="T29" fmla="*/ 62 h 105"/>
                  <a:gd name="T30" fmla="*/ 6 w 117"/>
                  <a:gd name="T31" fmla="*/ 62 h 105"/>
                  <a:gd name="T32" fmla="*/ 12 w 117"/>
                  <a:gd name="T33" fmla="*/ 62 h 105"/>
                  <a:gd name="T34" fmla="*/ 12 w 117"/>
                  <a:gd name="T35" fmla="*/ 55 h 105"/>
                  <a:gd name="T36" fmla="*/ 24 w 117"/>
                  <a:gd name="T37" fmla="*/ 37 h 105"/>
                  <a:gd name="T38" fmla="*/ 24 w 117"/>
                  <a:gd name="T39" fmla="*/ 37 h 105"/>
                  <a:gd name="T40" fmla="*/ 24 w 117"/>
                  <a:gd name="T41" fmla="*/ 37 h 105"/>
                  <a:gd name="T42" fmla="*/ 24 w 117"/>
                  <a:gd name="T43" fmla="*/ 31 h 105"/>
                  <a:gd name="T44" fmla="*/ 24 w 117"/>
                  <a:gd name="T45" fmla="*/ 31 h 105"/>
                  <a:gd name="T46" fmla="*/ 30 w 117"/>
                  <a:gd name="T47" fmla="*/ 31 h 105"/>
                  <a:gd name="T48" fmla="*/ 30 w 117"/>
                  <a:gd name="T49" fmla="*/ 25 h 105"/>
                  <a:gd name="T50" fmla="*/ 37 w 117"/>
                  <a:gd name="T51" fmla="*/ 12 h 105"/>
                  <a:gd name="T52" fmla="*/ 37 w 117"/>
                  <a:gd name="T53" fmla="*/ 12 h 105"/>
                  <a:gd name="T54" fmla="*/ 37 w 117"/>
                  <a:gd name="T55" fmla="*/ 12 h 105"/>
                  <a:gd name="T56" fmla="*/ 37 w 117"/>
                  <a:gd name="T57" fmla="*/ 6 h 105"/>
                  <a:gd name="T58" fmla="*/ 37 w 117"/>
                  <a:gd name="T59" fmla="*/ 6 h 105"/>
                  <a:gd name="T60" fmla="*/ 43 w 117"/>
                  <a:gd name="T61" fmla="*/ 0 h 105"/>
                  <a:gd name="T62" fmla="*/ 43 w 117"/>
                  <a:gd name="T63" fmla="*/ 0 h 105"/>
                  <a:gd name="T64" fmla="*/ 43 w 117"/>
                  <a:gd name="T65" fmla="*/ 0 h 105"/>
                  <a:gd name="T66" fmla="*/ 49 w 117"/>
                  <a:gd name="T67" fmla="*/ 0 h 105"/>
                  <a:gd name="T68" fmla="*/ 55 w 117"/>
                  <a:gd name="T69" fmla="*/ 0 h 105"/>
                  <a:gd name="T70" fmla="*/ 74 w 117"/>
                  <a:gd name="T71" fmla="*/ 0 h 105"/>
                  <a:gd name="T72" fmla="*/ 86 w 117"/>
                  <a:gd name="T73" fmla="*/ 6 h 105"/>
                  <a:gd name="T74" fmla="*/ 86 w 117"/>
                  <a:gd name="T75" fmla="*/ 6 h 105"/>
                  <a:gd name="T76" fmla="*/ 92 w 117"/>
                  <a:gd name="T77" fmla="*/ 12 h 105"/>
                  <a:gd name="T78" fmla="*/ 92 w 117"/>
                  <a:gd name="T79" fmla="*/ 49 h 105"/>
                  <a:gd name="T80" fmla="*/ 105 w 117"/>
                  <a:gd name="T81" fmla="*/ 80 h 105"/>
                  <a:gd name="T82" fmla="*/ 117 w 117"/>
                  <a:gd name="T8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05">
                    <a:moveTo>
                      <a:pt x="117" y="105"/>
                    </a:moveTo>
                    <a:lnTo>
                      <a:pt x="111" y="105"/>
                    </a:lnTo>
                    <a:lnTo>
                      <a:pt x="74" y="105"/>
                    </a:lnTo>
                    <a:lnTo>
                      <a:pt x="67" y="105"/>
                    </a:lnTo>
                    <a:lnTo>
                      <a:pt x="67" y="99"/>
                    </a:lnTo>
                    <a:lnTo>
                      <a:pt x="67" y="99"/>
                    </a:lnTo>
                    <a:lnTo>
                      <a:pt x="67" y="92"/>
                    </a:lnTo>
                    <a:lnTo>
                      <a:pt x="67" y="92"/>
                    </a:lnTo>
                    <a:lnTo>
                      <a:pt x="67" y="92"/>
                    </a:lnTo>
                    <a:lnTo>
                      <a:pt x="61" y="86"/>
                    </a:lnTo>
                    <a:lnTo>
                      <a:pt x="61" y="80"/>
                    </a:lnTo>
                    <a:lnTo>
                      <a:pt x="55" y="74"/>
                    </a:lnTo>
                    <a:lnTo>
                      <a:pt x="43" y="74"/>
                    </a:lnTo>
                    <a:lnTo>
                      <a:pt x="0" y="68"/>
                    </a:lnTo>
                    <a:lnTo>
                      <a:pt x="6" y="62"/>
                    </a:lnTo>
                    <a:lnTo>
                      <a:pt x="6" y="62"/>
                    </a:lnTo>
                    <a:lnTo>
                      <a:pt x="12" y="62"/>
                    </a:lnTo>
                    <a:lnTo>
                      <a:pt x="12" y="55"/>
                    </a:lnTo>
                    <a:lnTo>
                      <a:pt x="24" y="37"/>
                    </a:lnTo>
                    <a:lnTo>
                      <a:pt x="24" y="37"/>
                    </a:lnTo>
                    <a:lnTo>
                      <a:pt x="24" y="37"/>
                    </a:lnTo>
                    <a:lnTo>
                      <a:pt x="24" y="31"/>
                    </a:lnTo>
                    <a:lnTo>
                      <a:pt x="24" y="31"/>
                    </a:lnTo>
                    <a:lnTo>
                      <a:pt x="30" y="31"/>
                    </a:lnTo>
                    <a:lnTo>
                      <a:pt x="30" y="25"/>
                    </a:lnTo>
                    <a:lnTo>
                      <a:pt x="37" y="12"/>
                    </a:lnTo>
                    <a:lnTo>
                      <a:pt x="37" y="12"/>
                    </a:lnTo>
                    <a:lnTo>
                      <a:pt x="37" y="12"/>
                    </a:lnTo>
                    <a:lnTo>
                      <a:pt x="37" y="6"/>
                    </a:lnTo>
                    <a:lnTo>
                      <a:pt x="37" y="6"/>
                    </a:lnTo>
                    <a:lnTo>
                      <a:pt x="43" y="0"/>
                    </a:lnTo>
                    <a:lnTo>
                      <a:pt x="43" y="0"/>
                    </a:lnTo>
                    <a:lnTo>
                      <a:pt x="43" y="0"/>
                    </a:lnTo>
                    <a:lnTo>
                      <a:pt x="49" y="0"/>
                    </a:lnTo>
                    <a:lnTo>
                      <a:pt x="55" y="0"/>
                    </a:lnTo>
                    <a:lnTo>
                      <a:pt x="74" y="0"/>
                    </a:lnTo>
                    <a:lnTo>
                      <a:pt x="86" y="6"/>
                    </a:lnTo>
                    <a:lnTo>
                      <a:pt x="86" y="6"/>
                    </a:lnTo>
                    <a:lnTo>
                      <a:pt x="92" y="12"/>
                    </a:lnTo>
                    <a:lnTo>
                      <a:pt x="92" y="49"/>
                    </a:lnTo>
                    <a:lnTo>
                      <a:pt x="105" y="80"/>
                    </a:lnTo>
                    <a:lnTo>
                      <a:pt x="117" y="105"/>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2" name="Freeform 28"/>
              <p:cNvSpPr>
                <a:spLocks/>
              </p:cNvSpPr>
              <p:nvPr/>
            </p:nvSpPr>
            <p:spPr bwMode="auto">
              <a:xfrm>
                <a:off x="2858" y="2159"/>
                <a:ext cx="605" cy="617"/>
              </a:xfrm>
              <a:custGeom>
                <a:avLst/>
                <a:gdLst>
                  <a:gd name="T0" fmla="*/ 228 w 605"/>
                  <a:gd name="T1" fmla="*/ 18 h 617"/>
                  <a:gd name="T2" fmla="*/ 241 w 605"/>
                  <a:gd name="T3" fmla="*/ 6 h 617"/>
                  <a:gd name="T4" fmla="*/ 272 w 605"/>
                  <a:gd name="T5" fmla="*/ 0 h 617"/>
                  <a:gd name="T6" fmla="*/ 290 w 605"/>
                  <a:gd name="T7" fmla="*/ 12 h 617"/>
                  <a:gd name="T8" fmla="*/ 315 w 605"/>
                  <a:gd name="T9" fmla="*/ 12 h 617"/>
                  <a:gd name="T10" fmla="*/ 315 w 605"/>
                  <a:gd name="T11" fmla="*/ 12 h 617"/>
                  <a:gd name="T12" fmla="*/ 327 w 605"/>
                  <a:gd name="T13" fmla="*/ 6 h 617"/>
                  <a:gd name="T14" fmla="*/ 370 w 605"/>
                  <a:gd name="T15" fmla="*/ 18 h 617"/>
                  <a:gd name="T16" fmla="*/ 377 w 605"/>
                  <a:gd name="T17" fmla="*/ 49 h 617"/>
                  <a:gd name="T18" fmla="*/ 401 w 605"/>
                  <a:gd name="T19" fmla="*/ 80 h 617"/>
                  <a:gd name="T20" fmla="*/ 408 w 605"/>
                  <a:gd name="T21" fmla="*/ 99 h 617"/>
                  <a:gd name="T22" fmla="*/ 426 w 605"/>
                  <a:gd name="T23" fmla="*/ 111 h 617"/>
                  <a:gd name="T24" fmla="*/ 451 w 605"/>
                  <a:gd name="T25" fmla="*/ 117 h 617"/>
                  <a:gd name="T26" fmla="*/ 463 w 605"/>
                  <a:gd name="T27" fmla="*/ 123 h 617"/>
                  <a:gd name="T28" fmla="*/ 463 w 605"/>
                  <a:gd name="T29" fmla="*/ 129 h 617"/>
                  <a:gd name="T30" fmla="*/ 451 w 605"/>
                  <a:gd name="T31" fmla="*/ 129 h 617"/>
                  <a:gd name="T32" fmla="*/ 457 w 605"/>
                  <a:gd name="T33" fmla="*/ 166 h 617"/>
                  <a:gd name="T34" fmla="*/ 438 w 605"/>
                  <a:gd name="T35" fmla="*/ 191 h 617"/>
                  <a:gd name="T36" fmla="*/ 414 w 605"/>
                  <a:gd name="T37" fmla="*/ 234 h 617"/>
                  <a:gd name="T38" fmla="*/ 438 w 605"/>
                  <a:gd name="T39" fmla="*/ 284 h 617"/>
                  <a:gd name="T40" fmla="*/ 482 w 605"/>
                  <a:gd name="T41" fmla="*/ 345 h 617"/>
                  <a:gd name="T42" fmla="*/ 525 w 605"/>
                  <a:gd name="T43" fmla="*/ 370 h 617"/>
                  <a:gd name="T44" fmla="*/ 556 w 605"/>
                  <a:gd name="T45" fmla="*/ 419 h 617"/>
                  <a:gd name="T46" fmla="*/ 550 w 605"/>
                  <a:gd name="T47" fmla="*/ 444 h 617"/>
                  <a:gd name="T48" fmla="*/ 550 w 605"/>
                  <a:gd name="T49" fmla="*/ 475 h 617"/>
                  <a:gd name="T50" fmla="*/ 568 w 605"/>
                  <a:gd name="T51" fmla="*/ 475 h 617"/>
                  <a:gd name="T52" fmla="*/ 568 w 605"/>
                  <a:gd name="T53" fmla="*/ 512 h 617"/>
                  <a:gd name="T54" fmla="*/ 581 w 605"/>
                  <a:gd name="T55" fmla="*/ 518 h 617"/>
                  <a:gd name="T56" fmla="*/ 605 w 605"/>
                  <a:gd name="T57" fmla="*/ 549 h 617"/>
                  <a:gd name="T58" fmla="*/ 593 w 605"/>
                  <a:gd name="T59" fmla="*/ 549 h 617"/>
                  <a:gd name="T60" fmla="*/ 587 w 605"/>
                  <a:gd name="T61" fmla="*/ 549 h 617"/>
                  <a:gd name="T62" fmla="*/ 581 w 605"/>
                  <a:gd name="T63" fmla="*/ 543 h 617"/>
                  <a:gd name="T64" fmla="*/ 574 w 605"/>
                  <a:gd name="T65" fmla="*/ 543 h 617"/>
                  <a:gd name="T66" fmla="*/ 562 w 605"/>
                  <a:gd name="T67" fmla="*/ 549 h 617"/>
                  <a:gd name="T68" fmla="*/ 531 w 605"/>
                  <a:gd name="T69" fmla="*/ 543 h 617"/>
                  <a:gd name="T70" fmla="*/ 519 w 605"/>
                  <a:gd name="T71" fmla="*/ 543 h 617"/>
                  <a:gd name="T72" fmla="*/ 513 w 605"/>
                  <a:gd name="T73" fmla="*/ 549 h 617"/>
                  <a:gd name="T74" fmla="*/ 513 w 605"/>
                  <a:gd name="T75" fmla="*/ 555 h 617"/>
                  <a:gd name="T76" fmla="*/ 500 w 605"/>
                  <a:gd name="T77" fmla="*/ 574 h 617"/>
                  <a:gd name="T78" fmla="*/ 500 w 605"/>
                  <a:gd name="T79" fmla="*/ 580 h 617"/>
                  <a:gd name="T80" fmla="*/ 488 w 605"/>
                  <a:gd name="T81" fmla="*/ 605 h 617"/>
                  <a:gd name="T82" fmla="*/ 476 w 605"/>
                  <a:gd name="T83" fmla="*/ 611 h 617"/>
                  <a:gd name="T84" fmla="*/ 259 w 605"/>
                  <a:gd name="T85" fmla="*/ 518 h 617"/>
                  <a:gd name="T86" fmla="*/ 99 w 605"/>
                  <a:gd name="T87" fmla="*/ 407 h 617"/>
                  <a:gd name="T88" fmla="*/ 31 w 605"/>
                  <a:gd name="T89" fmla="*/ 376 h 617"/>
                  <a:gd name="T90" fmla="*/ 18 w 605"/>
                  <a:gd name="T91" fmla="*/ 364 h 617"/>
                  <a:gd name="T92" fmla="*/ 37 w 605"/>
                  <a:gd name="T93" fmla="*/ 278 h 617"/>
                  <a:gd name="T94" fmla="*/ 136 w 605"/>
                  <a:gd name="T95" fmla="*/ 222 h 617"/>
                  <a:gd name="T96" fmla="*/ 148 w 605"/>
                  <a:gd name="T97" fmla="*/ 197 h 617"/>
                  <a:gd name="T98" fmla="*/ 148 w 605"/>
                  <a:gd name="T99" fmla="*/ 166 h 617"/>
                  <a:gd name="T100" fmla="*/ 160 w 605"/>
                  <a:gd name="T101" fmla="*/ 136 h 617"/>
                  <a:gd name="T102" fmla="*/ 154 w 605"/>
                  <a:gd name="T103" fmla="*/ 80 h 617"/>
                  <a:gd name="T104" fmla="*/ 185 w 605"/>
                  <a:gd name="T105" fmla="*/ 62 h 617"/>
                  <a:gd name="T106" fmla="*/ 222 w 605"/>
                  <a:gd name="T107" fmla="*/ 18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5" h="617">
                    <a:moveTo>
                      <a:pt x="222" y="18"/>
                    </a:moveTo>
                    <a:lnTo>
                      <a:pt x="222" y="18"/>
                    </a:lnTo>
                    <a:lnTo>
                      <a:pt x="228" y="18"/>
                    </a:lnTo>
                    <a:lnTo>
                      <a:pt x="235" y="18"/>
                    </a:lnTo>
                    <a:lnTo>
                      <a:pt x="235" y="12"/>
                    </a:lnTo>
                    <a:lnTo>
                      <a:pt x="241" y="6"/>
                    </a:lnTo>
                    <a:lnTo>
                      <a:pt x="247" y="6"/>
                    </a:lnTo>
                    <a:lnTo>
                      <a:pt x="265" y="0"/>
                    </a:lnTo>
                    <a:lnTo>
                      <a:pt x="272" y="0"/>
                    </a:lnTo>
                    <a:lnTo>
                      <a:pt x="284" y="6"/>
                    </a:lnTo>
                    <a:lnTo>
                      <a:pt x="290" y="12"/>
                    </a:lnTo>
                    <a:lnTo>
                      <a:pt x="290" y="12"/>
                    </a:lnTo>
                    <a:lnTo>
                      <a:pt x="296" y="12"/>
                    </a:lnTo>
                    <a:lnTo>
                      <a:pt x="309" y="12"/>
                    </a:lnTo>
                    <a:lnTo>
                      <a:pt x="315" y="12"/>
                    </a:lnTo>
                    <a:lnTo>
                      <a:pt x="315" y="12"/>
                    </a:lnTo>
                    <a:lnTo>
                      <a:pt x="315" y="12"/>
                    </a:lnTo>
                    <a:lnTo>
                      <a:pt x="315" y="12"/>
                    </a:lnTo>
                    <a:lnTo>
                      <a:pt x="315" y="6"/>
                    </a:lnTo>
                    <a:lnTo>
                      <a:pt x="321" y="6"/>
                    </a:lnTo>
                    <a:lnTo>
                      <a:pt x="327" y="6"/>
                    </a:lnTo>
                    <a:lnTo>
                      <a:pt x="327" y="6"/>
                    </a:lnTo>
                    <a:lnTo>
                      <a:pt x="364" y="18"/>
                    </a:lnTo>
                    <a:lnTo>
                      <a:pt x="370" y="18"/>
                    </a:lnTo>
                    <a:lnTo>
                      <a:pt x="370" y="18"/>
                    </a:lnTo>
                    <a:lnTo>
                      <a:pt x="370" y="24"/>
                    </a:lnTo>
                    <a:lnTo>
                      <a:pt x="377" y="49"/>
                    </a:lnTo>
                    <a:lnTo>
                      <a:pt x="395" y="74"/>
                    </a:lnTo>
                    <a:lnTo>
                      <a:pt x="395" y="74"/>
                    </a:lnTo>
                    <a:lnTo>
                      <a:pt x="401" y="80"/>
                    </a:lnTo>
                    <a:lnTo>
                      <a:pt x="401" y="80"/>
                    </a:lnTo>
                    <a:lnTo>
                      <a:pt x="401" y="86"/>
                    </a:lnTo>
                    <a:lnTo>
                      <a:pt x="408" y="99"/>
                    </a:lnTo>
                    <a:lnTo>
                      <a:pt x="401" y="105"/>
                    </a:lnTo>
                    <a:lnTo>
                      <a:pt x="414" y="105"/>
                    </a:lnTo>
                    <a:lnTo>
                      <a:pt x="426" y="111"/>
                    </a:lnTo>
                    <a:lnTo>
                      <a:pt x="438" y="117"/>
                    </a:lnTo>
                    <a:lnTo>
                      <a:pt x="451" y="117"/>
                    </a:lnTo>
                    <a:lnTo>
                      <a:pt x="451" y="117"/>
                    </a:lnTo>
                    <a:lnTo>
                      <a:pt x="463" y="117"/>
                    </a:lnTo>
                    <a:lnTo>
                      <a:pt x="463" y="117"/>
                    </a:lnTo>
                    <a:lnTo>
                      <a:pt x="463" y="123"/>
                    </a:lnTo>
                    <a:lnTo>
                      <a:pt x="463" y="123"/>
                    </a:lnTo>
                    <a:lnTo>
                      <a:pt x="463" y="123"/>
                    </a:lnTo>
                    <a:lnTo>
                      <a:pt x="463" y="129"/>
                    </a:lnTo>
                    <a:lnTo>
                      <a:pt x="457" y="129"/>
                    </a:lnTo>
                    <a:lnTo>
                      <a:pt x="451" y="129"/>
                    </a:lnTo>
                    <a:lnTo>
                      <a:pt x="451" y="129"/>
                    </a:lnTo>
                    <a:lnTo>
                      <a:pt x="451" y="154"/>
                    </a:lnTo>
                    <a:lnTo>
                      <a:pt x="451" y="160"/>
                    </a:lnTo>
                    <a:lnTo>
                      <a:pt x="457" y="166"/>
                    </a:lnTo>
                    <a:lnTo>
                      <a:pt x="457" y="173"/>
                    </a:lnTo>
                    <a:lnTo>
                      <a:pt x="438" y="173"/>
                    </a:lnTo>
                    <a:lnTo>
                      <a:pt x="438" y="191"/>
                    </a:lnTo>
                    <a:lnTo>
                      <a:pt x="432" y="191"/>
                    </a:lnTo>
                    <a:lnTo>
                      <a:pt x="426" y="203"/>
                    </a:lnTo>
                    <a:lnTo>
                      <a:pt x="414" y="234"/>
                    </a:lnTo>
                    <a:lnTo>
                      <a:pt x="414" y="259"/>
                    </a:lnTo>
                    <a:lnTo>
                      <a:pt x="432" y="284"/>
                    </a:lnTo>
                    <a:lnTo>
                      <a:pt x="438" y="284"/>
                    </a:lnTo>
                    <a:lnTo>
                      <a:pt x="445" y="296"/>
                    </a:lnTo>
                    <a:lnTo>
                      <a:pt x="463" y="333"/>
                    </a:lnTo>
                    <a:lnTo>
                      <a:pt x="482" y="345"/>
                    </a:lnTo>
                    <a:lnTo>
                      <a:pt x="525" y="370"/>
                    </a:lnTo>
                    <a:lnTo>
                      <a:pt x="525" y="370"/>
                    </a:lnTo>
                    <a:lnTo>
                      <a:pt x="525" y="370"/>
                    </a:lnTo>
                    <a:lnTo>
                      <a:pt x="531" y="370"/>
                    </a:lnTo>
                    <a:lnTo>
                      <a:pt x="531" y="376"/>
                    </a:lnTo>
                    <a:lnTo>
                      <a:pt x="556" y="419"/>
                    </a:lnTo>
                    <a:lnTo>
                      <a:pt x="556" y="426"/>
                    </a:lnTo>
                    <a:lnTo>
                      <a:pt x="550" y="444"/>
                    </a:lnTo>
                    <a:lnTo>
                      <a:pt x="550" y="444"/>
                    </a:lnTo>
                    <a:lnTo>
                      <a:pt x="550" y="456"/>
                    </a:lnTo>
                    <a:lnTo>
                      <a:pt x="550" y="469"/>
                    </a:lnTo>
                    <a:lnTo>
                      <a:pt x="550" y="475"/>
                    </a:lnTo>
                    <a:lnTo>
                      <a:pt x="556" y="475"/>
                    </a:lnTo>
                    <a:lnTo>
                      <a:pt x="562" y="475"/>
                    </a:lnTo>
                    <a:lnTo>
                      <a:pt x="568" y="475"/>
                    </a:lnTo>
                    <a:lnTo>
                      <a:pt x="568" y="487"/>
                    </a:lnTo>
                    <a:lnTo>
                      <a:pt x="568" y="493"/>
                    </a:lnTo>
                    <a:lnTo>
                      <a:pt x="568" y="512"/>
                    </a:lnTo>
                    <a:lnTo>
                      <a:pt x="568" y="512"/>
                    </a:lnTo>
                    <a:lnTo>
                      <a:pt x="574" y="512"/>
                    </a:lnTo>
                    <a:lnTo>
                      <a:pt x="581" y="518"/>
                    </a:lnTo>
                    <a:lnTo>
                      <a:pt x="599" y="549"/>
                    </a:lnTo>
                    <a:lnTo>
                      <a:pt x="605" y="549"/>
                    </a:lnTo>
                    <a:lnTo>
                      <a:pt x="605" y="549"/>
                    </a:lnTo>
                    <a:lnTo>
                      <a:pt x="599" y="549"/>
                    </a:lnTo>
                    <a:lnTo>
                      <a:pt x="599" y="549"/>
                    </a:lnTo>
                    <a:lnTo>
                      <a:pt x="593" y="549"/>
                    </a:lnTo>
                    <a:lnTo>
                      <a:pt x="593" y="549"/>
                    </a:lnTo>
                    <a:lnTo>
                      <a:pt x="593" y="549"/>
                    </a:lnTo>
                    <a:lnTo>
                      <a:pt x="587" y="549"/>
                    </a:lnTo>
                    <a:lnTo>
                      <a:pt x="587" y="549"/>
                    </a:lnTo>
                    <a:lnTo>
                      <a:pt x="581" y="549"/>
                    </a:lnTo>
                    <a:lnTo>
                      <a:pt x="581" y="543"/>
                    </a:lnTo>
                    <a:lnTo>
                      <a:pt x="581" y="543"/>
                    </a:lnTo>
                    <a:lnTo>
                      <a:pt x="581" y="543"/>
                    </a:lnTo>
                    <a:lnTo>
                      <a:pt x="574" y="543"/>
                    </a:lnTo>
                    <a:lnTo>
                      <a:pt x="574" y="543"/>
                    </a:lnTo>
                    <a:lnTo>
                      <a:pt x="568" y="543"/>
                    </a:lnTo>
                    <a:lnTo>
                      <a:pt x="562" y="549"/>
                    </a:lnTo>
                    <a:lnTo>
                      <a:pt x="562" y="549"/>
                    </a:lnTo>
                    <a:lnTo>
                      <a:pt x="550" y="543"/>
                    </a:lnTo>
                    <a:lnTo>
                      <a:pt x="531" y="543"/>
                    </a:lnTo>
                    <a:lnTo>
                      <a:pt x="525" y="543"/>
                    </a:lnTo>
                    <a:lnTo>
                      <a:pt x="519" y="543"/>
                    </a:lnTo>
                    <a:lnTo>
                      <a:pt x="519" y="543"/>
                    </a:lnTo>
                    <a:lnTo>
                      <a:pt x="519" y="543"/>
                    </a:lnTo>
                    <a:lnTo>
                      <a:pt x="513" y="549"/>
                    </a:lnTo>
                    <a:lnTo>
                      <a:pt x="513" y="549"/>
                    </a:lnTo>
                    <a:lnTo>
                      <a:pt x="513" y="555"/>
                    </a:lnTo>
                    <a:lnTo>
                      <a:pt x="513" y="555"/>
                    </a:lnTo>
                    <a:lnTo>
                      <a:pt x="513" y="555"/>
                    </a:lnTo>
                    <a:lnTo>
                      <a:pt x="506" y="568"/>
                    </a:lnTo>
                    <a:lnTo>
                      <a:pt x="506" y="574"/>
                    </a:lnTo>
                    <a:lnTo>
                      <a:pt x="500" y="574"/>
                    </a:lnTo>
                    <a:lnTo>
                      <a:pt x="500" y="574"/>
                    </a:lnTo>
                    <a:lnTo>
                      <a:pt x="500" y="580"/>
                    </a:lnTo>
                    <a:lnTo>
                      <a:pt x="500" y="580"/>
                    </a:lnTo>
                    <a:lnTo>
                      <a:pt x="500" y="580"/>
                    </a:lnTo>
                    <a:lnTo>
                      <a:pt x="488" y="598"/>
                    </a:lnTo>
                    <a:lnTo>
                      <a:pt x="488" y="605"/>
                    </a:lnTo>
                    <a:lnTo>
                      <a:pt x="482" y="605"/>
                    </a:lnTo>
                    <a:lnTo>
                      <a:pt x="482" y="605"/>
                    </a:lnTo>
                    <a:lnTo>
                      <a:pt x="476" y="611"/>
                    </a:lnTo>
                    <a:lnTo>
                      <a:pt x="469" y="617"/>
                    </a:lnTo>
                    <a:lnTo>
                      <a:pt x="364" y="605"/>
                    </a:lnTo>
                    <a:lnTo>
                      <a:pt x="259" y="518"/>
                    </a:lnTo>
                    <a:lnTo>
                      <a:pt x="204" y="469"/>
                    </a:lnTo>
                    <a:lnTo>
                      <a:pt x="160" y="450"/>
                    </a:lnTo>
                    <a:lnTo>
                      <a:pt x="99" y="407"/>
                    </a:lnTo>
                    <a:lnTo>
                      <a:pt x="24" y="395"/>
                    </a:lnTo>
                    <a:lnTo>
                      <a:pt x="31" y="389"/>
                    </a:lnTo>
                    <a:lnTo>
                      <a:pt x="31" y="376"/>
                    </a:lnTo>
                    <a:lnTo>
                      <a:pt x="12" y="382"/>
                    </a:lnTo>
                    <a:lnTo>
                      <a:pt x="12" y="370"/>
                    </a:lnTo>
                    <a:lnTo>
                      <a:pt x="18" y="364"/>
                    </a:lnTo>
                    <a:lnTo>
                      <a:pt x="0" y="302"/>
                    </a:lnTo>
                    <a:lnTo>
                      <a:pt x="24" y="290"/>
                    </a:lnTo>
                    <a:lnTo>
                      <a:pt x="37" y="278"/>
                    </a:lnTo>
                    <a:lnTo>
                      <a:pt x="111" y="240"/>
                    </a:lnTo>
                    <a:lnTo>
                      <a:pt x="136" y="228"/>
                    </a:lnTo>
                    <a:lnTo>
                      <a:pt x="136" y="222"/>
                    </a:lnTo>
                    <a:lnTo>
                      <a:pt x="142" y="210"/>
                    </a:lnTo>
                    <a:lnTo>
                      <a:pt x="148" y="197"/>
                    </a:lnTo>
                    <a:lnTo>
                      <a:pt x="148" y="197"/>
                    </a:lnTo>
                    <a:lnTo>
                      <a:pt x="148" y="179"/>
                    </a:lnTo>
                    <a:lnTo>
                      <a:pt x="148" y="173"/>
                    </a:lnTo>
                    <a:lnTo>
                      <a:pt x="148" y="166"/>
                    </a:lnTo>
                    <a:lnTo>
                      <a:pt x="148" y="166"/>
                    </a:lnTo>
                    <a:lnTo>
                      <a:pt x="154" y="148"/>
                    </a:lnTo>
                    <a:lnTo>
                      <a:pt x="160" y="136"/>
                    </a:lnTo>
                    <a:lnTo>
                      <a:pt x="160" y="117"/>
                    </a:lnTo>
                    <a:lnTo>
                      <a:pt x="148" y="105"/>
                    </a:lnTo>
                    <a:lnTo>
                      <a:pt x="154" y="80"/>
                    </a:lnTo>
                    <a:lnTo>
                      <a:pt x="160" y="68"/>
                    </a:lnTo>
                    <a:lnTo>
                      <a:pt x="160" y="68"/>
                    </a:lnTo>
                    <a:lnTo>
                      <a:pt x="185" y="62"/>
                    </a:lnTo>
                    <a:lnTo>
                      <a:pt x="204" y="43"/>
                    </a:lnTo>
                    <a:lnTo>
                      <a:pt x="222" y="24"/>
                    </a:lnTo>
                    <a:lnTo>
                      <a:pt x="222" y="18"/>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3" name="Freeform 29"/>
              <p:cNvSpPr>
                <a:spLocks/>
              </p:cNvSpPr>
              <p:nvPr/>
            </p:nvSpPr>
            <p:spPr bwMode="auto">
              <a:xfrm>
                <a:off x="7597" y="1097"/>
                <a:ext cx="185" cy="204"/>
              </a:xfrm>
              <a:custGeom>
                <a:avLst/>
                <a:gdLst>
                  <a:gd name="T0" fmla="*/ 179 w 185"/>
                  <a:gd name="T1" fmla="*/ 0 h 204"/>
                  <a:gd name="T2" fmla="*/ 179 w 185"/>
                  <a:gd name="T3" fmla="*/ 0 h 204"/>
                  <a:gd name="T4" fmla="*/ 148 w 185"/>
                  <a:gd name="T5" fmla="*/ 31 h 204"/>
                  <a:gd name="T6" fmla="*/ 142 w 185"/>
                  <a:gd name="T7" fmla="*/ 25 h 204"/>
                  <a:gd name="T8" fmla="*/ 105 w 185"/>
                  <a:gd name="T9" fmla="*/ 19 h 204"/>
                  <a:gd name="T10" fmla="*/ 105 w 185"/>
                  <a:gd name="T11" fmla="*/ 19 h 204"/>
                  <a:gd name="T12" fmla="*/ 92 w 185"/>
                  <a:gd name="T13" fmla="*/ 13 h 204"/>
                  <a:gd name="T14" fmla="*/ 92 w 185"/>
                  <a:gd name="T15" fmla="*/ 13 h 204"/>
                  <a:gd name="T16" fmla="*/ 86 w 185"/>
                  <a:gd name="T17" fmla="*/ 7 h 204"/>
                  <a:gd name="T18" fmla="*/ 80 w 185"/>
                  <a:gd name="T19" fmla="*/ 0 h 204"/>
                  <a:gd name="T20" fmla="*/ 74 w 185"/>
                  <a:gd name="T21" fmla="*/ 0 h 204"/>
                  <a:gd name="T22" fmla="*/ 67 w 185"/>
                  <a:gd name="T23" fmla="*/ 13 h 204"/>
                  <a:gd name="T24" fmla="*/ 67 w 185"/>
                  <a:gd name="T25" fmla="*/ 25 h 204"/>
                  <a:gd name="T26" fmla="*/ 49 w 185"/>
                  <a:gd name="T27" fmla="*/ 56 h 204"/>
                  <a:gd name="T28" fmla="*/ 43 w 185"/>
                  <a:gd name="T29" fmla="*/ 74 h 204"/>
                  <a:gd name="T30" fmla="*/ 37 w 185"/>
                  <a:gd name="T31" fmla="*/ 81 h 204"/>
                  <a:gd name="T32" fmla="*/ 37 w 185"/>
                  <a:gd name="T33" fmla="*/ 93 h 204"/>
                  <a:gd name="T34" fmla="*/ 18 w 185"/>
                  <a:gd name="T35" fmla="*/ 124 h 204"/>
                  <a:gd name="T36" fmla="*/ 18 w 185"/>
                  <a:gd name="T37" fmla="*/ 130 h 204"/>
                  <a:gd name="T38" fmla="*/ 18 w 185"/>
                  <a:gd name="T39" fmla="*/ 130 h 204"/>
                  <a:gd name="T40" fmla="*/ 18 w 185"/>
                  <a:gd name="T41" fmla="*/ 136 h 204"/>
                  <a:gd name="T42" fmla="*/ 18 w 185"/>
                  <a:gd name="T43" fmla="*/ 148 h 204"/>
                  <a:gd name="T44" fmla="*/ 18 w 185"/>
                  <a:gd name="T45" fmla="*/ 148 h 204"/>
                  <a:gd name="T46" fmla="*/ 0 w 185"/>
                  <a:gd name="T47" fmla="*/ 155 h 204"/>
                  <a:gd name="T48" fmla="*/ 0 w 185"/>
                  <a:gd name="T49" fmla="*/ 161 h 204"/>
                  <a:gd name="T50" fmla="*/ 6 w 185"/>
                  <a:gd name="T51" fmla="*/ 179 h 204"/>
                  <a:gd name="T52" fmla="*/ 30 w 185"/>
                  <a:gd name="T53" fmla="*/ 204 h 204"/>
                  <a:gd name="T54" fmla="*/ 30 w 185"/>
                  <a:gd name="T55" fmla="*/ 198 h 204"/>
                  <a:gd name="T56" fmla="*/ 37 w 185"/>
                  <a:gd name="T57" fmla="*/ 192 h 204"/>
                  <a:gd name="T58" fmla="*/ 37 w 185"/>
                  <a:gd name="T59" fmla="*/ 186 h 204"/>
                  <a:gd name="T60" fmla="*/ 49 w 185"/>
                  <a:gd name="T61" fmla="*/ 186 h 204"/>
                  <a:gd name="T62" fmla="*/ 80 w 185"/>
                  <a:gd name="T63" fmla="*/ 186 h 204"/>
                  <a:gd name="T64" fmla="*/ 80 w 185"/>
                  <a:gd name="T65" fmla="*/ 186 h 204"/>
                  <a:gd name="T66" fmla="*/ 80 w 185"/>
                  <a:gd name="T67" fmla="*/ 186 h 204"/>
                  <a:gd name="T68" fmla="*/ 86 w 185"/>
                  <a:gd name="T69" fmla="*/ 186 h 204"/>
                  <a:gd name="T70" fmla="*/ 92 w 185"/>
                  <a:gd name="T71" fmla="*/ 186 h 204"/>
                  <a:gd name="T72" fmla="*/ 92 w 185"/>
                  <a:gd name="T73" fmla="*/ 186 h 204"/>
                  <a:gd name="T74" fmla="*/ 98 w 185"/>
                  <a:gd name="T75" fmla="*/ 186 h 204"/>
                  <a:gd name="T76" fmla="*/ 98 w 185"/>
                  <a:gd name="T77" fmla="*/ 192 h 204"/>
                  <a:gd name="T78" fmla="*/ 98 w 185"/>
                  <a:gd name="T79" fmla="*/ 192 h 204"/>
                  <a:gd name="T80" fmla="*/ 105 w 185"/>
                  <a:gd name="T81" fmla="*/ 192 h 204"/>
                  <a:gd name="T82" fmla="*/ 123 w 185"/>
                  <a:gd name="T83" fmla="*/ 186 h 204"/>
                  <a:gd name="T84" fmla="*/ 129 w 185"/>
                  <a:gd name="T85" fmla="*/ 186 h 204"/>
                  <a:gd name="T86" fmla="*/ 135 w 185"/>
                  <a:gd name="T87" fmla="*/ 179 h 204"/>
                  <a:gd name="T88" fmla="*/ 135 w 185"/>
                  <a:gd name="T89" fmla="*/ 173 h 204"/>
                  <a:gd name="T90" fmla="*/ 142 w 185"/>
                  <a:gd name="T91" fmla="*/ 167 h 204"/>
                  <a:gd name="T92" fmla="*/ 160 w 185"/>
                  <a:gd name="T93" fmla="*/ 167 h 204"/>
                  <a:gd name="T94" fmla="*/ 179 w 185"/>
                  <a:gd name="T95" fmla="*/ 173 h 204"/>
                  <a:gd name="T96" fmla="*/ 185 w 185"/>
                  <a:gd name="T97" fmla="*/ 173 h 204"/>
                  <a:gd name="T98" fmla="*/ 179 w 185"/>
                  <a:gd name="T9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204">
                    <a:moveTo>
                      <a:pt x="179" y="0"/>
                    </a:moveTo>
                    <a:lnTo>
                      <a:pt x="179" y="0"/>
                    </a:lnTo>
                    <a:lnTo>
                      <a:pt x="148" y="31"/>
                    </a:lnTo>
                    <a:lnTo>
                      <a:pt x="142" y="25"/>
                    </a:lnTo>
                    <a:lnTo>
                      <a:pt x="105" y="19"/>
                    </a:lnTo>
                    <a:lnTo>
                      <a:pt x="105" y="19"/>
                    </a:lnTo>
                    <a:lnTo>
                      <a:pt x="92" y="13"/>
                    </a:lnTo>
                    <a:lnTo>
                      <a:pt x="92" y="13"/>
                    </a:lnTo>
                    <a:lnTo>
                      <a:pt x="86" y="7"/>
                    </a:lnTo>
                    <a:lnTo>
                      <a:pt x="80" y="0"/>
                    </a:lnTo>
                    <a:lnTo>
                      <a:pt x="74" y="0"/>
                    </a:lnTo>
                    <a:lnTo>
                      <a:pt x="67" y="13"/>
                    </a:lnTo>
                    <a:lnTo>
                      <a:pt x="67" y="25"/>
                    </a:lnTo>
                    <a:lnTo>
                      <a:pt x="49" y="56"/>
                    </a:lnTo>
                    <a:lnTo>
                      <a:pt x="43" y="74"/>
                    </a:lnTo>
                    <a:lnTo>
                      <a:pt x="37" y="81"/>
                    </a:lnTo>
                    <a:lnTo>
                      <a:pt x="37" y="93"/>
                    </a:lnTo>
                    <a:lnTo>
                      <a:pt x="18" y="124"/>
                    </a:lnTo>
                    <a:lnTo>
                      <a:pt x="18" y="130"/>
                    </a:lnTo>
                    <a:lnTo>
                      <a:pt x="18" y="130"/>
                    </a:lnTo>
                    <a:lnTo>
                      <a:pt x="18" y="136"/>
                    </a:lnTo>
                    <a:lnTo>
                      <a:pt x="18" y="148"/>
                    </a:lnTo>
                    <a:lnTo>
                      <a:pt x="18" y="148"/>
                    </a:lnTo>
                    <a:lnTo>
                      <a:pt x="0" y="155"/>
                    </a:lnTo>
                    <a:lnTo>
                      <a:pt x="0" y="161"/>
                    </a:lnTo>
                    <a:lnTo>
                      <a:pt x="6" y="179"/>
                    </a:lnTo>
                    <a:lnTo>
                      <a:pt x="30" y="204"/>
                    </a:lnTo>
                    <a:lnTo>
                      <a:pt x="30" y="198"/>
                    </a:lnTo>
                    <a:lnTo>
                      <a:pt x="37" y="192"/>
                    </a:lnTo>
                    <a:lnTo>
                      <a:pt x="37" y="186"/>
                    </a:lnTo>
                    <a:lnTo>
                      <a:pt x="49" y="186"/>
                    </a:lnTo>
                    <a:lnTo>
                      <a:pt x="80" y="186"/>
                    </a:lnTo>
                    <a:lnTo>
                      <a:pt x="80" y="186"/>
                    </a:lnTo>
                    <a:lnTo>
                      <a:pt x="80" y="186"/>
                    </a:lnTo>
                    <a:lnTo>
                      <a:pt x="86" y="186"/>
                    </a:lnTo>
                    <a:lnTo>
                      <a:pt x="92" y="186"/>
                    </a:lnTo>
                    <a:lnTo>
                      <a:pt x="92" y="186"/>
                    </a:lnTo>
                    <a:lnTo>
                      <a:pt x="98" y="186"/>
                    </a:lnTo>
                    <a:lnTo>
                      <a:pt x="98" y="192"/>
                    </a:lnTo>
                    <a:lnTo>
                      <a:pt x="98" y="192"/>
                    </a:lnTo>
                    <a:lnTo>
                      <a:pt x="105" y="192"/>
                    </a:lnTo>
                    <a:lnTo>
                      <a:pt x="123" y="186"/>
                    </a:lnTo>
                    <a:lnTo>
                      <a:pt x="129" y="186"/>
                    </a:lnTo>
                    <a:lnTo>
                      <a:pt x="135" y="179"/>
                    </a:lnTo>
                    <a:lnTo>
                      <a:pt x="135" y="173"/>
                    </a:lnTo>
                    <a:lnTo>
                      <a:pt x="142" y="167"/>
                    </a:lnTo>
                    <a:lnTo>
                      <a:pt x="160" y="167"/>
                    </a:lnTo>
                    <a:lnTo>
                      <a:pt x="179" y="173"/>
                    </a:lnTo>
                    <a:lnTo>
                      <a:pt x="185" y="173"/>
                    </a:lnTo>
                    <a:lnTo>
                      <a:pt x="179"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4" name="Freeform 30"/>
              <p:cNvSpPr>
                <a:spLocks/>
              </p:cNvSpPr>
              <p:nvPr/>
            </p:nvSpPr>
            <p:spPr bwMode="auto">
              <a:xfrm>
                <a:off x="7597" y="1097"/>
                <a:ext cx="185" cy="204"/>
              </a:xfrm>
              <a:custGeom>
                <a:avLst/>
                <a:gdLst>
                  <a:gd name="T0" fmla="*/ 179 w 185"/>
                  <a:gd name="T1" fmla="*/ 0 h 204"/>
                  <a:gd name="T2" fmla="*/ 179 w 185"/>
                  <a:gd name="T3" fmla="*/ 0 h 204"/>
                  <a:gd name="T4" fmla="*/ 148 w 185"/>
                  <a:gd name="T5" fmla="*/ 31 h 204"/>
                  <a:gd name="T6" fmla="*/ 142 w 185"/>
                  <a:gd name="T7" fmla="*/ 25 h 204"/>
                  <a:gd name="T8" fmla="*/ 105 w 185"/>
                  <a:gd name="T9" fmla="*/ 19 h 204"/>
                  <a:gd name="T10" fmla="*/ 105 w 185"/>
                  <a:gd name="T11" fmla="*/ 19 h 204"/>
                  <a:gd name="T12" fmla="*/ 92 w 185"/>
                  <a:gd name="T13" fmla="*/ 13 h 204"/>
                  <a:gd name="T14" fmla="*/ 92 w 185"/>
                  <a:gd name="T15" fmla="*/ 13 h 204"/>
                  <a:gd name="T16" fmla="*/ 86 w 185"/>
                  <a:gd name="T17" fmla="*/ 7 h 204"/>
                  <a:gd name="T18" fmla="*/ 80 w 185"/>
                  <a:gd name="T19" fmla="*/ 0 h 204"/>
                  <a:gd name="T20" fmla="*/ 74 w 185"/>
                  <a:gd name="T21" fmla="*/ 0 h 204"/>
                  <a:gd name="T22" fmla="*/ 67 w 185"/>
                  <a:gd name="T23" fmla="*/ 13 h 204"/>
                  <a:gd name="T24" fmla="*/ 67 w 185"/>
                  <a:gd name="T25" fmla="*/ 25 h 204"/>
                  <a:gd name="T26" fmla="*/ 49 w 185"/>
                  <a:gd name="T27" fmla="*/ 56 h 204"/>
                  <a:gd name="T28" fmla="*/ 43 w 185"/>
                  <a:gd name="T29" fmla="*/ 74 h 204"/>
                  <a:gd name="T30" fmla="*/ 37 w 185"/>
                  <a:gd name="T31" fmla="*/ 81 h 204"/>
                  <a:gd name="T32" fmla="*/ 37 w 185"/>
                  <a:gd name="T33" fmla="*/ 93 h 204"/>
                  <a:gd name="T34" fmla="*/ 18 w 185"/>
                  <a:gd name="T35" fmla="*/ 124 h 204"/>
                  <a:gd name="T36" fmla="*/ 18 w 185"/>
                  <a:gd name="T37" fmla="*/ 130 h 204"/>
                  <a:gd name="T38" fmla="*/ 18 w 185"/>
                  <a:gd name="T39" fmla="*/ 130 h 204"/>
                  <a:gd name="T40" fmla="*/ 18 w 185"/>
                  <a:gd name="T41" fmla="*/ 136 h 204"/>
                  <a:gd name="T42" fmla="*/ 18 w 185"/>
                  <a:gd name="T43" fmla="*/ 148 h 204"/>
                  <a:gd name="T44" fmla="*/ 18 w 185"/>
                  <a:gd name="T45" fmla="*/ 148 h 204"/>
                  <a:gd name="T46" fmla="*/ 0 w 185"/>
                  <a:gd name="T47" fmla="*/ 155 h 204"/>
                  <a:gd name="T48" fmla="*/ 0 w 185"/>
                  <a:gd name="T49" fmla="*/ 161 h 204"/>
                  <a:gd name="T50" fmla="*/ 6 w 185"/>
                  <a:gd name="T51" fmla="*/ 179 h 204"/>
                  <a:gd name="T52" fmla="*/ 30 w 185"/>
                  <a:gd name="T53" fmla="*/ 204 h 204"/>
                  <a:gd name="T54" fmla="*/ 30 w 185"/>
                  <a:gd name="T55" fmla="*/ 198 h 204"/>
                  <a:gd name="T56" fmla="*/ 37 w 185"/>
                  <a:gd name="T57" fmla="*/ 192 h 204"/>
                  <a:gd name="T58" fmla="*/ 37 w 185"/>
                  <a:gd name="T59" fmla="*/ 186 h 204"/>
                  <a:gd name="T60" fmla="*/ 49 w 185"/>
                  <a:gd name="T61" fmla="*/ 186 h 204"/>
                  <a:gd name="T62" fmla="*/ 80 w 185"/>
                  <a:gd name="T63" fmla="*/ 186 h 204"/>
                  <a:gd name="T64" fmla="*/ 80 w 185"/>
                  <a:gd name="T65" fmla="*/ 186 h 204"/>
                  <a:gd name="T66" fmla="*/ 80 w 185"/>
                  <a:gd name="T67" fmla="*/ 186 h 204"/>
                  <a:gd name="T68" fmla="*/ 86 w 185"/>
                  <a:gd name="T69" fmla="*/ 186 h 204"/>
                  <a:gd name="T70" fmla="*/ 92 w 185"/>
                  <a:gd name="T71" fmla="*/ 186 h 204"/>
                  <a:gd name="T72" fmla="*/ 92 w 185"/>
                  <a:gd name="T73" fmla="*/ 186 h 204"/>
                  <a:gd name="T74" fmla="*/ 98 w 185"/>
                  <a:gd name="T75" fmla="*/ 186 h 204"/>
                  <a:gd name="T76" fmla="*/ 98 w 185"/>
                  <a:gd name="T77" fmla="*/ 192 h 204"/>
                  <a:gd name="T78" fmla="*/ 98 w 185"/>
                  <a:gd name="T79" fmla="*/ 192 h 204"/>
                  <a:gd name="T80" fmla="*/ 105 w 185"/>
                  <a:gd name="T81" fmla="*/ 192 h 204"/>
                  <a:gd name="T82" fmla="*/ 123 w 185"/>
                  <a:gd name="T83" fmla="*/ 186 h 204"/>
                  <a:gd name="T84" fmla="*/ 129 w 185"/>
                  <a:gd name="T85" fmla="*/ 186 h 204"/>
                  <a:gd name="T86" fmla="*/ 135 w 185"/>
                  <a:gd name="T87" fmla="*/ 179 h 204"/>
                  <a:gd name="T88" fmla="*/ 135 w 185"/>
                  <a:gd name="T89" fmla="*/ 173 h 204"/>
                  <a:gd name="T90" fmla="*/ 142 w 185"/>
                  <a:gd name="T91" fmla="*/ 167 h 204"/>
                  <a:gd name="T92" fmla="*/ 160 w 185"/>
                  <a:gd name="T93" fmla="*/ 167 h 204"/>
                  <a:gd name="T94" fmla="*/ 179 w 185"/>
                  <a:gd name="T95" fmla="*/ 173 h 204"/>
                  <a:gd name="T96" fmla="*/ 185 w 185"/>
                  <a:gd name="T97" fmla="*/ 173 h 204"/>
                  <a:gd name="T98" fmla="*/ 179 w 185"/>
                  <a:gd name="T9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204">
                    <a:moveTo>
                      <a:pt x="179" y="0"/>
                    </a:moveTo>
                    <a:lnTo>
                      <a:pt x="179" y="0"/>
                    </a:lnTo>
                    <a:lnTo>
                      <a:pt x="148" y="31"/>
                    </a:lnTo>
                    <a:lnTo>
                      <a:pt x="142" y="25"/>
                    </a:lnTo>
                    <a:lnTo>
                      <a:pt x="105" y="19"/>
                    </a:lnTo>
                    <a:lnTo>
                      <a:pt x="105" y="19"/>
                    </a:lnTo>
                    <a:lnTo>
                      <a:pt x="92" y="13"/>
                    </a:lnTo>
                    <a:lnTo>
                      <a:pt x="92" y="13"/>
                    </a:lnTo>
                    <a:lnTo>
                      <a:pt x="86" y="7"/>
                    </a:lnTo>
                    <a:lnTo>
                      <a:pt x="80" y="0"/>
                    </a:lnTo>
                    <a:lnTo>
                      <a:pt x="74" y="0"/>
                    </a:lnTo>
                    <a:lnTo>
                      <a:pt x="67" y="13"/>
                    </a:lnTo>
                    <a:lnTo>
                      <a:pt x="67" y="25"/>
                    </a:lnTo>
                    <a:lnTo>
                      <a:pt x="49" y="56"/>
                    </a:lnTo>
                    <a:lnTo>
                      <a:pt x="43" y="74"/>
                    </a:lnTo>
                    <a:lnTo>
                      <a:pt x="37" y="81"/>
                    </a:lnTo>
                    <a:lnTo>
                      <a:pt x="37" y="93"/>
                    </a:lnTo>
                    <a:lnTo>
                      <a:pt x="18" y="124"/>
                    </a:lnTo>
                    <a:lnTo>
                      <a:pt x="18" y="130"/>
                    </a:lnTo>
                    <a:lnTo>
                      <a:pt x="18" y="130"/>
                    </a:lnTo>
                    <a:lnTo>
                      <a:pt x="18" y="136"/>
                    </a:lnTo>
                    <a:lnTo>
                      <a:pt x="18" y="148"/>
                    </a:lnTo>
                    <a:lnTo>
                      <a:pt x="18" y="148"/>
                    </a:lnTo>
                    <a:lnTo>
                      <a:pt x="0" y="155"/>
                    </a:lnTo>
                    <a:lnTo>
                      <a:pt x="0" y="161"/>
                    </a:lnTo>
                    <a:lnTo>
                      <a:pt x="6" y="179"/>
                    </a:lnTo>
                    <a:lnTo>
                      <a:pt x="30" y="204"/>
                    </a:lnTo>
                    <a:lnTo>
                      <a:pt x="30" y="198"/>
                    </a:lnTo>
                    <a:lnTo>
                      <a:pt x="37" y="192"/>
                    </a:lnTo>
                    <a:lnTo>
                      <a:pt x="37" y="186"/>
                    </a:lnTo>
                    <a:lnTo>
                      <a:pt x="49" y="186"/>
                    </a:lnTo>
                    <a:lnTo>
                      <a:pt x="80" y="186"/>
                    </a:lnTo>
                    <a:lnTo>
                      <a:pt x="80" y="186"/>
                    </a:lnTo>
                    <a:lnTo>
                      <a:pt x="80" y="186"/>
                    </a:lnTo>
                    <a:lnTo>
                      <a:pt x="86" y="186"/>
                    </a:lnTo>
                    <a:lnTo>
                      <a:pt x="92" y="186"/>
                    </a:lnTo>
                    <a:lnTo>
                      <a:pt x="92" y="186"/>
                    </a:lnTo>
                    <a:lnTo>
                      <a:pt x="98" y="186"/>
                    </a:lnTo>
                    <a:lnTo>
                      <a:pt x="98" y="192"/>
                    </a:lnTo>
                    <a:lnTo>
                      <a:pt x="98" y="192"/>
                    </a:lnTo>
                    <a:lnTo>
                      <a:pt x="105" y="192"/>
                    </a:lnTo>
                    <a:lnTo>
                      <a:pt x="123" y="186"/>
                    </a:lnTo>
                    <a:lnTo>
                      <a:pt x="129" y="186"/>
                    </a:lnTo>
                    <a:lnTo>
                      <a:pt x="135" y="179"/>
                    </a:lnTo>
                    <a:lnTo>
                      <a:pt x="135" y="173"/>
                    </a:lnTo>
                    <a:lnTo>
                      <a:pt x="142" y="167"/>
                    </a:lnTo>
                    <a:lnTo>
                      <a:pt x="160" y="167"/>
                    </a:lnTo>
                    <a:lnTo>
                      <a:pt x="179" y="173"/>
                    </a:lnTo>
                    <a:lnTo>
                      <a:pt x="185" y="173"/>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 name="Freeform 31"/>
              <p:cNvSpPr>
                <a:spLocks/>
              </p:cNvSpPr>
              <p:nvPr/>
            </p:nvSpPr>
            <p:spPr bwMode="auto">
              <a:xfrm>
                <a:off x="4816" y="1961"/>
                <a:ext cx="13" cy="13"/>
              </a:xfrm>
              <a:custGeom>
                <a:avLst/>
                <a:gdLst>
                  <a:gd name="T0" fmla="*/ 13 w 13"/>
                  <a:gd name="T1" fmla="*/ 0 h 13"/>
                  <a:gd name="T2" fmla="*/ 13 w 13"/>
                  <a:gd name="T3" fmla="*/ 7 h 13"/>
                  <a:gd name="T4" fmla="*/ 6 w 13"/>
                  <a:gd name="T5" fmla="*/ 13 h 13"/>
                  <a:gd name="T6" fmla="*/ 6 w 13"/>
                  <a:gd name="T7" fmla="*/ 13 h 13"/>
                  <a:gd name="T8" fmla="*/ 0 w 13"/>
                  <a:gd name="T9" fmla="*/ 7 h 13"/>
                  <a:gd name="T10" fmla="*/ 0 w 13"/>
                  <a:gd name="T11" fmla="*/ 7 h 13"/>
                  <a:gd name="T12" fmla="*/ 0 w 13"/>
                  <a:gd name="T13" fmla="*/ 0 h 13"/>
                  <a:gd name="T14" fmla="*/ 0 w 13"/>
                  <a:gd name="T15" fmla="*/ 0 h 13"/>
                  <a:gd name="T16" fmla="*/ 13 w 13"/>
                  <a:gd name="T17" fmla="*/ 0 h 13"/>
                  <a:gd name="T18" fmla="*/ 13 w 13"/>
                  <a:gd name="T19" fmla="*/ 0 h 13"/>
                  <a:gd name="T20" fmla="*/ 13 w 13"/>
                  <a:gd name="T21" fmla="*/ 0 h 13"/>
                  <a:gd name="T22" fmla="*/ 13 w 1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3">
                    <a:moveTo>
                      <a:pt x="13" y="0"/>
                    </a:moveTo>
                    <a:lnTo>
                      <a:pt x="13" y="7"/>
                    </a:lnTo>
                    <a:lnTo>
                      <a:pt x="6" y="13"/>
                    </a:lnTo>
                    <a:lnTo>
                      <a:pt x="6" y="13"/>
                    </a:lnTo>
                    <a:lnTo>
                      <a:pt x="0" y="7"/>
                    </a:lnTo>
                    <a:lnTo>
                      <a:pt x="0" y="7"/>
                    </a:lnTo>
                    <a:lnTo>
                      <a:pt x="0" y="0"/>
                    </a:lnTo>
                    <a:lnTo>
                      <a:pt x="0" y="0"/>
                    </a:lnTo>
                    <a:lnTo>
                      <a:pt x="13" y="0"/>
                    </a:lnTo>
                    <a:lnTo>
                      <a:pt x="13" y="0"/>
                    </a:lnTo>
                    <a:lnTo>
                      <a:pt x="13" y="0"/>
                    </a:lnTo>
                    <a:lnTo>
                      <a:pt x="13"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 name="Freeform 32"/>
              <p:cNvSpPr>
                <a:spLocks/>
              </p:cNvSpPr>
              <p:nvPr/>
            </p:nvSpPr>
            <p:spPr bwMode="auto">
              <a:xfrm>
                <a:off x="-77" y="3955"/>
                <a:ext cx="62" cy="215"/>
              </a:xfrm>
              <a:custGeom>
                <a:avLst/>
                <a:gdLst>
                  <a:gd name="T0" fmla="*/ 62 w 62"/>
                  <a:gd name="T1" fmla="*/ 148 h 215"/>
                  <a:gd name="T2" fmla="*/ 50 w 62"/>
                  <a:gd name="T3" fmla="*/ 111 h 215"/>
                  <a:gd name="T4" fmla="*/ 37 w 62"/>
                  <a:gd name="T5" fmla="*/ 98 h 215"/>
                  <a:gd name="T6" fmla="*/ 31 w 62"/>
                  <a:gd name="T7" fmla="*/ 98 h 215"/>
                  <a:gd name="T8" fmla="*/ 31 w 62"/>
                  <a:gd name="T9" fmla="*/ 92 h 215"/>
                  <a:gd name="T10" fmla="*/ 31 w 62"/>
                  <a:gd name="T11" fmla="*/ 92 h 215"/>
                  <a:gd name="T12" fmla="*/ 31 w 62"/>
                  <a:gd name="T13" fmla="*/ 86 h 215"/>
                  <a:gd name="T14" fmla="*/ 37 w 62"/>
                  <a:gd name="T15" fmla="*/ 80 h 215"/>
                  <a:gd name="T16" fmla="*/ 37 w 62"/>
                  <a:gd name="T17" fmla="*/ 80 h 215"/>
                  <a:gd name="T18" fmla="*/ 31 w 62"/>
                  <a:gd name="T19" fmla="*/ 67 h 215"/>
                  <a:gd name="T20" fmla="*/ 43 w 62"/>
                  <a:gd name="T21" fmla="*/ 55 h 215"/>
                  <a:gd name="T22" fmla="*/ 50 w 62"/>
                  <a:gd name="T23" fmla="*/ 49 h 215"/>
                  <a:gd name="T24" fmla="*/ 43 w 62"/>
                  <a:gd name="T25" fmla="*/ 49 h 215"/>
                  <a:gd name="T26" fmla="*/ 43 w 62"/>
                  <a:gd name="T27" fmla="*/ 43 h 215"/>
                  <a:gd name="T28" fmla="*/ 43 w 62"/>
                  <a:gd name="T29" fmla="*/ 43 h 215"/>
                  <a:gd name="T30" fmla="*/ 31 w 62"/>
                  <a:gd name="T31" fmla="*/ 37 h 215"/>
                  <a:gd name="T32" fmla="*/ 25 w 62"/>
                  <a:gd name="T33" fmla="*/ 12 h 215"/>
                  <a:gd name="T34" fmla="*/ 25 w 62"/>
                  <a:gd name="T35" fmla="*/ 6 h 215"/>
                  <a:gd name="T36" fmla="*/ 25 w 62"/>
                  <a:gd name="T37" fmla="*/ 0 h 215"/>
                  <a:gd name="T38" fmla="*/ 19 w 62"/>
                  <a:gd name="T39" fmla="*/ 0 h 215"/>
                  <a:gd name="T40" fmla="*/ 12 w 62"/>
                  <a:gd name="T41" fmla="*/ 0 h 215"/>
                  <a:gd name="T42" fmla="*/ 6 w 62"/>
                  <a:gd name="T43" fmla="*/ 6 h 215"/>
                  <a:gd name="T44" fmla="*/ 0 w 62"/>
                  <a:gd name="T45" fmla="*/ 6 h 215"/>
                  <a:gd name="T46" fmla="*/ 0 w 62"/>
                  <a:gd name="T47" fmla="*/ 209 h 215"/>
                  <a:gd name="T48" fmla="*/ 12 w 62"/>
                  <a:gd name="T49" fmla="*/ 215 h 215"/>
                  <a:gd name="T50" fmla="*/ 31 w 62"/>
                  <a:gd name="T51" fmla="*/ 215 h 215"/>
                  <a:gd name="T52" fmla="*/ 37 w 62"/>
                  <a:gd name="T53" fmla="*/ 203 h 215"/>
                  <a:gd name="T54" fmla="*/ 37 w 62"/>
                  <a:gd name="T55" fmla="*/ 203 h 215"/>
                  <a:gd name="T56" fmla="*/ 43 w 62"/>
                  <a:gd name="T57" fmla="*/ 191 h 215"/>
                  <a:gd name="T58" fmla="*/ 37 w 62"/>
                  <a:gd name="T59" fmla="*/ 178 h 215"/>
                  <a:gd name="T60" fmla="*/ 31 w 62"/>
                  <a:gd name="T61" fmla="*/ 172 h 215"/>
                  <a:gd name="T62" fmla="*/ 25 w 62"/>
                  <a:gd name="T63" fmla="*/ 160 h 215"/>
                  <a:gd name="T64" fmla="*/ 31 w 62"/>
                  <a:gd name="T65" fmla="*/ 160 h 215"/>
                  <a:gd name="T66" fmla="*/ 31 w 62"/>
                  <a:gd name="T67" fmla="*/ 160 h 215"/>
                  <a:gd name="T68" fmla="*/ 31 w 62"/>
                  <a:gd name="T69" fmla="*/ 160 h 215"/>
                  <a:gd name="T70" fmla="*/ 37 w 62"/>
                  <a:gd name="T71" fmla="*/ 160 h 215"/>
                  <a:gd name="T72" fmla="*/ 43 w 62"/>
                  <a:gd name="T73" fmla="*/ 160 h 215"/>
                  <a:gd name="T74" fmla="*/ 56 w 62"/>
                  <a:gd name="T75" fmla="*/ 160 h 215"/>
                  <a:gd name="T76" fmla="*/ 62 w 62"/>
                  <a:gd name="T77" fmla="*/ 166 h 215"/>
                  <a:gd name="T78" fmla="*/ 62 w 62"/>
                  <a:gd name="T79" fmla="*/ 154 h 215"/>
                  <a:gd name="T80" fmla="*/ 62 w 62"/>
                  <a:gd name="T81" fmla="*/ 14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215">
                    <a:moveTo>
                      <a:pt x="62" y="148"/>
                    </a:moveTo>
                    <a:lnTo>
                      <a:pt x="50" y="111"/>
                    </a:lnTo>
                    <a:lnTo>
                      <a:pt x="37" y="98"/>
                    </a:lnTo>
                    <a:lnTo>
                      <a:pt x="31" y="98"/>
                    </a:lnTo>
                    <a:lnTo>
                      <a:pt x="31" y="92"/>
                    </a:lnTo>
                    <a:lnTo>
                      <a:pt x="31" y="92"/>
                    </a:lnTo>
                    <a:lnTo>
                      <a:pt x="31" y="86"/>
                    </a:lnTo>
                    <a:lnTo>
                      <a:pt x="37" y="80"/>
                    </a:lnTo>
                    <a:lnTo>
                      <a:pt x="37" y="80"/>
                    </a:lnTo>
                    <a:lnTo>
                      <a:pt x="31" y="67"/>
                    </a:lnTo>
                    <a:lnTo>
                      <a:pt x="43" y="55"/>
                    </a:lnTo>
                    <a:lnTo>
                      <a:pt x="50" y="49"/>
                    </a:lnTo>
                    <a:lnTo>
                      <a:pt x="43" y="49"/>
                    </a:lnTo>
                    <a:lnTo>
                      <a:pt x="43" y="43"/>
                    </a:lnTo>
                    <a:lnTo>
                      <a:pt x="43" y="43"/>
                    </a:lnTo>
                    <a:lnTo>
                      <a:pt x="31" y="37"/>
                    </a:lnTo>
                    <a:lnTo>
                      <a:pt x="25" y="12"/>
                    </a:lnTo>
                    <a:lnTo>
                      <a:pt x="25" y="6"/>
                    </a:lnTo>
                    <a:lnTo>
                      <a:pt x="25" y="0"/>
                    </a:lnTo>
                    <a:lnTo>
                      <a:pt x="19" y="0"/>
                    </a:lnTo>
                    <a:lnTo>
                      <a:pt x="12" y="0"/>
                    </a:lnTo>
                    <a:lnTo>
                      <a:pt x="6" y="6"/>
                    </a:lnTo>
                    <a:lnTo>
                      <a:pt x="0" y="6"/>
                    </a:lnTo>
                    <a:lnTo>
                      <a:pt x="0" y="209"/>
                    </a:lnTo>
                    <a:lnTo>
                      <a:pt x="12" y="215"/>
                    </a:lnTo>
                    <a:lnTo>
                      <a:pt x="31" y="215"/>
                    </a:lnTo>
                    <a:lnTo>
                      <a:pt x="37" y="203"/>
                    </a:lnTo>
                    <a:lnTo>
                      <a:pt x="37" y="203"/>
                    </a:lnTo>
                    <a:lnTo>
                      <a:pt x="43" y="191"/>
                    </a:lnTo>
                    <a:lnTo>
                      <a:pt x="37" y="178"/>
                    </a:lnTo>
                    <a:lnTo>
                      <a:pt x="31" y="172"/>
                    </a:lnTo>
                    <a:lnTo>
                      <a:pt x="25" y="160"/>
                    </a:lnTo>
                    <a:lnTo>
                      <a:pt x="31" y="160"/>
                    </a:lnTo>
                    <a:lnTo>
                      <a:pt x="31" y="160"/>
                    </a:lnTo>
                    <a:lnTo>
                      <a:pt x="31" y="160"/>
                    </a:lnTo>
                    <a:lnTo>
                      <a:pt x="37" y="160"/>
                    </a:lnTo>
                    <a:lnTo>
                      <a:pt x="43" y="160"/>
                    </a:lnTo>
                    <a:lnTo>
                      <a:pt x="56" y="160"/>
                    </a:lnTo>
                    <a:lnTo>
                      <a:pt x="62" y="166"/>
                    </a:lnTo>
                    <a:lnTo>
                      <a:pt x="62" y="154"/>
                    </a:lnTo>
                    <a:lnTo>
                      <a:pt x="62" y="148"/>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Freeform 33"/>
              <p:cNvSpPr>
                <a:spLocks/>
              </p:cNvSpPr>
              <p:nvPr/>
            </p:nvSpPr>
            <p:spPr bwMode="auto">
              <a:xfrm>
                <a:off x="-77" y="3924"/>
                <a:ext cx="19" cy="31"/>
              </a:xfrm>
              <a:custGeom>
                <a:avLst/>
                <a:gdLst>
                  <a:gd name="T0" fmla="*/ 6 w 19"/>
                  <a:gd name="T1" fmla="*/ 18 h 31"/>
                  <a:gd name="T2" fmla="*/ 19 w 19"/>
                  <a:gd name="T3" fmla="*/ 12 h 31"/>
                  <a:gd name="T4" fmla="*/ 19 w 19"/>
                  <a:gd name="T5" fmla="*/ 12 h 31"/>
                  <a:gd name="T6" fmla="*/ 19 w 19"/>
                  <a:gd name="T7" fmla="*/ 12 h 31"/>
                  <a:gd name="T8" fmla="*/ 19 w 19"/>
                  <a:gd name="T9" fmla="*/ 12 h 31"/>
                  <a:gd name="T10" fmla="*/ 12 w 19"/>
                  <a:gd name="T11" fmla="*/ 6 h 31"/>
                  <a:gd name="T12" fmla="*/ 6 w 19"/>
                  <a:gd name="T13" fmla="*/ 6 h 31"/>
                  <a:gd name="T14" fmla="*/ 0 w 19"/>
                  <a:gd name="T15" fmla="*/ 6 h 31"/>
                  <a:gd name="T16" fmla="*/ 0 w 19"/>
                  <a:gd name="T17" fmla="*/ 0 h 31"/>
                  <a:gd name="T18" fmla="*/ 0 w 19"/>
                  <a:gd name="T19" fmla="*/ 31 h 31"/>
                  <a:gd name="T20" fmla="*/ 6 w 19"/>
                  <a:gd name="T21" fmla="*/ 18 h 31"/>
                  <a:gd name="T22" fmla="*/ 6 w 19"/>
                  <a:gd name="T23"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1">
                    <a:moveTo>
                      <a:pt x="6" y="18"/>
                    </a:moveTo>
                    <a:lnTo>
                      <a:pt x="19" y="12"/>
                    </a:lnTo>
                    <a:lnTo>
                      <a:pt x="19" y="12"/>
                    </a:lnTo>
                    <a:lnTo>
                      <a:pt x="19" y="12"/>
                    </a:lnTo>
                    <a:lnTo>
                      <a:pt x="19" y="12"/>
                    </a:lnTo>
                    <a:lnTo>
                      <a:pt x="12" y="6"/>
                    </a:lnTo>
                    <a:lnTo>
                      <a:pt x="6" y="6"/>
                    </a:lnTo>
                    <a:lnTo>
                      <a:pt x="0" y="6"/>
                    </a:lnTo>
                    <a:lnTo>
                      <a:pt x="0" y="0"/>
                    </a:lnTo>
                    <a:lnTo>
                      <a:pt x="0" y="31"/>
                    </a:lnTo>
                    <a:lnTo>
                      <a:pt x="6" y="18"/>
                    </a:lnTo>
                    <a:lnTo>
                      <a:pt x="6" y="18"/>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Freeform 34"/>
              <p:cNvSpPr>
                <a:spLocks/>
              </p:cNvSpPr>
              <p:nvPr/>
            </p:nvSpPr>
            <p:spPr bwMode="auto">
              <a:xfrm>
                <a:off x="2580" y="2474"/>
                <a:ext cx="80" cy="265"/>
              </a:xfrm>
              <a:custGeom>
                <a:avLst/>
                <a:gdLst>
                  <a:gd name="T0" fmla="*/ 18 w 80"/>
                  <a:gd name="T1" fmla="*/ 209 h 265"/>
                  <a:gd name="T2" fmla="*/ 37 w 80"/>
                  <a:gd name="T3" fmla="*/ 259 h 265"/>
                  <a:gd name="T4" fmla="*/ 43 w 80"/>
                  <a:gd name="T5" fmla="*/ 265 h 265"/>
                  <a:gd name="T6" fmla="*/ 43 w 80"/>
                  <a:gd name="T7" fmla="*/ 253 h 265"/>
                  <a:gd name="T8" fmla="*/ 49 w 80"/>
                  <a:gd name="T9" fmla="*/ 216 h 265"/>
                  <a:gd name="T10" fmla="*/ 55 w 80"/>
                  <a:gd name="T11" fmla="*/ 203 h 265"/>
                  <a:gd name="T12" fmla="*/ 49 w 80"/>
                  <a:gd name="T13" fmla="*/ 203 h 265"/>
                  <a:gd name="T14" fmla="*/ 74 w 80"/>
                  <a:gd name="T15" fmla="*/ 123 h 265"/>
                  <a:gd name="T16" fmla="*/ 55 w 80"/>
                  <a:gd name="T17" fmla="*/ 135 h 265"/>
                  <a:gd name="T18" fmla="*/ 37 w 80"/>
                  <a:gd name="T19" fmla="*/ 135 h 265"/>
                  <a:gd name="T20" fmla="*/ 37 w 80"/>
                  <a:gd name="T21" fmla="*/ 135 h 265"/>
                  <a:gd name="T22" fmla="*/ 37 w 80"/>
                  <a:gd name="T23" fmla="*/ 129 h 265"/>
                  <a:gd name="T24" fmla="*/ 43 w 80"/>
                  <a:gd name="T25" fmla="*/ 117 h 265"/>
                  <a:gd name="T26" fmla="*/ 43 w 80"/>
                  <a:gd name="T27" fmla="*/ 117 h 265"/>
                  <a:gd name="T28" fmla="*/ 49 w 80"/>
                  <a:gd name="T29" fmla="*/ 98 h 265"/>
                  <a:gd name="T30" fmla="*/ 43 w 80"/>
                  <a:gd name="T31" fmla="*/ 74 h 265"/>
                  <a:gd name="T32" fmla="*/ 43 w 80"/>
                  <a:gd name="T33" fmla="*/ 61 h 265"/>
                  <a:gd name="T34" fmla="*/ 49 w 80"/>
                  <a:gd name="T35" fmla="*/ 55 h 265"/>
                  <a:gd name="T36" fmla="*/ 55 w 80"/>
                  <a:gd name="T37" fmla="*/ 49 h 265"/>
                  <a:gd name="T38" fmla="*/ 68 w 80"/>
                  <a:gd name="T39" fmla="*/ 55 h 265"/>
                  <a:gd name="T40" fmla="*/ 80 w 80"/>
                  <a:gd name="T41" fmla="*/ 43 h 265"/>
                  <a:gd name="T42" fmla="*/ 80 w 80"/>
                  <a:gd name="T43" fmla="*/ 37 h 265"/>
                  <a:gd name="T44" fmla="*/ 80 w 80"/>
                  <a:gd name="T45" fmla="*/ 30 h 265"/>
                  <a:gd name="T46" fmla="*/ 80 w 80"/>
                  <a:gd name="T47" fmla="*/ 0 h 265"/>
                  <a:gd name="T48" fmla="*/ 49 w 80"/>
                  <a:gd name="T49" fmla="*/ 12 h 265"/>
                  <a:gd name="T50" fmla="*/ 49 w 80"/>
                  <a:gd name="T51" fmla="*/ 24 h 265"/>
                  <a:gd name="T52" fmla="*/ 31 w 80"/>
                  <a:gd name="T53" fmla="*/ 80 h 265"/>
                  <a:gd name="T54" fmla="*/ 24 w 80"/>
                  <a:gd name="T55" fmla="*/ 92 h 265"/>
                  <a:gd name="T56" fmla="*/ 18 w 80"/>
                  <a:gd name="T57" fmla="*/ 111 h 265"/>
                  <a:gd name="T58" fmla="*/ 12 w 80"/>
                  <a:gd name="T59" fmla="*/ 117 h 265"/>
                  <a:gd name="T60" fmla="*/ 0 w 80"/>
                  <a:gd name="T61" fmla="*/ 148 h 265"/>
                  <a:gd name="T62" fmla="*/ 18 w 80"/>
                  <a:gd name="T63" fmla="*/ 19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265">
                    <a:moveTo>
                      <a:pt x="18" y="197"/>
                    </a:moveTo>
                    <a:lnTo>
                      <a:pt x="18" y="209"/>
                    </a:lnTo>
                    <a:lnTo>
                      <a:pt x="24" y="228"/>
                    </a:lnTo>
                    <a:lnTo>
                      <a:pt x="37" y="259"/>
                    </a:lnTo>
                    <a:lnTo>
                      <a:pt x="37" y="265"/>
                    </a:lnTo>
                    <a:lnTo>
                      <a:pt x="43" y="265"/>
                    </a:lnTo>
                    <a:lnTo>
                      <a:pt x="43" y="259"/>
                    </a:lnTo>
                    <a:lnTo>
                      <a:pt x="43" y="253"/>
                    </a:lnTo>
                    <a:lnTo>
                      <a:pt x="43" y="246"/>
                    </a:lnTo>
                    <a:lnTo>
                      <a:pt x="49" y="216"/>
                    </a:lnTo>
                    <a:lnTo>
                      <a:pt x="55" y="209"/>
                    </a:lnTo>
                    <a:lnTo>
                      <a:pt x="55" y="203"/>
                    </a:lnTo>
                    <a:lnTo>
                      <a:pt x="55" y="203"/>
                    </a:lnTo>
                    <a:lnTo>
                      <a:pt x="49" y="203"/>
                    </a:lnTo>
                    <a:lnTo>
                      <a:pt x="68" y="166"/>
                    </a:lnTo>
                    <a:lnTo>
                      <a:pt x="74" y="123"/>
                    </a:lnTo>
                    <a:lnTo>
                      <a:pt x="55" y="135"/>
                    </a:lnTo>
                    <a:lnTo>
                      <a:pt x="55" y="135"/>
                    </a:lnTo>
                    <a:lnTo>
                      <a:pt x="49" y="135"/>
                    </a:lnTo>
                    <a:lnTo>
                      <a:pt x="37" y="135"/>
                    </a:lnTo>
                    <a:lnTo>
                      <a:pt x="37" y="135"/>
                    </a:lnTo>
                    <a:lnTo>
                      <a:pt x="37" y="135"/>
                    </a:lnTo>
                    <a:lnTo>
                      <a:pt x="37" y="135"/>
                    </a:lnTo>
                    <a:lnTo>
                      <a:pt x="37" y="129"/>
                    </a:lnTo>
                    <a:lnTo>
                      <a:pt x="43" y="117"/>
                    </a:lnTo>
                    <a:lnTo>
                      <a:pt x="43" y="117"/>
                    </a:lnTo>
                    <a:lnTo>
                      <a:pt x="43" y="117"/>
                    </a:lnTo>
                    <a:lnTo>
                      <a:pt x="43" y="117"/>
                    </a:lnTo>
                    <a:lnTo>
                      <a:pt x="49" y="104"/>
                    </a:lnTo>
                    <a:lnTo>
                      <a:pt x="49" y="98"/>
                    </a:lnTo>
                    <a:lnTo>
                      <a:pt x="43" y="92"/>
                    </a:lnTo>
                    <a:lnTo>
                      <a:pt x="43" y="74"/>
                    </a:lnTo>
                    <a:lnTo>
                      <a:pt x="43" y="74"/>
                    </a:lnTo>
                    <a:lnTo>
                      <a:pt x="43" y="61"/>
                    </a:lnTo>
                    <a:lnTo>
                      <a:pt x="49" y="55"/>
                    </a:lnTo>
                    <a:lnTo>
                      <a:pt x="49" y="55"/>
                    </a:lnTo>
                    <a:lnTo>
                      <a:pt x="49" y="55"/>
                    </a:lnTo>
                    <a:lnTo>
                      <a:pt x="55" y="49"/>
                    </a:lnTo>
                    <a:lnTo>
                      <a:pt x="55" y="49"/>
                    </a:lnTo>
                    <a:lnTo>
                      <a:pt x="68" y="55"/>
                    </a:lnTo>
                    <a:lnTo>
                      <a:pt x="74" y="61"/>
                    </a:lnTo>
                    <a:lnTo>
                      <a:pt x="80" y="43"/>
                    </a:lnTo>
                    <a:lnTo>
                      <a:pt x="80" y="37"/>
                    </a:lnTo>
                    <a:lnTo>
                      <a:pt x="80" y="37"/>
                    </a:lnTo>
                    <a:lnTo>
                      <a:pt x="80" y="37"/>
                    </a:lnTo>
                    <a:lnTo>
                      <a:pt x="80" y="30"/>
                    </a:lnTo>
                    <a:lnTo>
                      <a:pt x="80" y="24"/>
                    </a:lnTo>
                    <a:lnTo>
                      <a:pt x="80" y="0"/>
                    </a:lnTo>
                    <a:lnTo>
                      <a:pt x="74" y="12"/>
                    </a:lnTo>
                    <a:lnTo>
                      <a:pt x="49" y="12"/>
                    </a:lnTo>
                    <a:lnTo>
                      <a:pt x="49" y="12"/>
                    </a:lnTo>
                    <a:lnTo>
                      <a:pt x="49" y="24"/>
                    </a:lnTo>
                    <a:lnTo>
                      <a:pt x="49" y="24"/>
                    </a:lnTo>
                    <a:lnTo>
                      <a:pt x="31" y="80"/>
                    </a:lnTo>
                    <a:lnTo>
                      <a:pt x="24" y="92"/>
                    </a:lnTo>
                    <a:lnTo>
                      <a:pt x="24" y="92"/>
                    </a:lnTo>
                    <a:lnTo>
                      <a:pt x="18" y="104"/>
                    </a:lnTo>
                    <a:lnTo>
                      <a:pt x="18" y="111"/>
                    </a:lnTo>
                    <a:lnTo>
                      <a:pt x="12" y="117"/>
                    </a:lnTo>
                    <a:lnTo>
                      <a:pt x="12" y="117"/>
                    </a:lnTo>
                    <a:lnTo>
                      <a:pt x="12" y="117"/>
                    </a:lnTo>
                    <a:lnTo>
                      <a:pt x="0" y="148"/>
                    </a:lnTo>
                    <a:lnTo>
                      <a:pt x="0" y="160"/>
                    </a:lnTo>
                    <a:lnTo>
                      <a:pt x="18" y="197"/>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Freeform 35"/>
              <p:cNvSpPr>
                <a:spLocks/>
              </p:cNvSpPr>
              <p:nvPr/>
            </p:nvSpPr>
            <p:spPr bwMode="auto">
              <a:xfrm>
                <a:off x="1845" y="-38"/>
                <a:ext cx="30" cy="37"/>
              </a:xfrm>
              <a:custGeom>
                <a:avLst/>
                <a:gdLst>
                  <a:gd name="T0" fmla="*/ 24 w 30"/>
                  <a:gd name="T1" fmla="*/ 12 h 37"/>
                  <a:gd name="T2" fmla="*/ 30 w 30"/>
                  <a:gd name="T3" fmla="*/ 12 h 37"/>
                  <a:gd name="T4" fmla="*/ 30 w 30"/>
                  <a:gd name="T5" fmla="*/ 0 h 37"/>
                  <a:gd name="T6" fmla="*/ 30 w 30"/>
                  <a:gd name="T7" fmla="*/ 6 h 37"/>
                  <a:gd name="T8" fmla="*/ 24 w 30"/>
                  <a:gd name="T9" fmla="*/ 12 h 37"/>
                  <a:gd name="T10" fmla="*/ 24 w 30"/>
                  <a:gd name="T11" fmla="*/ 12 h 37"/>
                  <a:gd name="T12" fmla="*/ 24 w 30"/>
                  <a:gd name="T13" fmla="*/ 12 h 37"/>
                  <a:gd name="T14" fmla="*/ 12 w 30"/>
                  <a:gd name="T15" fmla="*/ 12 h 37"/>
                  <a:gd name="T16" fmla="*/ 12 w 30"/>
                  <a:gd name="T17" fmla="*/ 12 h 37"/>
                  <a:gd name="T18" fmla="*/ 6 w 30"/>
                  <a:gd name="T19" fmla="*/ 18 h 37"/>
                  <a:gd name="T20" fmla="*/ 6 w 30"/>
                  <a:gd name="T21" fmla="*/ 18 h 37"/>
                  <a:gd name="T22" fmla="*/ 6 w 30"/>
                  <a:gd name="T23" fmla="*/ 18 h 37"/>
                  <a:gd name="T24" fmla="*/ 0 w 30"/>
                  <a:gd name="T25" fmla="*/ 12 h 37"/>
                  <a:gd name="T26" fmla="*/ 0 w 30"/>
                  <a:gd name="T27" fmla="*/ 18 h 37"/>
                  <a:gd name="T28" fmla="*/ 0 w 30"/>
                  <a:gd name="T29" fmla="*/ 25 h 37"/>
                  <a:gd name="T30" fmla="*/ 0 w 30"/>
                  <a:gd name="T31" fmla="*/ 25 h 37"/>
                  <a:gd name="T32" fmla="*/ 6 w 30"/>
                  <a:gd name="T33" fmla="*/ 31 h 37"/>
                  <a:gd name="T34" fmla="*/ 6 w 30"/>
                  <a:gd name="T35" fmla="*/ 31 h 37"/>
                  <a:gd name="T36" fmla="*/ 6 w 30"/>
                  <a:gd name="T37" fmla="*/ 37 h 37"/>
                  <a:gd name="T38" fmla="*/ 6 w 30"/>
                  <a:gd name="T39" fmla="*/ 37 h 37"/>
                  <a:gd name="T40" fmla="*/ 18 w 30"/>
                  <a:gd name="T41" fmla="*/ 37 h 37"/>
                  <a:gd name="T42" fmla="*/ 18 w 30"/>
                  <a:gd name="T43" fmla="*/ 37 h 37"/>
                  <a:gd name="T44" fmla="*/ 24 w 30"/>
                  <a:gd name="T45" fmla="*/ 25 h 37"/>
                  <a:gd name="T46" fmla="*/ 24 w 30"/>
                  <a:gd name="T47" fmla="*/ 25 h 37"/>
                  <a:gd name="T48" fmla="*/ 24 w 30"/>
                  <a:gd name="T49" fmla="*/ 18 h 37"/>
                  <a:gd name="T50" fmla="*/ 24 w 30"/>
                  <a:gd name="T51" fmla="*/ 18 h 37"/>
                  <a:gd name="T52" fmla="*/ 24 w 30"/>
                  <a:gd name="T53" fmla="*/ 12 h 37"/>
                  <a:gd name="T54" fmla="*/ 24 w 30"/>
                  <a:gd name="T55"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37">
                    <a:moveTo>
                      <a:pt x="24" y="12"/>
                    </a:moveTo>
                    <a:lnTo>
                      <a:pt x="30" y="12"/>
                    </a:lnTo>
                    <a:lnTo>
                      <a:pt x="30" y="0"/>
                    </a:lnTo>
                    <a:lnTo>
                      <a:pt x="30" y="6"/>
                    </a:lnTo>
                    <a:lnTo>
                      <a:pt x="24" y="12"/>
                    </a:lnTo>
                    <a:lnTo>
                      <a:pt x="24" y="12"/>
                    </a:lnTo>
                    <a:lnTo>
                      <a:pt x="24" y="12"/>
                    </a:lnTo>
                    <a:lnTo>
                      <a:pt x="12" y="12"/>
                    </a:lnTo>
                    <a:lnTo>
                      <a:pt x="12" y="12"/>
                    </a:lnTo>
                    <a:lnTo>
                      <a:pt x="6" y="18"/>
                    </a:lnTo>
                    <a:lnTo>
                      <a:pt x="6" y="18"/>
                    </a:lnTo>
                    <a:lnTo>
                      <a:pt x="6" y="18"/>
                    </a:lnTo>
                    <a:lnTo>
                      <a:pt x="0" y="12"/>
                    </a:lnTo>
                    <a:lnTo>
                      <a:pt x="0" y="18"/>
                    </a:lnTo>
                    <a:lnTo>
                      <a:pt x="0" y="25"/>
                    </a:lnTo>
                    <a:lnTo>
                      <a:pt x="0" y="25"/>
                    </a:lnTo>
                    <a:lnTo>
                      <a:pt x="6" y="31"/>
                    </a:lnTo>
                    <a:lnTo>
                      <a:pt x="6" y="31"/>
                    </a:lnTo>
                    <a:lnTo>
                      <a:pt x="6" y="37"/>
                    </a:lnTo>
                    <a:lnTo>
                      <a:pt x="6" y="37"/>
                    </a:lnTo>
                    <a:lnTo>
                      <a:pt x="18" y="37"/>
                    </a:lnTo>
                    <a:lnTo>
                      <a:pt x="18" y="37"/>
                    </a:lnTo>
                    <a:lnTo>
                      <a:pt x="24" y="25"/>
                    </a:lnTo>
                    <a:lnTo>
                      <a:pt x="24" y="25"/>
                    </a:lnTo>
                    <a:lnTo>
                      <a:pt x="24" y="18"/>
                    </a:lnTo>
                    <a:lnTo>
                      <a:pt x="24" y="18"/>
                    </a:lnTo>
                    <a:lnTo>
                      <a:pt x="24" y="12"/>
                    </a:lnTo>
                    <a:lnTo>
                      <a:pt x="24"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 name="Freeform 36"/>
              <p:cNvSpPr>
                <a:spLocks/>
              </p:cNvSpPr>
              <p:nvPr/>
            </p:nvSpPr>
            <p:spPr bwMode="auto">
              <a:xfrm>
                <a:off x="1672" y="-50"/>
                <a:ext cx="43" cy="43"/>
              </a:xfrm>
              <a:custGeom>
                <a:avLst/>
                <a:gdLst>
                  <a:gd name="T0" fmla="*/ 18 w 43"/>
                  <a:gd name="T1" fmla="*/ 0 h 43"/>
                  <a:gd name="T2" fmla="*/ 18 w 43"/>
                  <a:gd name="T3" fmla="*/ 0 h 43"/>
                  <a:gd name="T4" fmla="*/ 12 w 43"/>
                  <a:gd name="T5" fmla="*/ 0 h 43"/>
                  <a:gd name="T6" fmla="*/ 0 w 43"/>
                  <a:gd name="T7" fmla="*/ 18 h 43"/>
                  <a:gd name="T8" fmla="*/ 0 w 43"/>
                  <a:gd name="T9" fmla="*/ 18 h 43"/>
                  <a:gd name="T10" fmla="*/ 6 w 43"/>
                  <a:gd name="T11" fmla="*/ 30 h 43"/>
                  <a:gd name="T12" fmla="*/ 6 w 43"/>
                  <a:gd name="T13" fmla="*/ 37 h 43"/>
                  <a:gd name="T14" fmla="*/ 12 w 43"/>
                  <a:gd name="T15" fmla="*/ 43 h 43"/>
                  <a:gd name="T16" fmla="*/ 18 w 43"/>
                  <a:gd name="T17" fmla="*/ 43 h 43"/>
                  <a:gd name="T18" fmla="*/ 24 w 43"/>
                  <a:gd name="T19" fmla="*/ 43 h 43"/>
                  <a:gd name="T20" fmla="*/ 37 w 43"/>
                  <a:gd name="T21" fmla="*/ 30 h 43"/>
                  <a:gd name="T22" fmla="*/ 37 w 43"/>
                  <a:gd name="T23" fmla="*/ 24 h 43"/>
                  <a:gd name="T24" fmla="*/ 43 w 43"/>
                  <a:gd name="T25" fmla="*/ 18 h 43"/>
                  <a:gd name="T26" fmla="*/ 30 w 43"/>
                  <a:gd name="T27" fmla="*/ 6 h 43"/>
                  <a:gd name="T28" fmla="*/ 18 w 43"/>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3">
                    <a:moveTo>
                      <a:pt x="18" y="0"/>
                    </a:moveTo>
                    <a:lnTo>
                      <a:pt x="18" y="0"/>
                    </a:lnTo>
                    <a:lnTo>
                      <a:pt x="12" y="0"/>
                    </a:lnTo>
                    <a:lnTo>
                      <a:pt x="0" y="18"/>
                    </a:lnTo>
                    <a:lnTo>
                      <a:pt x="0" y="18"/>
                    </a:lnTo>
                    <a:lnTo>
                      <a:pt x="6" y="30"/>
                    </a:lnTo>
                    <a:lnTo>
                      <a:pt x="6" y="37"/>
                    </a:lnTo>
                    <a:lnTo>
                      <a:pt x="12" y="43"/>
                    </a:lnTo>
                    <a:lnTo>
                      <a:pt x="18" y="43"/>
                    </a:lnTo>
                    <a:lnTo>
                      <a:pt x="24" y="43"/>
                    </a:lnTo>
                    <a:lnTo>
                      <a:pt x="37" y="30"/>
                    </a:lnTo>
                    <a:lnTo>
                      <a:pt x="37" y="24"/>
                    </a:lnTo>
                    <a:lnTo>
                      <a:pt x="43" y="18"/>
                    </a:lnTo>
                    <a:lnTo>
                      <a:pt x="30" y="6"/>
                    </a:lnTo>
                    <a:lnTo>
                      <a:pt x="18"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1" name="Freeform 37"/>
              <p:cNvSpPr>
                <a:spLocks/>
              </p:cNvSpPr>
              <p:nvPr/>
            </p:nvSpPr>
            <p:spPr bwMode="auto">
              <a:xfrm>
                <a:off x="1227" y="2091"/>
                <a:ext cx="197" cy="123"/>
              </a:xfrm>
              <a:custGeom>
                <a:avLst/>
                <a:gdLst>
                  <a:gd name="T0" fmla="*/ 167 w 197"/>
                  <a:gd name="T1" fmla="*/ 62 h 123"/>
                  <a:gd name="T2" fmla="*/ 173 w 197"/>
                  <a:gd name="T3" fmla="*/ 43 h 123"/>
                  <a:gd name="T4" fmla="*/ 191 w 197"/>
                  <a:gd name="T5" fmla="*/ 6 h 123"/>
                  <a:gd name="T6" fmla="*/ 197 w 197"/>
                  <a:gd name="T7" fmla="*/ 0 h 123"/>
                  <a:gd name="T8" fmla="*/ 191 w 197"/>
                  <a:gd name="T9" fmla="*/ 0 h 123"/>
                  <a:gd name="T10" fmla="*/ 191 w 197"/>
                  <a:gd name="T11" fmla="*/ 0 h 123"/>
                  <a:gd name="T12" fmla="*/ 167 w 197"/>
                  <a:gd name="T13" fmla="*/ 12 h 123"/>
                  <a:gd name="T14" fmla="*/ 86 w 197"/>
                  <a:gd name="T15" fmla="*/ 25 h 123"/>
                  <a:gd name="T16" fmla="*/ 80 w 197"/>
                  <a:gd name="T17" fmla="*/ 25 h 123"/>
                  <a:gd name="T18" fmla="*/ 74 w 197"/>
                  <a:gd name="T19" fmla="*/ 18 h 123"/>
                  <a:gd name="T20" fmla="*/ 62 w 197"/>
                  <a:gd name="T21" fmla="*/ 12 h 123"/>
                  <a:gd name="T22" fmla="*/ 62 w 197"/>
                  <a:gd name="T23" fmla="*/ 6 h 123"/>
                  <a:gd name="T24" fmla="*/ 55 w 197"/>
                  <a:gd name="T25" fmla="*/ 6 h 123"/>
                  <a:gd name="T26" fmla="*/ 43 w 197"/>
                  <a:gd name="T27" fmla="*/ 6 h 123"/>
                  <a:gd name="T28" fmla="*/ 12 w 197"/>
                  <a:gd name="T29" fmla="*/ 18 h 123"/>
                  <a:gd name="T30" fmla="*/ 6 w 197"/>
                  <a:gd name="T31" fmla="*/ 18 h 123"/>
                  <a:gd name="T32" fmla="*/ 6 w 197"/>
                  <a:gd name="T33" fmla="*/ 25 h 123"/>
                  <a:gd name="T34" fmla="*/ 6 w 197"/>
                  <a:gd name="T35" fmla="*/ 43 h 123"/>
                  <a:gd name="T36" fmla="*/ 12 w 197"/>
                  <a:gd name="T37" fmla="*/ 55 h 123"/>
                  <a:gd name="T38" fmla="*/ 18 w 197"/>
                  <a:gd name="T39" fmla="*/ 55 h 123"/>
                  <a:gd name="T40" fmla="*/ 18 w 197"/>
                  <a:gd name="T41" fmla="*/ 55 h 123"/>
                  <a:gd name="T42" fmla="*/ 24 w 197"/>
                  <a:gd name="T43" fmla="*/ 55 h 123"/>
                  <a:gd name="T44" fmla="*/ 43 w 197"/>
                  <a:gd name="T45" fmla="*/ 62 h 123"/>
                  <a:gd name="T46" fmla="*/ 55 w 197"/>
                  <a:gd name="T47" fmla="*/ 68 h 123"/>
                  <a:gd name="T48" fmla="*/ 55 w 197"/>
                  <a:gd name="T49" fmla="*/ 68 h 123"/>
                  <a:gd name="T50" fmla="*/ 80 w 197"/>
                  <a:gd name="T51" fmla="*/ 86 h 123"/>
                  <a:gd name="T52" fmla="*/ 92 w 197"/>
                  <a:gd name="T53" fmla="*/ 92 h 123"/>
                  <a:gd name="T54" fmla="*/ 92 w 197"/>
                  <a:gd name="T55" fmla="*/ 92 h 123"/>
                  <a:gd name="T56" fmla="*/ 105 w 197"/>
                  <a:gd name="T57" fmla="*/ 92 h 123"/>
                  <a:gd name="T58" fmla="*/ 111 w 197"/>
                  <a:gd name="T59" fmla="*/ 92 h 123"/>
                  <a:gd name="T60" fmla="*/ 117 w 197"/>
                  <a:gd name="T61" fmla="*/ 99 h 123"/>
                  <a:gd name="T62" fmla="*/ 123 w 197"/>
                  <a:gd name="T63" fmla="*/ 105 h 123"/>
                  <a:gd name="T64" fmla="*/ 123 w 197"/>
                  <a:gd name="T65" fmla="*/ 111 h 123"/>
                  <a:gd name="T66" fmla="*/ 136 w 197"/>
                  <a:gd name="T67" fmla="*/ 117 h 123"/>
                  <a:gd name="T68" fmla="*/ 142 w 197"/>
                  <a:gd name="T69" fmla="*/ 123 h 123"/>
                  <a:gd name="T70" fmla="*/ 148 w 197"/>
                  <a:gd name="T71" fmla="*/ 123 h 123"/>
                  <a:gd name="T72" fmla="*/ 167 w 197"/>
                  <a:gd name="T73" fmla="*/ 117 h 123"/>
                  <a:gd name="T74" fmla="*/ 167 w 197"/>
                  <a:gd name="T75" fmla="*/ 111 h 123"/>
                  <a:gd name="T76" fmla="*/ 167 w 197"/>
                  <a:gd name="T77" fmla="*/ 105 h 123"/>
                  <a:gd name="T78" fmla="*/ 173 w 197"/>
                  <a:gd name="T79" fmla="*/ 105 h 123"/>
                  <a:gd name="T80" fmla="*/ 167 w 197"/>
                  <a:gd name="T81" fmla="*/ 74 h 123"/>
                  <a:gd name="T82" fmla="*/ 167 w 197"/>
                  <a:gd name="T83"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7" h="123">
                    <a:moveTo>
                      <a:pt x="167" y="62"/>
                    </a:moveTo>
                    <a:lnTo>
                      <a:pt x="167" y="62"/>
                    </a:lnTo>
                    <a:lnTo>
                      <a:pt x="173" y="43"/>
                    </a:lnTo>
                    <a:lnTo>
                      <a:pt x="173" y="43"/>
                    </a:lnTo>
                    <a:lnTo>
                      <a:pt x="173" y="37"/>
                    </a:lnTo>
                    <a:lnTo>
                      <a:pt x="191" y="6"/>
                    </a:lnTo>
                    <a:lnTo>
                      <a:pt x="197" y="0"/>
                    </a:lnTo>
                    <a:lnTo>
                      <a:pt x="197" y="0"/>
                    </a:lnTo>
                    <a:lnTo>
                      <a:pt x="197" y="0"/>
                    </a:lnTo>
                    <a:lnTo>
                      <a:pt x="191" y="0"/>
                    </a:lnTo>
                    <a:lnTo>
                      <a:pt x="191" y="0"/>
                    </a:lnTo>
                    <a:lnTo>
                      <a:pt x="191" y="0"/>
                    </a:lnTo>
                    <a:lnTo>
                      <a:pt x="179" y="6"/>
                    </a:lnTo>
                    <a:lnTo>
                      <a:pt x="167" y="12"/>
                    </a:lnTo>
                    <a:lnTo>
                      <a:pt x="111" y="18"/>
                    </a:lnTo>
                    <a:lnTo>
                      <a:pt x="86" y="25"/>
                    </a:lnTo>
                    <a:lnTo>
                      <a:pt x="86" y="25"/>
                    </a:lnTo>
                    <a:lnTo>
                      <a:pt x="80" y="25"/>
                    </a:lnTo>
                    <a:lnTo>
                      <a:pt x="80" y="25"/>
                    </a:lnTo>
                    <a:lnTo>
                      <a:pt x="74" y="18"/>
                    </a:lnTo>
                    <a:lnTo>
                      <a:pt x="62" y="12"/>
                    </a:lnTo>
                    <a:lnTo>
                      <a:pt x="62" y="12"/>
                    </a:lnTo>
                    <a:lnTo>
                      <a:pt x="62" y="12"/>
                    </a:lnTo>
                    <a:lnTo>
                      <a:pt x="62" y="6"/>
                    </a:lnTo>
                    <a:lnTo>
                      <a:pt x="62" y="6"/>
                    </a:lnTo>
                    <a:lnTo>
                      <a:pt x="55" y="6"/>
                    </a:lnTo>
                    <a:lnTo>
                      <a:pt x="43" y="6"/>
                    </a:lnTo>
                    <a:lnTo>
                      <a:pt x="43" y="6"/>
                    </a:lnTo>
                    <a:lnTo>
                      <a:pt x="18" y="12"/>
                    </a:lnTo>
                    <a:lnTo>
                      <a:pt x="12" y="18"/>
                    </a:lnTo>
                    <a:lnTo>
                      <a:pt x="6" y="18"/>
                    </a:lnTo>
                    <a:lnTo>
                      <a:pt x="6" y="18"/>
                    </a:lnTo>
                    <a:lnTo>
                      <a:pt x="6" y="25"/>
                    </a:lnTo>
                    <a:lnTo>
                      <a:pt x="6" y="25"/>
                    </a:lnTo>
                    <a:lnTo>
                      <a:pt x="0" y="37"/>
                    </a:lnTo>
                    <a:lnTo>
                      <a:pt x="6" y="43"/>
                    </a:lnTo>
                    <a:lnTo>
                      <a:pt x="6" y="49"/>
                    </a:lnTo>
                    <a:lnTo>
                      <a:pt x="12" y="55"/>
                    </a:lnTo>
                    <a:lnTo>
                      <a:pt x="12" y="55"/>
                    </a:lnTo>
                    <a:lnTo>
                      <a:pt x="18" y="55"/>
                    </a:lnTo>
                    <a:lnTo>
                      <a:pt x="18" y="55"/>
                    </a:lnTo>
                    <a:lnTo>
                      <a:pt x="18" y="55"/>
                    </a:lnTo>
                    <a:lnTo>
                      <a:pt x="24" y="55"/>
                    </a:lnTo>
                    <a:lnTo>
                      <a:pt x="24" y="55"/>
                    </a:lnTo>
                    <a:lnTo>
                      <a:pt x="31" y="55"/>
                    </a:lnTo>
                    <a:lnTo>
                      <a:pt x="43" y="62"/>
                    </a:lnTo>
                    <a:lnTo>
                      <a:pt x="49" y="62"/>
                    </a:lnTo>
                    <a:lnTo>
                      <a:pt x="55" y="68"/>
                    </a:lnTo>
                    <a:lnTo>
                      <a:pt x="55" y="68"/>
                    </a:lnTo>
                    <a:lnTo>
                      <a:pt x="55" y="68"/>
                    </a:lnTo>
                    <a:lnTo>
                      <a:pt x="80" y="86"/>
                    </a:lnTo>
                    <a:lnTo>
                      <a:pt x="80" y="86"/>
                    </a:lnTo>
                    <a:lnTo>
                      <a:pt x="92" y="92"/>
                    </a:lnTo>
                    <a:lnTo>
                      <a:pt x="92" y="92"/>
                    </a:lnTo>
                    <a:lnTo>
                      <a:pt x="92" y="92"/>
                    </a:lnTo>
                    <a:lnTo>
                      <a:pt x="92" y="92"/>
                    </a:lnTo>
                    <a:lnTo>
                      <a:pt x="99" y="92"/>
                    </a:lnTo>
                    <a:lnTo>
                      <a:pt x="105" y="92"/>
                    </a:lnTo>
                    <a:lnTo>
                      <a:pt x="105" y="92"/>
                    </a:lnTo>
                    <a:lnTo>
                      <a:pt x="111" y="92"/>
                    </a:lnTo>
                    <a:lnTo>
                      <a:pt x="117" y="92"/>
                    </a:lnTo>
                    <a:lnTo>
                      <a:pt x="117" y="99"/>
                    </a:lnTo>
                    <a:lnTo>
                      <a:pt x="123" y="99"/>
                    </a:lnTo>
                    <a:lnTo>
                      <a:pt x="123" y="105"/>
                    </a:lnTo>
                    <a:lnTo>
                      <a:pt x="123" y="111"/>
                    </a:lnTo>
                    <a:lnTo>
                      <a:pt x="123" y="111"/>
                    </a:lnTo>
                    <a:lnTo>
                      <a:pt x="123" y="111"/>
                    </a:lnTo>
                    <a:lnTo>
                      <a:pt x="136" y="117"/>
                    </a:lnTo>
                    <a:lnTo>
                      <a:pt x="142" y="117"/>
                    </a:lnTo>
                    <a:lnTo>
                      <a:pt x="142" y="123"/>
                    </a:lnTo>
                    <a:lnTo>
                      <a:pt x="142" y="123"/>
                    </a:lnTo>
                    <a:lnTo>
                      <a:pt x="148" y="123"/>
                    </a:lnTo>
                    <a:lnTo>
                      <a:pt x="167" y="123"/>
                    </a:lnTo>
                    <a:lnTo>
                      <a:pt x="167" y="117"/>
                    </a:lnTo>
                    <a:lnTo>
                      <a:pt x="167" y="117"/>
                    </a:lnTo>
                    <a:lnTo>
                      <a:pt x="167" y="111"/>
                    </a:lnTo>
                    <a:lnTo>
                      <a:pt x="167" y="111"/>
                    </a:lnTo>
                    <a:lnTo>
                      <a:pt x="167" y="105"/>
                    </a:lnTo>
                    <a:lnTo>
                      <a:pt x="173" y="105"/>
                    </a:lnTo>
                    <a:lnTo>
                      <a:pt x="173" y="105"/>
                    </a:lnTo>
                    <a:lnTo>
                      <a:pt x="173" y="86"/>
                    </a:lnTo>
                    <a:lnTo>
                      <a:pt x="167" y="74"/>
                    </a:lnTo>
                    <a:lnTo>
                      <a:pt x="167" y="74"/>
                    </a:lnTo>
                    <a:lnTo>
                      <a:pt x="167" y="6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Freeform 38"/>
              <p:cNvSpPr>
                <a:spLocks/>
              </p:cNvSpPr>
              <p:nvPr/>
            </p:nvSpPr>
            <p:spPr bwMode="auto">
              <a:xfrm>
                <a:off x="1344" y="2270"/>
                <a:ext cx="19" cy="12"/>
              </a:xfrm>
              <a:custGeom>
                <a:avLst/>
                <a:gdLst>
                  <a:gd name="T0" fmla="*/ 0 w 19"/>
                  <a:gd name="T1" fmla="*/ 0 h 12"/>
                  <a:gd name="T2" fmla="*/ 0 w 19"/>
                  <a:gd name="T3" fmla="*/ 0 h 12"/>
                  <a:gd name="T4" fmla="*/ 0 w 19"/>
                  <a:gd name="T5" fmla="*/ 0 h 12"/>
                  <a:gd name="T6" fmla="*/ 0 w 19"/>
                  <a:gd name="T7" fmla="*/ 6 h 12"/>
                  <a:gd name="T8" fmla="*/ 0 w 19"/>
                  <a:gd name="T9" fmla="*/ 6 h 12"/>
                  <a:gd name="T10" fmla="*/ 0 w 19"/>
                  <a:gd name="T11" fmla="*/ 6 h 12"/>
                  <a:gd name="T12" fmla="*/ 6 w 19"/>
                  <a:gd name="T13" fmla="*/ 6 h 12"/>
                  <a:gd name="T14" fmla="*/ 6 w 19"/>
                  <a:gd name="T15" fmla="*/ 12 h 12"/>
                  <a:gd name="T16" fmla="*/ 13 w 19"/>
                  <a:gd name="T17" fmla="*/ 12 h 12"/>
                  <a:gd name="T18" fmla="*/ 13 w 19"/>
                  <a:gd name="T19" fmla="*/ 12 h 12"/>
                  <a:gd name="T20" fmla="*/ 13 w 19"/>
                  <a:gd name="T21" fmla="*/ 12 h 12"/>
                  <a:gd name="T22" fmla="*/ 19 w 19"/>
                  <a:gd name="T23" fmla="*/ 12 h 12"/>
                  <a:gd name="T24" fmla="*/ 19 w 19"/>
                  <a:gd name="T25" fmla="*/ 6 h 12"/>
                  <a:gd name="T26" fmla="*/ 19 w 19"/>
                  <a:gd name="T27" fmla="*/ 6 h 12"/>
                  <a:gd name="T28" fmla="*/ 19 w 19"/>
                  <a:gd name="T29" fmla="*/ 6 h 12"/>
                  <a:gd name="T30" fmla="*/ 13 w 19"/>
                  <a:gd name="T31" fmla="*/ 6 h 12"/>
                  <a:gd name="T32" fmla="*/ 6 w 19"/>
                  <a:gd name="T33" fmla="*/ 0 h 12"/>
                  <a:gd name="T34" fmla="*/ 0 w 19"/>
                  <a:gd name="T3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2">
                    <a:moveTo>
                      <a:pt x="0" y="0"/>
                    </a:moveTo>
                    <a:lnTo>
                      <a:pt x="0" y="0"/>
                    </a:lnTo>
                    <a:lnTo>
                      <a:pt x="0" y="0"/>
                    </a:lnTo>
                    <a:lnTo>
                      <a:pt x="0" y="6"/>
                    </a:lnTo>
                    <a:lnTo>
                      <a:pt x="0" y="6"/>
                    </a:lnTo>
                    <a:lnTo>
                      <a:pt x="0" y="6"/>
                    </a:lnTo>
                    <a:lnTo>
                      <a:pt x="6" y="6"/>
                    </a:lnTo>
                    <a:lnTo>
                      <a:pt x="6" y="12"/>
                    </a:lnTo>
                    <a:lnTo>
                      <a:pt x="13" y="12"/>
                    </a:lnTo>
                    <a:lnTo>
                      <a:pt x="13" y="12"/>
                    </a:lnTo>
                    <a:lnTo>
                      <a:pt x="13" y="12"/>
                    </a:lnTo>
                    <a:lnTo>
                      <a:pt x="19" y="12"/>
                    </a:lnTo>
                    <a:lnTo>
                      <a:pt x="19" y="6"/>
                    </a:lnTo>
                    <a:lnTo>
                      <a:pt x="19" y="6"/>
                    </a:lnTo>
                    <a:lnTo>
                      <a:pt x="19" y="6"/>
                    </a:lnTo>
                    <a:lnTo>
                      <a:pt x="13" y="6"/>
                    </a:lnTo>
                    <a:lnTo>
                      <a:pt x="6" y="0"/>
                    </a:lnTo>
                    <a:lnTo>
                      <a:pt x="0"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Freeform 39"/>
              <p:cNvSpPr>
                <a:spLocks/>
              </p:cNvSpPr>
              <p:nvPr/>
            </p:nvSpPr>
            <p:spPr bwMode="auto">
              <a:xfrm>
                <a:off x="1066" y="505"/>
                <a:ext cx="62" cy="74"/>
              </a:xfrm>
              <a:custGeom>
                <a:avLst/>
                <a:gdLst>
                  <a:gd name="T0" fmla="*/ 50 w 62"/>
                  <a:gd name="T1" fmla="*/ 74 h 74"/>
                  <a:gd name="T2" fmla="*/ 56 w 62"/>
                  <a:gd name="T3" fmla="*/ 74 h 74"/>
                  <a:gd name="T4" fmla="*/ 56 w 62"/>
                  <a:gd name="T5" fmla="*/ 74 h 74"/>
                  <a:gd name="T6" fmla="*/ 56 w 62"/>
                  <a:gd name="T7" fmla="*/ 74 h 74"/>
                  <a:gd name="T8" fmla="*/ 56 w 62"/>
                  <a:gd name="T9" fmla="*/ 68 h 74"/>
                  <a:gd name="T10" fmla="*/ 50 w 62"/>
                  <a:gd name="T11" fmla="*/ 68 h 74"/>
                  <a:gd name="T12" fmla="*/ 50 w 62"/>
                  <a:gd name="T13" fmla="*/ 62 h 74"/>
                  <a:gd name="T14" fmla="*/ 50 w 62"/>
                  <a:gd name="T15" fmla="*/ 62 h 74"/>
                  <a:gd name="T16" fmla="*/ 56 w 62"/>
                  <a:gd name="T17" fmla="*/ 62 h 74"/>
                  <a:gd name="T18" fmla="*/ 56 w 62"/>
                  <a:gd name="T19" fmla="*/ 62 h 74"/>
                  <a:gd name="T20" fmla="*/ 56 w 62"/>
                  <a:gd name="T21" fmla="*/ 62 h 74"/>
                  <a:gd name="T22" fmla="*/ 62 w 62"/>
                  <a:gd name="T23" fmla="*/ 56 h 74"/>
                  <a:gd name="T24" fmla="*/ 62 w 62"/>
                  <a:gd name="T25" fmla="*/ 49 h 74"/>
                  <a:gd name="T26" fmla="*/ 62 w 62"/>
                  <a:gd name="T27" fmla="*/ 37 h 74"/>
                  <a:gd name="T28" fmla="*/ 62 w 62"/>
                  <a:gd name="T29" fmla="*/ 37 h 74"/>
                  <a:gd name="T30" fmla="*/ 56 w 62"/>
                  <a:gd name="T31" fmla="*/ 18 h 74"/>
                  <a:gd name="T32" fmla="*/ 56 w 62"/>
                  <a:gd name="T33" fmla="*/ 12 h 74"/>
                  <a:gd name="T34" fmla="*/ 56 w 62"/>
                  <a:gd name="T35" fmla="*/ 6 h 74"/>
                  <a:gd name="T36" fmla="*/ 56 w 62"/>
                  <a:gd name="T37" fmla="*/ 6 h 74"/>
                  <a:gd name="T38" fmla="*/ 50 w 62"/>
                  <a:gd name="T39" fmla="*/ 6 h 74"/>
                  <a:gd name="T40" fmla="*/ 50 w 62"/>
                  <a:gd name="T41" fmla="*/ 18 h 74"/>
                  <a:gd name="T42" fmla="*/ 43 w 62"/>
                  <a:gd name="T43" fmla="*/ 25 h 74"/>
                  <a:gd name="T44" fmla="*/ 37 w 62"/>
                  <a:gd name="T45" fmla="*/ 25 h 74"/>
                  <a:gd name="T46" fmla="*/ 37 w 62"/>
                  <a:gd name="T47" fmla="*/ 18 h 74"/>
                  <a:gd name="T48" fmla="*/ 37 w 62"/>
                  <a:gd name="T49" fmla="*/ 18 h 74"/>
                  <a:gd name="T50" fmla="*/ 43 w 62"/>
                  <a:gd name="T51" fmla="*/ 12 h 74"/>
                  <a:gd name="T52" fmla="*/ 37 w 62"/>
                  <a:gd name="T53" fmla="*/ 6 h 74"/>
                  <a:gd name="T54" fmla="*/ 37 w 62"/>
                  <a:gd name="T55" fmla="*/ 6 h 74"/>
                  <a:gd name="T56" fmla="*/ 31 w 62"/>
                  <a:gd name="T57" fmla="*/ 6 h 74"/>
                  <a:gd name="T58" fmla="*/ 31 w 62"/>
                  <a:gd name="T59" fmla="*/ 0 h 74"/>
                  <a:gd name="T60" fmla="*/ 31 w 62"/>
                  <a:gd name="T61" fmla="*/ 0 h 74"/>
                  <a:gd name="T62" fmla="*/ 0 w 62"/>
                  <a:gd name="T63" fmla="*/ 12 h 74"/>
                  <a:gd name="T64" fmla="*/ 0 w 62"/>
                  <a:gd name="T65" fmla="*/ 18 h 74"/>
                  <a:gd name="T66" fmla="*/ 12 w 62"/>
                  <a:gd name="T67" fmla="*/ 49 h 74"/>
                  <a:gd name="T68" fmla="*/ 19 w 62"/>
                  <a:gd name="T69" fmla="*/ 62 h 74"/>
                  <a:gd name="T70" fmla="*/ 37 w 62"/>
                  <a:gd name="T71" fmla="*/ 62 h 74"/>
                  <a:gd name="T72" fmla="*/ 37 w 62"/>
                  <a:gd name="T73" fmla="*/ 62 h 74"/>
                  <a:gd name="T74" fmla="*/ 43 w 62"/>
                  <a:gd name="T75" fmla="*/ 68 h 74"/>
                  <a:gd name="T76" fmla="*/ 43 w 62"/>
                  <a:gd name="T77" fmla="*/ 68 h 74"/>
                  <a:gd name="T78" fmla="*/ 50 w 62"/>
                  <a:gd name="T79" fmla="*/ 68 h 74"/>
                  <a:gd name="T80" fmla="*/ 43 w 62"/>
                  <a:gd name="T81" fmla="*/ 68 h 74"/>
                  <a:gd name="T82" fmla="*/ 43 w 62"/>
                  <a:gd name="T83" fmla="*/ 68 h 74"/>
                  <a:gd name="T84" fmla="*/ 43 w 62"/>
                  <a:gd name="T85" fmla="*/ 74 h 74"/>
                  <a:gd name="T86" fmla="*/ 43 w 62"/>
                  <a:gd name="T87" fmla="*/ 74 h 74"/>
                  <a:gd name="T88" fmla="*/ 43 w 62"/>
                  <a:gd name="T89" fmla="*/ 74 h 74"/>
                  <a:gd name="T90" fmla="*/ 43 w 62"/>
                  <a:gd name="T91" fmla="*/ 74 h 74"/>
                  <a:gd name="T92" fmla="*/ 50 w 62"/>
                  <a:gd name="T9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74">
                    <a:moveTo>
                      <a:pt x="50" y="74"/>
                    </a:moveTo>
                    <a:lnTo>
                      <a:pt x="56" y="74"/>
                    </a:lnTo>
                    <a:lnTo>
                      <a:pt x="56" y="74"/>
                    </a:lnTo>
                    <a:lnTo>
                      <a:pt x="56" y="74"/>
                    </a:lnTo>
                    <a:lnTo>
                      <a:pt x="56" y="68"/>
                    </a:lnTo>
                    <a:lnTo>
                      <a:pt x="50" y="68"/>
                    </a:lnTo>
                    <a:lnTo>
                      <a:pt x="50" y="62"/>
                    </a:lnTo>
                    <a:lnTo>
                      <a:pt x="50" y="62"/>
                    </a:lnTo>
                    <a:lnTo>
                      <a:pt x="56" y="62"/>
                    </a:lnTo>
                    <a:lnTo>
                      <a:pt x="56" y="62"/>
                    </a:lnTo>
                    <a:lnTo>
                      <a:pt x="56" y="62"/>
                    </a:lnTo>
                    <a:lnTo>
                      <a:pt x="62" y="56"/>
                    </a:lnTo>
                    <a:lnTo>
                      <a:pt x="62" y="49"/>
                    </a:lnTo>
                    <a:lnTo>
                      <a:pt x="62" y="37"/>
                    </a:lnTo>
                    <a:lnTo>
                      <a:pt x="62" y="37"/>
                    </a:lnTo>
                    <a:lnTo>
                      <a:pt x="56" y="18"/>
                    </a:lnTo>
                    <a:lnTo>
                      <a:pt x="56" y="12"/>
                    </a:lnTo>
                    <a:lnTo>
                      <a:pt x="56" y="6"/>
                    </a:lnTo>
                    <a:lnTo>
                      <a:pt x="56" y="6"/>
                    </a:lnTo>
                    <a:lnTo>
                      <a:pt x="50" y="6"/>
                    </a:lnTo>
                    <a:lnTo>
                      <a:pt x="50" y="18"/>
                    </a:lnTo>
                    <a:lnTo>
                      <a:pt x="43" y="25"/>
                    </a:lnTo>
                    <a:lnTo>
                      <a:pt x="37" y="25"/>
                    </a:lnTo>
                    <a:lnTo>
                      <a:pt x="37" y="18"/>
                    </a:lnTo>
                    <a:lnTo>
                      <a:pt x="37" y="18"/>
                    </a:lnTo>
                    <a:lnTo>
                      <a:pt x="43" y="12"/>
                    </a:lnTo>
                    <a:lnTo>
                      <a:pt x="37" y="6"/>
                    </a:lnTo>
                    <a:lnTo>
                      <a:pt x="37" y="6"/>
                    </a:lnTo>
                    <a:lnTo>
                      <a:pt x="31" y="6"/>
                    </a:lnTo>
                    <a:lnTo>
                      <a:pt x="31" y="0"/>
                    </a:lnTo>
                    <a:lnTo>
                      <a:pt x="31" y="0"/>
                    </a:lnTo>
                    <a:lnTo>
                      <a:pt x="0" y="12"/>
                    </a:lnTo>
                    <a:lnTo>
                      <a:pt x="0" y="18"/>
                    </a:lnTo>
                    <a:lnTo>
                      <a:pt x="12" y="49"/>
                    </a:lnTo>
                    <a:lnTo>
                      <a:pt x="19" y="62"/>
                    </a:lnTo>
                    <a:lnTo>
                      <a:pt x="37" y="62"/>
                    </a:lnTo>
                    <a:lnTo>
                      <a:pt x="37" y="62"/>
                    </a:lnTo>
                    <a:lnTo>
                      <a:pt x="43" y="68"/>
                    </a:lnTo>
                    <a:lnTo>
                      <a:pt x="43" y="68"/>
                    </a:lnTo>
                    <a:lnTo>
                      <a:pt x="50" y="68"/>
                    </a:lnTo>
                    <a:lnTo>
                      <a:pt x="43" y="68"/>
                    </a:lnTo>
                    <a:lnTo>
                      <a:pt x="43" y="68"/>
                    </a:lnTo>
                    <a:lnTo>
                      <a:pt x="43" y="74"/>
                    </a:lnTo>
                    <a:lnTo>
                      <a:pt x="43" y="74"/>
                    </a:lnTo>
                    <a:lnTo>
                      <a:pt x="43" y="74"/>
                    </a:lnTo>
                    <a:lnTo>
                      <a:pt x="43" y="74"/>
                    </a:lnTo>
                    <a:lnTo>
                      <a:pt x="50" y="74"/>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4" name="Freeform 40"/>
              <p:cNvSpPr>
                <a:spLocks/>
              </p:cNvSpPr>
              <p:nvPr/>
            </p:nvSpPr>
            <p:spPr bwMode="auto">
              <a:xfrm>
                <a:off x="1214" y="567"/>
                <a:ext cx="19" cy="12"/>
              </a:xfrm>
              <a:custGeom>
                <a:avLst/>
                <a:gdLst>
                  <a:gd name="T0" fmla="*/ 19 w 19"/>
                  <a:gd name="T1" fmla="*/ 6 h 12"/>
                  <a:gd name="T2" fmla="*/ 13 w 19"/>
                  <a:gd name="T3" fmla="*/ 6 h 12"/>
                  <a:gd name="T4" fmla="*/ 13 w 19"/>
                  <a:gd name="T5" fmla="*/ 6 h 12"/>
                  <a:gd name="T6" fmla="*/ 0 w 19"/>
                  <a:gd name="T7" fmla="*/ 0 h 12"/>
                  <a:gd name="T8" fmla="*/ 0 w 19"/>
                  <a:gd name="T9" fmla="*/ 6 h 12"/>
                  <a:gd name="T10" fmla="*/ 0 w 19"/>
                  <a:gd name="T11" fmla="*/ 12 h 12"/>
                  <a:gd name="T12" fmla="*/ 7 w 19"/>
                  <a:gd name="T13" fmla="*/ 12 h 12"/>
                  <a:gd name="T14" fmla="*/ 19 w 19"/>
                  <a:gd name="T15" fmla="*/ 12 h 12"/>
                  <a:gd name="T16" fmla="*/ 19 w 19"/>
                  <a:gd name="T17" fmla="*/ 12 h 12"/>
                  <a:gd name="T18" fmla="*/ 19 w 19"/>
                  <a:gd name="T19" fmla="*/ 12 h 12"/>
                  <a:gd name="T20" fmla="*/ 19 w 19"/>
                  <a:gd name="T21" fmla="*/ 12 h 12"/>
                  <a:gd name="T22" fmla="*/ 19 w 19"/>
                  <a:gd name="T23" fmla="*/ 12 h 12"/>
                  <a:gd name="T24" fmla="*/ 19 w 19"/>
                  <a:gd name="T25" fmla="*/ 6 h 12"/>
                  <a:gd name="T26" fmla="*/ 19 w 19"/>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2">
                    <a:moveTo>
                      <a:pt x="19" y="6"/>
                    </a:moveTo>
                    <a:lnTo>
                      <a:pt x="13" y="6"/>
                    </a:lnTo>
                    <a:lnTo>
                      <a:pt x="13" y="6"/>
                    </a:lnTo>
                    <a:lnTo>
                      <a:pt x="0" y="0"/>
                    </a:lnTo>
                    <a:lnTo>
                      <a:pt x="0" y="6"/>
                    </a:lnTo>
                    <a:lnTo>
                      <a:pt x="0" y="12"/>
                    </a:lnTo>
                    <a:lnTo>
                      <a:pt x="7" y="12"/>
                    </a:lnTo>
                    <a:lnTo>
                      <a:pt x="19" y="12"/>
                    </a:lnTo>
                    <a:lnTo>
                      <a:pt x="19" y="12"/>
                    </a:lnTo>
                    <a:lnTo>
                      <a:pt x="19" y="12"/>
                    </a:lnTo>
                    <a:lnTo>
                      <a:pt x="19" y="12"/>
                    </a:lnTo>
                    <a:lnTo>
                      <a:pt x="19" y="12"/>
                    </a:lnTo>
                    <a:lnTo>
                      <a:pt x="19" y="6"/>
                    </a:lnTo>
                    <a:lnTo>
                      <a:pt x="19"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5" name="Freeform 41"/>
              <p:cNvSpPr>
                <a:spLocks/>
              </p:cNvSpPr>
              <p:nvPr/>
            </p:nvSpPr>
            <p:spPr bwMode="auto">
              <a:xfrm>
                <a:off x="1091" y="579"/>
                <a:ext cx="18" cy="12"/>
              </a:xfrm>
              <a:custGeom>
                <a:avLst/>
                <a:gdLst>
                  <a:gd name="T0" fmla="*/ 18 w 18"/>
                  <a:gd name="T1" fmla="*/ 6 h 12"/>
                  <a:gd name="T2" fmla="*/ 12 w 18"/>
                  <a:gd name="T3" fmla="*/ 6 h 12"/>
                  <a:gd name="T4" fmla="*/ 6 w 18"/>
                  <a:gd name="T5" fmla="*/ 6 h 12"/>
                  <a:gd name="T6" fmla="*/ 0 w 18"/>
                  <a:gd name="T7" fmla="*/ 0 h 12"/>
                  <a:gd name="T8" fmla="*/ 0 w 18"/>
                  <a:gd name="T9" fmla="*/ 0 h 12"/>
                  <a:gd name="T10" fmla="*/ 0 w 18"/>
                  <a:gd name="T11" fmla="*/ 0 h 12"/>
                  <a:gd name="T12" fmla="*/ 0 w 18"/>
                  <a:gd name="T13" fmla="*/ 6 h 12"/>
                  <a:gd name="T14" fmla="*/ 6 w 18"/>
                  <a:gd name="T15" fmla="*/ 12 h 12"/>
                  <a:gd name="T16" fmla="*/ 12 w 18"/>
                  <a:gd name="T17" fmla="*/ 12 h 12"/>
                  <a:gd name="T18" fmla="*/ 12 w 18"/>
                  <a:gd name="T19" fmla="*/ 12 h 12"/>
                  <a:gd name="T20" fmla="*/ 18 w 18"/>
                  <a:gd name="T21" fmla="*/ 12 h 12"/>
                  <a:gd name="T22" fmla="*/ 18 w 18"/>
                  <a:gd name="T23" fmla="*/ 12 h 12"/>
                  <a:gd name="T24" fmla="*/ 18 w 18"/>
                  <a:gd name="T25" fmla="*/ 6 h 12"/>
                  <a:gd name="T26" fmla="*/ 18 w 18"/>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2">
                    <a:moveTo>
                      <a:pt x="18" y="6"/>
                    </a:moveTo>
                    <a:lnTo>
                      <a:pt x="12" y="6"/>
                    </a:lnTo>
                    <a:lnTo>
                      <a:pt x="6" y="6"/>
                    </a:lnTo>
                    <a:lnTo>
                      <a:pt x="0" y="0"/>
                    </a:lnTo>
                    <a:lnTo>
                      <a:pt x="0" y="0"/>
                    </a:lnTo>
                    <a:lnTo>
                      <a:pt x="0" y="0"/>
                    </a:lnTo>
                    <a:lnTo>
                      <a:pt x="0" y="6"/>
                    </a:lnTo>
                    <a:lnTo>
                      <a:pt x="6" y="12"/>
                    </a:lnTo>
                    <a:lnTo>
                      <a:pt x="12" y="12"/>
                    </a:lnTo>
                    <a:lnTo>
                      <a:pt x="12" y="12"/>
                    </a:lnTo>
                    <a:lnTo>
                      <a:pt x="18" y="12"/>
                    </a:lnTo>
                    <a:lnTo>
                      <a:pt x="18" y="12"/>
                    </a:lnTo>
                    <a:lnTo>
                      <a:pt x="18" y="6"/>
                    </a:lnTo>
                    <a:lnTo>
                      <a:pt x="18"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6" name="Freeform 42"/>
              <p:cNvSpPr>
                <a:spLocks/>
              </p:cNvSpPr>
              <p:nvPr/>
            </p:nvSpPr>
            <p:spPr bwMode="auto">
              <a:xfrm>
                <a:off x="1184" y="579"/>
                <a:ext cx="18" cy="37"/>
              </a:xfrm>
              <a:custGeom>
                <a:avLst/>
                <a:gdLst>
                  <a:gd name="T0" fmla="*/ 6 w 18"/>
                  <a:gd name="T1" fmla="*/ 31 h 37"/>
                  <a:gd name="T2" fmla="*/ 12 w 18"/>
                  <a:gd name="T3" fmla="*/ 37 h 37"/>
                  <a:gd name="T4" fmla="*/ 18 w 18"/>
                  <a:gd name="T5" fmla="*/ 19 h 37"/>
                  <a:gd name="T6" fmla="*/ 18 w 18"/>
                  <a:gd name="T7" fmla="*/ 6 h 37"/>
                  <a:gd name="T8" fmla="*/ 6 w 18"/>
                  <a:gd name="T9" fmla="*/ 0 h 37"/>
                  <a:gd name="T10" fmla="*/ 6 w 18"/>
                  <a:gd name="T11" fmla="*/ 0 h 37"/>
                  <a:gd name="T12" fmla="*/ 0 w 18"/>
                  <a:gd name="T13" fmla="*/ 0 h 37"/>
                  <a:gd name="T14" fmla="*/ 0 w 18"/>
                  <a:gd name="T15" fmla="*/ 0 h 37"/>
                  <a:gd name="T16" fmla="*/ 0 w 18"/>
                  <a:gd name="T17" fmla="*/ 0 h 37"/>
                  <a:gd name="T18" fmla="*/ 0 w 18"/>
                  <a:gd name="T19" fmla="*/ 6 h 37"/>
                  <a:gd name="T20" fmla="*/ 6 w 18"/>
                  <a:gd name="T21" fmla="*/ 19 h 37"/>
                  <a:gd name="T22" fmla="*/ 6 w 18"/>
                  <a:gd name="T23" fmla="*/ 19 h 37"/>
                  <a:gd name="T24" fmla="*/ 6 w 18"/>
                  <a:gd name="T25" fmla="*/ 25 h 37"/>
                  <a:gd name="T26" fmla="*/ 6 w 18"/>
                  <a:gd name="T27" fmla="*/ 25 h 37"/>
                  <a:gd name="T28" fmla="*/ 12 w 18"/>
                  <a:gd name="T29" fmla="*/ 25 h 37"/>
                  <a:gd name="T30" fmla="*/ 12 w 18"/>
                  <a:gd name="T31" fmla="*/ 25 h 37"/>
                  <a:gd name="T32" fmla="*/ 6 w 18"/>
                  <a:gd name="T33"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7">
                    <a:moveTo>
                      <a:pt x="6" y="31"/>
                    </a:moveTo>
                    <a:lnTo>
                      <a:pt x="12" y="37"/>
                    </a:lnTo>
                    <a:lnTo>
                      <a:pt x="18" y="19"/>
                    </a:lnTo>
                    <a:lnTo>
                      <a:pt x="18" y="6"/>
                    </a:lnTo>
                    <a:lnTo>
                      <a:pt x="6" y="0"/>
                    </a:lnTo>
                    <a:lnTo>
                      <a:pt x="6" y="0"/>
                    </a:lnTo>
                    <a:lnTo>
                      <a:pt x="0" y="0"/>
                    </a:lnTo>
                    <a:lnTo>
                      <a:pt x="0" y="0"/>
                    </a:lnTo>
                    <a:lnTo>
                      <a:pt x="0" y="0"/>
                    </a:lnTo>
                    <a:lnTo>
                      <a:pt x="0" y="6"/>
                    </a:lnTo>
                    <a:lnTo>
                      <a:pt x="6" y="19"/>
                    </a:lnTo>
                    <a:lnTo>
                      <a:pt x="6" y="19"/>
                    </a:lnTo>
                    <a:lnTo>
                      <a:pt x="6" y="25"/>
                    </a:lnTo>
                    <a:lnTo>
                      <a:pt x="6" y="25"/>
                    </a:lnTo>
                    <a:lnTo>
                      <a:pt x="12" y="25"/>
                    </a:lnTo>
                    <a:lnTo>
                      <a:pt x="12" y="25"/>
                    </a:lnTo>
                    <a:lnTo>
                      <a:pt x="6" y="31"/>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7" name="Freeform 43"/>
              <p:cNvSpPr>
                <a:spLocks/>
              </p:cNvSpPr>
              <p:nvPr/>
            </p:nvSpPr>
            <p:spPr bwMode="auto">
              <a:xfrm>
                <a:off x="1140" y="622"/>
                <a:ext cx="19" cy="19"/>
              </a:xfrm>
              <a:custGeom>
                <a:avLst/>
                <a:gdLst>
                  <a:gd name="T0" fmla="*/ 13 w 19"/>
                  <a:gd name="T1" fmla="*/ 0 h 19"/>
                  <a:gd name="T2" fmla="*/ 6 w 19"/>
                  <a:gd name="T3" fmla="*/ 0 h 19"/>
                  <a:gd name="T4" fmla="*/ 0 w 19"/>
                  <a:gd name="T5" fmla="*/ 0 h 19"/>
                  <a:gd name="T6" fmla="*/ 0 w 19"/>
                  <a:gd name="T7" fmla="*/ 6 h 19"/>
                  <a:gd name="T8" fmla="*/ 0 w 19"/>
                  <a:gd name="T9" fmla="*/ 6 h 19"/>
                  <a:gd name="T10" fmla="*/ 0 w 19"/>
                  <a:gd name="T11" fmla="*/ 6 h 19"/>
                  <a:gd name="T12" fmla="*/ 0 w 19"/>
                  <a:gd name="T13" fmla="*/ 13 h 19"/>
                  <a:gd name="T14" fmla="*/ 0 w 19"/>
                  <a:gd name="T15" fmla="*/ 13 h 19"/>
                  <a:gd name="T16" fmla="*/ 13 w 19"/>
                  <a:gd name="T17" fmla="*/ 13 h 19"/>
                  <a:gd name="T18" fmla="*/ 19 w 19"/>
                  <a:gd name="T19" fmla="*/ 19 h 19"/>
                  <a:gd name="T20" fmla="*/ 19 w 19"/>
                  <a:gd name="T21" fmla="*/ 19 h 19"/>
                  <a:gd name="T22" fmla="*/ 19 w 19"/>
                  <a:gd name="T23" fmla="*/ 13 h 19"/>
                  <a:gd name="T24" fmla="*/ 19 w 19"/>
                  <a:gd name="T25" fmla="*/ 13 h 19"/>
                  <a:gd name="T26" fmla="*/ 13 w 19"/>
                  <a:gd name="T27" fmla="*/ 6 h 19"/>
                  <a:gd name="T28" fmla="*/ 13 w 19"/>
                  <a:gd name="T29" fmla="*/ 6 h 19"/>
                  <a:gd name="T30" fmla="*/ 13 w 19"/>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9">
                    <a:moveTo>
                      <a:pt x="13" y="0"/>
                    </a:moveTo>
                    <a:lnTo>
                      <a:pt x="6" y="0"/>
                    </a:lnTo>
                    <a:lnTo>
                      <a:pt x="0" y="0"/>
                    </a:lnTo>
                    <a:lnTo>
                      <a:pt x="0" y="6"/>
                    </a:lnTo>
                    <a:lnTo>
                      <a:pt x="0" y="6"/>
                    </a:lnTo>
                    <a:lnTo>
                      <a:pt x="0" y="6"/>
                    </a:lnTo>
                    <a:lnTo>
                      <a:pt x="0" y="13"/>
                    </a:lnTo>
                    <a:lnTo>
                      <a:pt x="0" y="13"/>
                    </a:lnTo>
                    <a:lnTo>
                      <a:pt x="13" y="13"/>
                    </a:lnTo>
                    <a:lnTo>
                      <a:pt x="19" y="19"/>
                    </a:lnTo>
                    <a:lnTo>
                      <a:pt x="19" y="19"/>
                    </a:lnTo>
                    <a:lnTo>
                      <a:pt x="19" y="13"/>
                    </a:lnTo>
                    <a:lnTo>
                      <a:pt x="19" y="13"/>
                    </a:lnTo>
                    <a:lnTo>
                      <a:pt x="13" y="6"/>
                    </a:lnTo>
                    <a:lnTo>
                      <a:pt x="13" y="6"/>
                    </a:lnTo>
                    <a:lnTo>
                      <a:pt x="13"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8" name="Freeform 44"/>
              <p:cNvSpPr>
                <a:spLocks/>
              </p:cNvSpPr>
              <p:nvPr/>
            </p:nvSpPr>
            <p:spPr bwMode="auto">
              <a:xfrm>
                <a:off x="1140" y="579"/>
                <a:ext cx="50" cy="37"/>
              </a:xfrm>
              <a:custGeom>
                <a:avLst/>
                <a:gdLst>
                  <a:gd name="T0" fmla="*/ 37 w 50"/>
                  <a:gd name="T1" fmla="*/ 6 h 37"/>
                  <a:gd name="T2" fmla="*/ 37 w 50"/>
                  <a:gd name="T3" fmla="*/ 6 h 37"/>
                  <a:gd name="T4" fmla="*/ 37 w 50"/>
                  <a:gd name="T5" fmla="*/ 12 h 37"/>
                  <a:gd name="T6" fmla="*/ 37 w 50"/>
                  <a:gd name="T7" fmla="*/ 12 h 37"/>
                  <a:gd name="T8" fmla="*/ 37 w 50"/>
                  <a:gd name="T9" fmla="*/ 12 h 37"/>
                  <a:gd name="T10" fmla="*/ 37 w 50"/>
                  <a:gd name="T11" fmla="*/ 12 h 37"/>
                  <a:gd name="T12" fmla="*/ 31 w 50"/>
                  <a:gd name="T13" fmla="*/ 12 h 37"/>
                  <a:gd name="T14" fmla="*/ 25 w 50"/>
                  <a:gd name="T15" fmla="*/ 12 h 37"/>
                  <a:gd name="T16" fmla="*/ 19 w 50"/>
                  <a:gd name="T17" fmla="*/ 6 h 37"/>
                  <a:gd name="T18" fmla="*/ 13 w 50"/>
                  <a:gd name="T19" fmla="*/ 0 h 37"/>
                  <a:gd name="T20" fmla="*/ 13 w 50"/>
                  <a:gd name="T21" fmla="*/ 0 h 37"/>
                  <a:gd name="T22" fmla="*/ 13 w 50"/>
                  <a:gd name="T23" fmla="*/ 0 h 37"/>
                  <a:gd name="T24" fmla="*/ 6 w 50"/>
                  <a:gd name="T25" fmla="*/ 0 h 37"/>
                  <a:gd name="T26" fmla="*/ 6 w 50"/>
                  <a:gd name="T27" fmla="*/ 0 h 37"/>
                  <a:gd name="T28" fmla="*/ 6 w 50"/>
                  <a:gd name="T29" fmla="*/ 6 h 37"/>
                  <a:gd name="T30" fmla="*/ 0 w 50"/>
                  <a:gd name="T31" fmla="*/ 6 h 37"/>
                  <a:gd name="T32" fmla="*/ 0 w 50"/>
                  <a:gd name="T33" fmla="*/ 6 h 37"/>
                  <a:gd name="T34" fmla="*/ 0 w 50"/>
                  <a:gd name="T35" fmla="*/ 19 h 37"/>
                  <a:gd name="T36" fmla="*/ 0 w 50"/>
                  <a:gd name="T37" fmla="*/ 19 h 37"/>
                  <a:gd name="T38" fmla="*/ 0 w 50"/>
                  <a:gd name="T39" fmla="*/ 25 h 37"/>
                  <a:gd name="T40" fmla="*/ 25 w 50"/>
                  <a:gd name="T41" fmla="*/ 37 h 37"/>
                  <a:gd name="T42" fmla="*/ 25 w 50"/>
                  <a:gd name="T43" fmla="*/ 37 h 37"/>
                  <a:gd name="T44" fmla="*/ 50 w 50"/>
                  <a:gd name="T45" fmla="*/ 37 h 37"/>
                  <a:gd name="T46" fmla="*/ 50 w 50"/>
                  <a:gd name="T47" fmla="*/ 31 h 37"/>
                  <a:gd name="T48" fmla="*/ 50 w 50"/>
                  <a:gd name="T49" fmla="*/ 31 h 37"/>
                  <a:gd name="T50" fmla="*/ 50 w 50"/>
                  <a:gd name="T51" fmla="*/ 31 h 37"/>
                  <a:gd name="T52" fmla="*/ 50 w 50"/>
                  <a:gd name="T53" fmla="*/ 25 h 37"/>
                  <a:gd name="T54" fmla="*/ 50 w 50"/>
                  <a:gd name="T55" fmla="*/ 25 h 37"/>
                  <a:gd name="T56" fmla="*/ 50 w 50"/>
                  <a:gd name="T57" fmla="*/ 19 h 37"/>
                  <a:gd name="T58" fmla="*/ 44 w 50"/>
                  <a:gd name="T59" fmla="*/ 12 h 37"/>
                  <a:gd name="T60" fmla="*/ 37 w 50"/>
                  <a:gd name="T6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37">
                    <a:moveTo>
                      <a:pt x="37" y="6"/>
                    </a:moveTo>
                    <a:lnTo>
                      <a:pt x="37" y="6"/>
                    </a:lnTo>
                    <a:lnTo>
                      <a:pt x="37" y="12"/>
                    </a:lnTo>
                    <a:lnTo>
                      <a:pt x="37" y="12"/>
                    </a:lnTo>
                    <a:lnTo>
                      <a:pt x="37" y="12"/>
                    </a:lnTo>
                    <a:lnTo>
                      <a:pt x="37" y="12"/>
                    </a:lnTo>
                    <a:lnTo>
                      <a:pt x="31" y="12"/>
                    </a:lnTo>
                    <a:lnTo>
                      <a:pt x="25" y="12"/>
                    </a:lnTo>
                    <a:lnTo>
                      <a:pt x="19" y="6"/>
                    </a:lnTo>
                    <a:lnTo>
                      <a:pt x="13" y="0"/>
                    </a:lnTo>
                    <a:lnTo>
                      <a:pt x="13" y="0"/>
                    </a:lnTo>
                    <a:lnTo>
                      <a:pt x="13" y="0"/>
                    </a:lnTo>
                    <a:lnTo>
                      <a:pt x="6" y="0"/>
                    </a:lnTo>
                    <a:lnTo>
                      <a:pt x="6" y="0"/>
                    </a:lnTo>
                    <a:lnTo>
                      <a:pt x="6" y="6"/>
                    </a:lnTo>
                    <a:lnTo>
                      <a:pt x="0" y="6"/>
                    </a:lnTo>
                    <a:lnTo>
                      <a:pt x="0" y="6"/>
                    </a:lnTo>
                    <a:lnTo>
                      <a:pt x="0" y="19"/>
                    </a:lnTo>
                    <a:lnTo>
                      <a:pt x="0" y="19"/>
                    </a:lnTo>
                    <a:lnTo>
                      <a:pt x="0" y="25"/>
                    </a:lnTo>
                    <a:lnTo>
                      <a:pt x="25" y="37"/>
                    </a:lnTo>
                    <a:lnTo>
                      <a:pt x="25" y="37"/>
                    </a:lnTo>
                    <a:lnTo>
                      <a:pt x="50" y="37"/>
                    </a:lnTo>
                    <a:lnTo>
                      <a:pt x="50" y="31"/>
                    </a:lnTo>
                    <a:lnTo>
                      <a:pt x="50" y="31"/>
                    </a:lnTo>
                    <a:lnTo>
                      <a:pt x="50" y="31"/>
                    </a:lnTo>
                    <a:lnTo>
                      <a:pt x="50" y="25"/>
                    </a:lnTo>
                    <a:lnTo>
                      <a:pt x="50" y="25"/>
                    </a:lnTo>
                    <a:lnTo>
                      <a:pt x="50" y="19"/>
                    </a:lnTo>
                    <a:lnTo>
                      <a:pt x="44" y="12"/>
                    </a:lnTo>
                    <a:lnTo>
                      <a:pt x="37"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 name="Freeform 45"/>
              <p:cNvSpPr>
                <a:spLocks/>
              </p:cNvSpPr>
              <p:nvPr/>
            </p:nvSpPr>
            <p:spPr bwMode="auto">
              <a:xfrm>
                <a:off x="1054" y="567"/>
                <a:ext cx="24" cy="24"/>
              </a:xfrm>
              <a:custGeom>
                <a:avLst/>
                <a:gdLst>
                  <a:gd name="T0" fmla="*/ 18 w 24"/>
                  <a:gd name="T1" fmla="*/ 18 h 24"/>
                  <a:gd name="T2" fmla="*/ 18 w 24"/>
                  <a:gd name="T3" fmla="*/ 18 h 24"/>
                  <a:gd name="T4" fmla="*/ 24 w 24"/>
                  <a:gd name="T5" fmla="*/ 24 h 24"/>
                  <a:gd name="T6" fmla="*/ 24 w 24"/>
                  <a:gd name="T7" fmla="*/ 24 h 24"/>
                  <a:gd name="T8" fmla="*/ 24 w 24"/>
                  <a:gd name="T9" fmla="*/ 18 h 24"/>
                  <a:gd name="T10" fmla="*/ 24 w 24"/>
                  <a:gd name="T11" fmla="*/ 18 h 24"/>
                  <a:gd name="T12" fmla="*/ 24 w 24"/>
                  <a:gd name="T13" fmla="*/ 12 h 24"/>
                  <a:gd name="T14" fmla="*/ 24 w 24"/>
                  <a:gd name="T15" fmla="*/ 12 h 24"/>
                  <a:gd name="T16" fmla="*/ 24 w 24"/>
                  <a:gd name="T17" fmla="*/ 12 h 24"/>
                  <a:gd name="T18" fmla="*/ 24 w 24"/>
                  <a:gd name="T19" fmla="*/ 12 h 24"/>
                  <a:gd name="T20" fmla="*/ 24 w 24"/>
                  <a:gd name="T21" fmla="*/ 12 h 24"/>
                  <a:gd name="T22" fmla="*/ 24 w 24"/>
                  <a:gd name="T23" fmla="*/ 6 h 24"/>
                  <a:gd name="T24" fmla="*/ 12 w 24"/>
                  <a:gd name="T25" fmla="*/ 0 h 24"/>
                  <a:gd name="T26" fmla="*/ 12 w 24"/>
                  <a:gd name="T27" fmla="*/ 0 h 24"/>
                  <a:gd name="T28" fmla="*/ 12 w 24"/>
                  <a:gd name="T29" fmla="*/ 0 h 24"/>
                  <a:gd name="T30" fmla="*/ 12 w 24"/>
                  <a:gd name="T31" fmla="*/ 0 h 24"/>
                  <a:gd name="T32" fmla="*/ 12 w 24"/>
                  <a:gd name="T33" fmla="*/ 0 h 24"/>
                  <a:gd name="T34" fmla="*/ 6 w 24"/>
                  <a:gd name="T35" fmla="*/ 0 h 24"/>
                  <a:gd name="T36" fmla="*/ 0 w 24"/>
                  <a:gd name="T37" fmla="*/ 0 h 24"/>
                  <a:gd name="T38" fmla="*/ 0 w 24"/>
                  <a:gd name="T39" fmla="*/ 0 h 24"/>
                  <a:gd name="T40" fmla="*/ 0 w 24"/>
                  <a:gd name="T41" fmla="*/ 0 h 24"/>
                  <a:gd name="T42" fmla="*/ 12 w 24"/>
                  <a:gd name="T43" fmla="*/ 18 h 24"/>
                  <a:gd name="T44" fmla="*/ 12 w 24"/>
                  <a:gd name="T45" fmla="*/ 18 h 24"/>
                  <a:gd name="T46" fmla="*/ 12 w 24"/>
                  <a:gd name="T47" fmla="*/ 18 h 24"/>
                  <a:gd name="T48" fmla="*/ 18 w 24"/>
                  <a:gd name="T49" fmla="*/ 18 h 24"/>
                  <a:gd name="T50" fmla="*/ 18 w 24"/>
                  <a:gd name="T51" fmla="*/ 18 h 24"/>
                  <a:gd name="T52" fmla="*/ 18 w 24"/>
                  <a:gd name="T53" fmla="*/ 18 h 24"/>
                  <a:gd name="T54" fmla="*/ 18 w 24"/>
                  <a:gd name="T55" fmla="*/ 18 h 24"/>
                  <a:gd name="T56" fmla="*/ 18 w 24"/>
                  <a:gd name="T5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4">
                    <a:moveTo>
                      <a:pt x="18" y="18"/>
                    </a:moveTo>
                    <a:lnTo>
                      <a:pt x="18" y="18"/>
                    </a:lnTo>
                    <a:lnTo>
                      <a:pt x="24" y="24"/>
                    </a:lnTo>
                    <a:lnTo>
                      <a:pt x="24" y="24"/>
                    </a:lnTo>
                    <a:lnTo>
                      <a:pt x="24" y="18"/>
                    </a:lnTo>
                    <a:lnTo>
                      <a:pt x="24" y="18"/>
                    </a:lnTo>
                    <a:lnTo>
                      <a:pt x="24" y="12"/>
                    </a:lnTo>
                    <a:lnTo>
                      <a:pt x="24" y="12"/>
                    </a:lnTo>
                    <a:lnTo>
                      <a:pt x="24" y="12"/>
                    </a:lnTo>
                    <a:lnTo>
                      <a:pt x="24" y="12"/>
                    </a:lnTo>
                    <a:lnTo>
                      <a:pt x="24" y="12"/>
                    </a:lnTo>
                    <a:lnTo>
                      <a:pt x="24" y="6"/>
                    </a:lnTo>
                    <a:lnTo>
                      <a:pt x="12" y="0"/>
                    </a:lnTo>
                    <a:lnTo>
                      <a:pt x="12" y="0"/>
                    </a:lnTo>
                    <a:lnTo>
                      <a:pt x="12" y="0"/>
                    </a:lnTo>
                    <a:lnTo>
                      <a:pt x="12" y="0"/>
                    </a:lnTo>
                    <a:lnTo>
                      <a:pt x="12" y="0"/>
                    </a:lnTo>
                    <a:lnTo>
                      <a:pt x="6" y="0"/>
                    </a:lnTo>
                    <a:lnTo>
                      <a:pt x="0" y="0"/>
                    </a:lnTo>
                    <a:lnTo>
                      <a:pt x="0" y="0"/>
                    </a:lnTo>
                    <a:lnTo>
                      <a:pt x="0" y="0"/>
                    </a:lnTo>
                    <a:lnTo>
                      <a:pt x="12" y="18"/>
                    </a:lnTo>
                    <a:lnTo>
                      <a:pt x="12" y="18"/>
                    </a:lnTo>
                    <a:lnTo>
                      <a:pt x="12" y="18"/>
                    </a:lnTo>
                    <a:lnTo>
                      <a:pt x="18" y="18"/>
                    </a:lnTo>
                    <a:lnTo>
                      <a:pt x="18" y="18"/>
                    </a:lnTo>
                    <a:lnTo>
                      <a:pt x="18" y="18"/>
                    </a:lnTo>
                    <a:lnTo>
                      <a:pt x="18" y="18"/>
                    </a:lnTo>
                    <a:lnTo>
                      <a:pt x="18" y="18"/>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 name="Freeform 46"/>
              <p:cNvSpPr>
                <a:spLocks/>
              </p:cNvSpPr>
              <p:nvPr/>
            </p:nvSpPr>
            <p:spPr bwMode="auto">
              <a:xfrm>
                <a:off x="1270" y="610"/>
                <a:ext cx="37" cy="49"/>
              </a:xfrm>
              <a:custGeom>
                <a:avLst/>
                <a:gdLst>
                  <a:gd name="T0" fmla="*/ 37 w 37"/>
                  <a:gd name="T1" fmla="*/ 37 h 49"/>
                  <a:gd name="T2" fmla="*/ 37 w 37"/>
                  <a:gd name="T3" fmla="*/ 43 h 49"/>
                  <a:gd name="T4" fmla="*/ 37 w 37"/>
                  <a:gd name="T5" fmla="*/ 43 h 49"/>
                  <a:gd name="T6" fmla="*/ 37 w 37"/>
                  <a:gd name="T7" fmla="*/ 43 h 49"/>
                  <a:gd name="T8" fmla="*/ 37 w 37"/>
                  <a:gd name="T9" fmla="*/ 37 h 49"/>
                  <a:gd name="T10" fmla="*/ 37 w 37"/>
                  <a:gd name="T11" fmla="*/ 12 h 49"/>
                  <a:gd name="T12" fmla="*/ 37 w 37"/>
                  <a:gd name="T13" fmla="*/ 12 h 49"/>
                  <a:gd name="T14" fmla="*/ 37 w 37"/>
                  <a:gd name="T15" fmla="*/ 12 h 49"/>
                  <a:gd name="T16" fmla="*/ 19 w 37"/>
                  <a:gd name="T17" fmla="*/ 0 h 49"/>
                  <a:gd name="T18" fmla="*/ 19 w 37"/>
                  <a:gd name="T19" fmla="*/ 0 h 49"/>
                  <a:gd name="T20" fmla="*/ 19 w 37"/>
                  <a:gd name="T21" fmla="*/ 0 h 49"/>
                  <a:gd name="T22" fmla="*/ 12 w 37"/>
                  <a:gd name="T23" fmla="*/ 0 h 49"/>
                  <a:gd name="T24" fmla="*/ 12 w 37"/>
                  <a:gd name="T25" fmla="*/ 0 h 49"/>
                  <a:gd name="T26" fmla="*/ 6 w 37"/>
                  <a:gd name="T27" fmla="*/ 0 h 49"/>
                  <a:gd name="T28" fmla="*/ 6 w 37"/>
                  <a:gd name="T29" fmla="*/ 0 h 49"/>
                  <a:gd name="T30" fmla="*/ 6 w 37"/>
                  <a:gd name="T31" fmla="*/ 6 h 49"/>
                  <a:gd name="T32" fmla="*/ 0 w 37"/>
                  <a:gd name="T33" fmla="*/ 18 h 49"/>
                  <a:gd name="T34" fmla="*/ 6 w 37"/>
                  <a:gd name="T35" fmla="*/ 18 h 49"/>
                  <a:gd name="T36" fmla="*/ 6 w 37"/>
                  <a:gd name="T37" fmla="*/ 18 h 49"/>
                  <a:gd name="T38" fmla="*/ 12 w 37"/>
                  <a:gd name="T39" fmla="*/ 18 h 49"/>
                  <a:gd name="T40" fmla="*/ 12 w 37"/>
                  <a:gd name="T41" fmla="*/ 25 h 49"/>
                  <a:gd name="T42" fmla="*/ 6 w 37"/>
                  <a:gd name="T43" fmla="*/ 25 h 49"/>
                  <a:gd name="T44" fmla="*/ 6 w 37"/>
                  <a:gd name="T45" fmla="*/ 25 h 49"/>
                  <a:gd name="T46" fmla="*/ 0 w 37"/>
                  <a:gd name="T47" fmla="*/ 25 h 49"/>
                  <a:gd name="T48" fmla="*/ 0 w 37"/>
                  <a:gd name="T49" fmla="*/ 37 h 49"/>
                  <a:gd name="T50" fmla="*/ 0 w 37"/>
                  <a:gd name="T51" fmla="*/ 37 h 49"/>
                  <a:gd name="T52" fmla="*/ 6 w 37"/>
                  <a:gd name="T53" fmla="*/ 43 h 49"/>
                  <a:gd name="T54" fmla="*/ 12 w 37"/>
                  <a:gd name="T55" fmla="*/ 43 h 49"/>
                  <a:gd name="T56" fmla="*/ 19 w 37"/>
                  <a:gd name="T57" fmla="*/ 49 h 49"/>
                  <a:gd name="T58" fmla="*/ 19 w 37"/>
                  <a:gd name="T59" fmla="*/ 49 h 49"/>
                  <a:gd name="T60" fmla="*/ 19 w 37"/>
                  <a:gd name="T61" fmla="*/ 43 h 49"/>
                  <a:gd name="T62" fmla="*/ 19 w 37"/>
                  <a:gd name="T63" fmla="*/ 43 h 49"/>
                  <a:gd name="T64" fmla="*/ 19 w 37"/>
                  <a:gd name="T65" fmla="*/ 43 h 49"/>
                  <a:gd name="T66" fmla="*/ 19 w 37"/>
                  <a:gd name="T67" fmla="*/ 43 h 49"/>
                  <a:gd name="T68" fmla="*/ 19 w 37"/>
                  <a:gd name="T69" fmla="*/ 43 h 49"/>
                  <a:gd name="T70" fmla="*/ 25 w 37"/>
                  <a:gd name="T71" fmla="*/ 37 h 49"/>
                  <a:gd name="T72" fmla="*/ 25 w 37"/>
                  <a:gd name="T73" fmla="*/ 37 h 49"/>
                  <a:gd name="T74" fmla="*/ 31 w 37"/>
                  <a:gd name="T75" fmla="*/ 37 h 49"/>
                  <a:gd name="T76" fmla="*/ 37 w 37"/>
                  <a:gd name="T77" fmla="*/ 31 h 49"/>
                  <a:gd name="T78" fmla="*/ 37 w 37"/>
                  <a:gd name="T79" fmla="*/ 37 h 49"/>
                  <a:gd name="T80" fmla="*/ 37 w 37"/>
                  <a:gd name="T8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49">
                    <a:moveTo>
                      <a:pt x="37" y="37"/>
                    </a:moveTo>
                    <a:lnTo>
                      <a:pt x="37" y="43"/>
                    </a:lnTo>
                    <a:lnTo>
                      <a:pt x="37" y="43"/>
                    </a:lnTo>
                    <a:lnTo>
                      <a:pt x="37" y="43"/>
                    </a:lnTo>
                    <a:lnTo>
                      <a:pt x="37" y="37"/>
                    </a:lnTo>
                    <a:lnTo>
                      <a:pt x="37" y="12"/>
                    </a:lnTo>
                    <a:lnTo>
                      <a:pt x="37" y="12"/>
                    </a:lnTo>
                    <a:lnTo>
                      <a:pt x="37" y="12"/>
                    </a:lnTo>
                    <a:lnTo>
                      <a:pt x="19" y="0"/>
                    </a:lnTo>
                    <a:lnTo>
                      <a:pt x="19" y="0"/>
                    </a:lnTo>
                    <a:lnTo>
                      <a:pt x="19" y="0"/>
                    </a:lnTo>
                    <a:lnTo>
                      <a:pt x="12" y="0"/>
                    </a:lnTo>
                    <a:lnTo>
                      <a:pt x="12" y="0"/>
                    </a:lnTo>
                    <a:lnTo>
                      <a:pt x="6" y="0"/>
                    </a:lnTo>
                    <a:lnTo>
                      <a:pt x="6" y="0"/>
                    </a:lnTo>
                    <a:lnTo>
                      <a:pt x="6" y="6"/>
                    </a:lnTo>
                    <a:lnTo>
                      <a:pt x="0" y="18"/>
                    </a:lnTo>
                    <a:lnTo>
                      <a:pt x="6" y="18"/>
                    </a:lnTo>
                    <a:lnTo>
                      <a:pt x="6" y="18"/>
                    </a:lnTo>
                    <a:lnTo>
                      <a:pt x="12" y="18"/>
                    </a:lnTo>
                    <a:lnTo>
                      <a:pt x="12" y="25"/>
                    </a:lnTo>
                    <a:lnTo>
                      <a:pt x="6" y="25"/>
                    </a:lnTo>
                    <a:lnTo>
                      <a:pt x="6" y="25"/>
                    </a:lnTo>
                    <a:lnTo>
                      <a:pt x="0" y="25"/>
                    </a:lnTo>
                    <a:lnTo>
                      <a:pt x="0" y="37"/>
                    </a:lnTo>
                    <a:lnTo>
                      <a:pt x="0" y="37"/>
                    </a:lnTo>
                    <a:lnTo>
                      <a:pt x="6" y="43"/>
                    </a:lnTo>
                    <a:lnTo>
                      <a:pt x="12" y="43"/>
                    </a:lnTo>
                    <a:lnTo>
                      <a:pt x="19" y="49"/>
                    </a:lnTo>
                    <a:lnTo>
                      <a:pt x="19" y="49"/>
                    </a:lnTo>
                    <a:lnTo>
                      <a:pt x="19" y="43"/>
                    </a:lnTo>
                    <a:lnTo>
                      <a:pt x="19" y="43"/>
                    </a:lnTo>
                    <a:lnTo>
                      <a:pt x="19" y="43"/>
                    </a:lnTo>
                    <a:lnTo>
                      <a:pt x="19" y="43"/>
                    </a:lnTo>
                    <a:lnTo>
                      <a:pt x="19" y="43"/>
                    </a:lnTo>
                    <a:lnTo>
                      <a:pt x="25" y="37"/>
                    </a:lnTo>
                    <a:lnTo>
                      <a:pt x="25" y="37"/>
                    </a:lnTo>
                    <a:lnTo>
                      <a:pt x="31" y="37"/>
                    </a:lnTo>
                    <a:lnTo>
                      <a:pt x="37" y="31"/>
                    </a:lnTo>
                    <a:lnTo>
                      <a:pt x="37" y="37"/>
                    </a:lnTo>
                    <a:lnTo>
                      <a:pt x="37" y="37"/>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 name="Freeform 47"/>
              <p:cNvSpPr>
                <a:spLocks/>
              </p:cNvSpPr>
              <p:nvPr/>
            </p:nvSpPr>
            <p:spPr bwMode="auto">
              <a:xfrm>
                <a:off x="535" y="2023"/>
                <a:ext cx="25" cy="19"/>
              </a:xfrm>
              <a:custGeom>
                <a:avLst/>
                <a:gdLst>
                  <a:gd name="T0" fmla="*/ 18 w 25"/>
                  <a:gd name="T1" fmla="*/ 0 h 19"/>
                  <a:gd name="T2" fmla="*/ 12 w 25"/>
                  <a:gd name="T3" fmla="*/ 0 h 19"/>
                  <a:gd name="T4" fmla="*/ 6 w 25"/>
                  <a:gd name="T5" fmla="*/ 6 h 19"/>
                  <a:gd name="T6" fmla="*/ 6 w 25"/>
                  <a:gd name="T7" fmla="*/ 6 h 19"/>
                  <a:gd name="T8" fmla="*/ 6 w 25"/>
                  <a:gd name="T9" fmla="*/ 6 h 19"/>
                  <a:gd name="T10" fmla="*/ 6 w 25"/>
                  <a:gd name="T11" fmla="*/ 6 h 19"/>
                  <a:gd name="T12" fmla="*/ 0 w 25"/>
                  <a:gd name="T13" fmla="*/ 12 h 19"/>
                  <a:gd name="T14" fmla="*/ 0 w 25"/>
                  <a:gd name="T15" fmla="*/ 19 h 19"/>
                  <a:gd name="T16" fmla="*/ 0 w 25"/>
                  <a:gd name="T17" fmla="*/ 19 h 19"/>
                  <a:gd name="T18" fmla="*/ 6 w 25"/>
                  <a:gd name="T19" fmla="*/ 19 h 19"/>
                  <a:gd name="T20" fmla="*/ 12 w 25"/>
                  <a:gd name="T21" fmla="*/ 19 h 19"/>
                  <a:gd name="T22" fmla="*/ 18 w 25"/>
                  <a:gd name="T23" fmla="*/ 19 h 19"/>
                  <a:gd name="T24" fmla="*/ 18 w 25"/>
                  <a:gd name="T25" fmla="*/ 12 h 19"/>
                  <a:gd name="T26" fmla="*/ 18 w 25"/>
                  <a:gd name="T27" fmla="*/ 12 h 19"/>
                  <a:gd name="T28" fmla="*/ 25 w 25"/>
                  <a:gd name="T29" fmla="*/ 12 h 19"/>
                  <a:gd name="T30" fmla="*/ 25 w 25"/>
                  <a:gd name="T31" fmla="*/ 6 h 19"/>
                  <a:gd name="T32" fmla="*/ 25 w 25"/>
                  <a:gd name="T33" fmla="*/ 6 h 19"/>
                  <a:gd name="T34" fmla="*/ 25 w 25"/>
                  <a:gd name="T35" fmla="*/ 0 h 19"/>
                  <a:gd name="T36" fmla="*/ 25 w 25"/>
                  <a:gd name="T37" fmla="*/ 0 h 19"/>
                  <a:gd name="T38" fmla="*/ 18 w 25"/>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9">
                    <a:moveTo>
                      <a:pt x="18" y="0"/>
                    </a:moveTo>
                    <a:lnTo>
                      <a:pt x="12" y="0"/>
                    </a:lnTo>
                    <a:lnTo>
                      <a:pt x="6" y="6"/>
                    </a:lnTo>
                    <a:lnTo>
                      <a:pt x="6" y="6"/>
                    </a:lnTo>
                    <a:lnTo>
                      <a:pt x="6" y="6"/>
                    </a:lnTo>
                    <a:lnTo>
                      <a:pt x="6" y="6"/>
                    </a:lnTo>
                    <a:lnTo>
                      <a:pt x="0" y="12"/>
                    </a:lnTo>
                    <a:lnTo>
                      <a:pt x="0" y="19"/>
                    </a:lnTo>
                    <a:lnTo>
                      <a:pt x="0" y="19"/>
                    </a:lnTo>
                    <a:lnTo>
                      <a:pt x="6" y="19"/>
                    </a:lnTo>
                    <a:lnTo>
                      <a:pt x="12" y="19"/>
                    </a:lnTo>
                    <a:lnTo>
                      <a:pt x="18" y="19"/>
                    </a:lnTo>
                    <a:lnTo>
                      <a:pt x="18" y="12"/>
                    </a:lnTo>
                    <a:lnTo>
                      <a:pt x="18" y="12"/>
                    </a:lnTo>
                    <a:lnTo>
                      <a:pt x="25" y="12"/>
                    </a:lnTo>
                    <a:lnTo>
                      <a:pt x="25" y="6"/>
                    </a:lnTo>
                    <a:lnTo>
                      <a:pt x="25" y="6"/>
                    </a:lnTo>
                    <a:lnTo>
                      <a:pt x="25" y="0"/>
                    </a:lnTo>
                    <a:lnTo>
                      <a:pt x="25" y="0"/>
                    </a:lnTo>
                    <a:lnTo>
                      <a:pt x="18"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 name="Freeform 48"/>
              <p:cNvSpPr>
                <a:spLocks/>
              </p:cNvSpPr>
              <p:nvPr/>
            </p:nvSpPr>
            <p:spPr bwMode="auto">
              <a:xfrm>
                <a:off x="1085" y="1721"/>
                <a:ext cx="18" cy="12"/>
              </a:xfrm>
              <a:custGeom>
                <a:avLst/>
                <a:gdLst>
                  <a:gd name="T0" fmla="*/ 6 w 18"/>
                  <a:gd name="T1" fmla="*/ 0 h 12"/>
                  <a:gd name="T2" fmla="*/ 6 w 18"/>
                  <a:gd name="T3" fmla="*/ 0 h 12"/>
                  <a:gd name="T4" fmla="*/ 0 w 18"/>
                  <a:gd name="T5" fmla="*/ 0 h 12"/>
                  <a:gd name="T6" fmla="*/ 0 w 18"/>
                  <a:gd name="T7" fmla="*/ 6 h 12"/>
                  <a:gd name="T8" fmla="*/ 0 w 18"/>
                  <a:gd name="T9" fmla="*/ 6 h 12"/>
                  <a:gd name="T10" fmla="*/ 0 w 18"/>
                  <a:gd name="T11" fmla="*/ 6 h 12"/>
                  <a:gd name="T12" fmla="*/ 0 w 18"/>
                  <a:gd name="T13" fmla="*/ 12 h 12"/>
                  <a:gd name="T14" fmla="*/ 0 w 18"/>
                  <a:gd name="T15" fmla="*/ 12 h 12"/>
                  <a:gd name="T16" fmla="*/ 6 w 18"/>
                  <a:gd name="T17" fmla="*/ 12 h 12"/>
                  <a:gd name="T18" fmla="*/ 12 w 18"/>
                  <a:gd name="T19" fmla="*/ 6 h 12"/>
                  <a:gd name="T20" fmla="*/ 18 w 18"/>
                  <a:gd name="T21" fmla="*/ 6 h 12"/>
                  <a:gd name="T22" fmla="*/ 18 w 18"/>
                  <a:gd name="T23" fmla="*/ 0 h 12"/>
                  <a:gd name="T24" fmla="*/ 18 w 18"/>
                  <a:gd name="T25" fmla="*/ 0 h 12"/>
                  <a:gd name="T26" fmla="*/ 18 w 18"/>
                  <a:gd name="T27" fmla="*/ 0 h 12"/>
                  <a:gd name="T28" fmla="*/ 6 w 18"/>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2">
                    <a:moveTo>
                      <a:pt x="6" y="0"/>
                    </a:moveTo>
                    <a:lnTo>
                      <a:pt x="6" y="0"/>
                    </a:lnTo>
                    <a:lnTo>
                      <a:pt x="0" y="0"/>
                    </a:lnTo>
                    <a:lnTo>
                      <a:pt x="0" y="6"/>
                    </a:lnTo>
                    <a:lnTo>
                      <a:pt x="0" y="6"/>
                    </a:lnTo>
                    <a:lnTo>
                      <a:pt x="0" y="6"/>
                    </a:lnTo>
                    <a:lnTo>
                      <a:pt x="0" y="12"/>
                    </a:lnTo>
                    <a:lnTo>
                      <a:pt x="0" y="12"/>
                    </a:lnTo>
                    <a:lnTo>
                      <a:pt x="6" y="12"/>
                    </a:lnTo>
                    <a:lnTo>
                      <a:pt x="12" y="6"/>
                    </a:lnTo>
                    <a:lnTo>
                      <a:pt x="18" y="6"/>
                    </a:lnTo>
                    <a:lnTo>
                      <a:pt x="18" y="0"/>
                    </a:lnTo>
                    <a:lnTo>
                      <a:pt x="18" y="0"/>
                    </a:lnTo>
                    <a:lnTo>
                      <a:pt x="18" y="0"/>
                    </a:lnTo>
                    <a:lnTo>
                      <a:pt x="6"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 name="Freeform 49"/>
              <p:cNvSpPr>
                <a:spLocks/>
              </p:cNvSpPr>
              <p:nvPr/>
            </p:nvSpPr>
            <p:spPr bwMode="auto">
              <a:xfrm>
                <a:off x="1116" y="561"/>
                <a:ext cx="18" cy="43"/>
              </a:xfrm>
              <a:custGeom>
                <a:avLst/>
                <a:gdLst>
                  <a:gd name="T0" fmla="*/ 6 w 18"/>
                  <a:gd name="T1" fmla="*/ 43 h 43"/>
                  <a:gd name="T2" fmla="*/ 18 w 18"/>
                  <a:gd name="T3" fmla="*/ 12 h 43"/>
                  <a:gd name="T4" fmla="*/ 18 w 18"/>
                  <a:gd name="T5" fmla="*/ 6 h 43"/>
                  <a:gd name="T6" fmla="*/ 18 w 18"/>
                  <a:gd name="T7" fmla="*/ 0 h 43"/>
                  <a:gd name="T8" fmla="*/ 18 w 18"/>
                  <a:gd name="T9" fmla="*/ 0 h 43"/>
                  <a:gd name="T10" fmla="*/ 18 w 18"/>
                  <a:gd name="T11" fmla="*/ 0 h 43"/>
                  <a:gd name="T12" fmla="*/ 18 w 18"/>
                  <a:gd name="T13" fmla="*/ 0 h 43"/>
                  <a:gd name="T14" fmla="*/ 18 w 18"/>
                  <a:gd name="T15" fmla="*/ 0 h 43"/>
                  <a:gd name="T16" fmla="*/ 18 w 18"/>
                  <a:gd name="T17" fmla="*/ 0 h 43"/>
                  <a:gd name="T18" fmla="*/ 18 w 18"/>
                  <a:gd name="T19" fmla="*/ 0 h 43"/>
                  <a:gd name="T20" fmla="*/ 6 w 18"/>
                  <a:gd name="T21" fmla="*/ 24 h 43"/>
                  <a:gd name="T22" fmla="*/ 0 w 18"/>
                  <a:gd name="T23" fmla="*/ 30 h 43"/>
                  <a:gd name="T24" fmla="*/ 0 w 18"/>
                  <a:gd name="T25" fmla="*/ 30 h 43"/>
                  <a:gd name="T26" fmla="*/ 6 w 18"/>
                  <a:gd name="T27" fmla="*/ 43 h 43"/>
                  <a:gd name="T28" fmla="*/ 6 w 18"/>
                  <a:gd name="T29" fmla="*/ 43 h 43"/>
                  <a:gd name="T30" fmla="*/ 6 w 1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3">
                    <a:moveTo>
                      <a:pt x="6" y="43"/>
                    </a:moveTo>
                    <a:lnTo>
                      <a:pt x="18" y="12"/>
                    </a:lnTo>
                    <a:lnTo>
                      <a:pt x="18" y="6"/>
                    </a:lnTo>
                    <a:lnTo>
                      <a:pt x="18" y="0"/>
                    </a:lnTo>
                    <a:lnTo>
                      <a:pt x="18" y="0"/>
                    </a:lnTo>
                    <a:lnTo>
                      <a:pt x="18" y="0"/>
                    </a:lnTo>
                    <a:lnTo>
                      <a:pt x="18" y="0"/>
                    </a:lnTo>
                    <a:lnTo>
                      <a:pt x="18" y="0"/>
                    </a:lnTo>
                    <a:lnTo>
                      <a:pt x="18" y="0"/>
                    </a:lnTo>
                    <a:lnTo>
                      <a:pt x="18" y="0"/>
                    </a:lnTo>
                    <a:lnTo>
                      <a:pt x="6" y="24"/>
                    </a:lnTo>
                    <a:lnTo>
                      <a:pt x="0" y="30"/>
                    </a:lnTo>
                    <a:lnTo>
                      <a:pt x="0" y="30"/>
                    </a:lnTo>
                    <a:lnTo>
                      <a:pt x="6" y="43"/>
                    </a:lnTo>
                    <a:lnTo>
                      <a:pt x="6" y="43"/>
                    </a:lnTo>
                    <a:lnTo>
                      <a:pt x="6" y="43"/>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 name="Freeform 50"/>
              <p:cNvSpPr>
                <a:spLocks/>
              </p:cNvSpPr>
              <p:nvPr/>
            </p:nvSpPr>
            <p:spPr bwMode="auto">
              <a:xfrm>
                <a:off x="1134" y="320"/>
                <a:ext cx="19" cy="12"/>
              </a:xfrm>
              <a:custGeom>
                <a:avLst/>
                <a:gdLst>
                  <a:gd name="T0" fmla="*/ 12 w 19"/>
                  <a:gd name="T1" fmla="*/ 0 h 12"/>
                  <a:gd name="T2" fmla="*/ 19 w 19"/>
                  <a:gd name="T3" fmla="*/ 0 h 12"/>
                  <a:gd name="T4" fmla="*/ 19 w 19"/>
                  <a:gd name="T5" fmla="*/ 0 h 12"/>
                  <a:gd name="T6" fmla="*/ 19 w 19"/>
                  <a:gd name="T7" fmla="*/ 0 h 12"/>
                  <a:gd name="T8" fmla="*/ 12 w 19"/>
                  <a:gd name="T9" fmla="*/ 0 h 12"/>
                  <a:gd name="T10" fmla="*/ 12 w 19"/>
                  <a:gd name="T11" fmla="*/ 0 h 12"/>
                  <a:gd name="T12" fmla="*/ 12 w 19"/>
                  <a:gd name="T13" fmla="*/ 0 h 12"/>
                  <a:gd name="T14" fmla="*/ 0 w 19"/>
                  <a:gd name="T15" fmla="*/ 0 h 12"/>
                  <a:gd name="T16" fmla="*/ 0 w 19"/>
                  <a:gd name="T17" fmla="*/ 0 h 12"/>
                  <a:gd name="T18" fmla="*/ 0 w 19"/>
                  <a:gd name="T19" fmla="*/ 0 h 12"/>
                  <a:gd name="T20" fmla="*/ 0 w 19"/>
                  <a:gd name="T21" fmla="*/ 6 h 12"/>
                  <a:gd name="T22" fmla="*/ 0 w 19"/>
                  <a:gd name="T23" fmla="*/ 6 h 12"/>
                  <a:gd name="T24" fmla="*/ 0 w 19"/>
                  <a:gd name="T25" fmla="*/ 12 h 12"/>
                  <a:gd name="T26" fmla="*/ 6 w 19"/>
                  <a:gd name="T27" fmla="*/ 12 h 12"/>
                  <a:gd name="T28" fmla="*/ 6 w 19"/>
                  <a:gd name="T29" fmla="*/ 12 h 12"/>
                  <a:gd name="T30" fmla="*/ 12 w 19"/>
                  <a:gd name="T31" fmla="*/ 6 h 12"/>
                  <a:gd name="T32" fmla="*/ 12 w 19"/>
                  <a:gd name="T33" fmla="*/ 6 h 12"/>
                  <a:gd name="T34" fmla="*/ 12 w 19"/>
                  <a:gd name="T35" fmla="*/ 6 h 12"/>
                  <a:gd name="T36" fmla="*/ 12 w 19"/>
                  <a:gd name="T37" fmla="*/ 6 h 12"/>
                  <a:gd name="T38" fmla="*/ 12 w 19"/>
                  <a:gd name="T39" fmla="*/ 6 h 12"/>
                  <a:gd name="T40" fmla="*/ 12 w 19"/>
                  <a:gd name="T41" fmla="*/ 6 h 12"/>
                  <a:gd name="T42" fmla="*/ 12 w 19"/>
                  <a:gd name="T43" fmla="*/ 0 h 12"/>
                  <a:gd name="T44" fmla="*/ 12 w 19"/>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2">
                    <a:moveTo>
                      <a:pt x="12" y="0"/>
                    </a:moveTo>
                    <a:lnTo>
                      <a:pt x="19" y="0"/>
                    </a:lnTo>
                    <a:lnTo>
                      <a:pt x="19" y="0"/>
                    </a:lnTo>
                    <a:lnTo>
                      <a:pt x="19" y="0"/>
                    </a:lnTo>
                    <a:lnTo>
                      <a:pt x="12" y="0"/>
                    </a:lnTo>
                    <a:lnTo>
                      <a:pt x="12" y="0"/>
                    </a:lnTo>
                    <a:lnTo>
                      <a:pt x="12" y="0"/>
                    </a:lnTo>
                    <a:lnTo>
                      <a:pt x="0" y="0"/>
                    </a:lnTo>
                    <a:lnTo>
                      <a:pt x="0" y="0"/>
                    </a:lnTo>
                    <a:lnTo>
                      <a:pt x="0" y="0"/>
                    </a:lnTo>
                    <a:lnTo>
                      <a:pt x="0" y="6"/>
                    </a:lnTo>
                    <a:lnTo>
                      <a:pt x="0" y="6"/>
                    </a:lnTo>
                    <a:lnTo>
                      <a:pt x="0" y="12"/>
                    </a:lnTo>
                    <a:lnTo>
                      <a:pt x="6" y="12"/>
                    </a:lnTo>
                    <a:lnTo>
                      <a:pt x="6" y="12"/>
                    </a:lnTo>
                    <a:lnTo>
                      <a:pt x="12" y="6"/>
                    </a:lnTo>
                    <a:lnTo>
                      <a:pt x="12" y="6"/>
                    </a:lnTo>
                    <a:lnTo>
                      <a:pt x="12" y="6"/>
                    </a:lnTo>
                    <a:lnTo>
                      <a:pt x="12" y="6"/>
                    </a:lnTo>
                    <a:lnTo>
                      <a:pt x="12" y="6"/>
                    </a:lnTo>
                    <a:lnTo>
                      <a:pt x="12" y="6"/>
                    </a:lnTo>
                    <a:lnTo>
                      <a:pt x="12" y="0"/>
                    </a:lnTo>
                    <a:lnTo>
                      <a:pt x="12"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Freeform 51"/>
              <p:cNvSpPr>
                <a:spLocks/>
              </p:cNvSpPr>
              <p:nvPr/>
            </p:nvSpPr>
            <p:spPr bwMode="auto">
              <a:xfrm>
                <a:off x="1146" y="456"/>
                <a:ext cx="93" cy="123"/>
              </a:xfrm>
              <a:custGeom>
                <a:avLst/>
                <a:gdLst>
                  <a:gd name="T0" fmla="*/ 93 w 93"/>
                  <a:gd name="T1" fmla="*/ 43 h 123"/>
                  <a:gd name="T2" fmla="*/ 87 w 93"/>
                  <a:gd name="T3" fmla="*/ 0 h 123"/>
                  <a:gd name="T4" fmla="*/ 75 w 93"/>
                  <a:gd name="T5" fmla="*/ 0 h 123"/>
                  <a:gd name="T6" fmla="*/ 75 w 93"/>
                  <a:gd name="T7" fmla="*/ 0 h 123"/>
                  <a:gd name="T8" fmla="*/ 68 w 93"/>
                  <a:gd name="T9" fmla="*/ 0 h 123"/>
                  <a:gd name="T10" fmla="*/ 62 w 93"/>
                  <a:gd name="T11" fmla="*/ 0 h 123"/>
                  <a:gd name="T12" fmla="*/ 50 w 93"/>
                  <a:gd name="T13" fmla="*/ 12 h 123"/>
                  <a:gd name="T14" fmla="*/ 44 w 93"/>
                  <a:gd name="T15" fmla="*/ 12 h 123"/>
                  <a:gd name="T16" fmla="*/ 44 w 93"/>
                  <a:gd name="T17" fmla="*/ 18 h 123"/>
                  <a:gd name="T18" fmla="*/ 50 w 93"/>
                  <a:gd name="T19" fmla="*/ 18 h 123"/>
                  <a:gd name="T20" fmla="*/ 56 w 93"/>
                  <a:gd name="T21" fmla="*/ 12 h 123"/>
                  <a:gd name="T22" fmla="*/ 56 w 93"/>
                  <a:gd name="T23" fmla="*/ 18 h 123"/>
                  <a:gd name="T24" fmla="*/ 62 w 93"/>
                  <a:gd name="T25" fmla="*/ 43 h 123"/>
                  <a:gd name="T26" fmla="*/ 62 w 93"/>
                  <a:gd name="T27" fmla="*/ 43 h 123"/>
                  <a:gd name="T28" fmla="*/ 50 w 93"/>
                  <a:gd name="T29" fmla="*/ 49 h 123"/>
                  <a:gd name="T30" fmla="*/ 44 w 93"/>
                  <a:gd name="T31" fmla="*/ 43 h 123"/>
                  <a:gd name="T32" fmla="*/ 25 w 93"/>
                  <a:gd name="T33" fmla="*/ 24 h 123"/>
                  <a:gd name="T34" fmla="*/ 7 w 93"/>
                  <a:gd name="T35" fmla="*/ 80 h 123"/>
                  <a:gd name="T36" fmla="*/ 13 w 93"/>
                  <a:gd name="T37" fmla="*/ 92 h 123"/>
                  <a:gd name="T38" fmla="*/ 38 w 93"/>
                  <a:gd name="T39" fmla="*/ 105 h 123"/>
                  <a:gd name="T40" fmla="*/ 38 w 93"/>
                  <a:gd name="T41" fmla="*/ 111 h 123"/>
                  <a:gd name="T42" fmla="*/ 44 w 93"/>
                  <a:gd name="T43" fmla="*/ 117 h 123"/>
                  <a:gd name="T44" fmla="*/ 56 w 93"/>
                  <a:gd name="T45" fmla="*/ 123 h 123"/>
                  <a:gd name="T46" fmla="*/ 56 w 93"/>
                  <a:gd name="T47" fmla="*/ 123 h 123"/>
                  <a:gd name="T48" fmla="*/ 81 w 93"/>
                  <a:gd name="T49" fmla="*/ 92 h 123"/>
                  <a:gd name="T50" fmla="*/ 81 w 93"/>
                  <a:gd name="T51" fmla="*/ 80 h 123"/>
                  <a:gd name="T52" fmla="*/ 81 w 93"/>
                  <a:gd name="T53" fmla="*/ 80 h 123"/>
                  <a:gd name="T54" fmla="*/ 75 w 93"/>
                  <a:gd name="T55" fmla="*/ 80 h 123"/>
                  <a:gd name="T56" fmla="*/ 68 w 93"/>
                  <a:gd name="T57" fmla="*/ 74 h 123"/>
                  <a:gd name="T58" fmla="*/ 68 w 93"/>
                  <a:gd name="T59" fmla="*/ 74 h 123"/>
                  <a:gd name="T60" fmla="*/ 68 w 93"/>
                  <a:gd name="T61" fmla="*/ 67 h 123"/>
                  <a:gd name="T62" fmla="*/ 68 w 93"/>
                  <a:gd name="T63" fmla="*/ 61 h 123"/>
                  <a:gd name="T64" fmla="*/ 68 w 93"/>
                  <a:gd name="T65" fmla="*/ 61 h 123"/>
                  <a:gd name="T66" fmla="*/ 81 w 93"/>
                  <a:gd name="T67" fmla="*/ 55 h 123"/>
                  <a:gd name="T68" fmla="*/ 87 w 93"/>
                  <a:gd name="T69" fmla="*/ 55 h 123"/>
                  <a:gd name="T70" fmla="*/ 93 w 93"/>
                  <a:gd name="T71" fmla="*/ 4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123">
                    <a:moveTo>
                      <a:pt x="93" y="43"/>
                    </a:moveTo>
                    <a:lnTo>
                      <a:pt x="93" y="43"/>
                    </a:lnTo>
                    <a:lnTo>
                      <a:pt x="93" y="6"/>
                    </a:lnTo>
                    <a:lnTo>
                      <a:pt x="87" y="0"/>
                    </a:lnTo>
                    <a:lnTo>
                      <a:pt x="87" y="0"/>
                    </a:lnTo>
                    <a:lnTo>
                      <a:pt x="75" y="0"/>
                    </a:lnTo>
                    <a:lnTo>
                      <a:pt x="75" y="0"/>
                    </a:lnTo>
                    <a:lnTo>
                      <a:pt x="75" y="0"/>
                    </a:lnTo>
                    <a:lnTo>
                      <a:pt x="68" y="0"/>
                    </a:lnTo>
                    <a:lnTo>
                      <a:pt x="68" y="0"/>
                    </a:lnTo>
                    <a:lnTo>
                      <a:pt x="62" y="0"/>
                    </a:lnTo>
                    <a:lnTo>
                      <a:pt x="62" y="0"/>
                    </a:lnTo>
                    <a:lnTo>
                      <a:pt x="62" y="0"/>
                    </a:lnTo>
                    <a:lnTo>
                      <a:pt x="50" y="12"/>
                    </a:lnTo>
                    <a:lnTo>
                      <a:pt x="50" y="12"/>
                    </a:lnTo>
                    <a:lnTo>
                      <a:pt x="44" y="12"/>
                    </a:lnTo>
                    <a:lnTo>
                      <a:pt x="44" y="18"/>
                    </a:lnTo>
                    <a:lnTo>
                      <a:pt x="44" y="18"/>
                    </a:lnTo>
                    <a:lnTo>
                      <a:pt x="50" y="18"/>
                    </a:lnTo>
                    <a:lnTo>
                      <a:pt x="50" y="18"/>
                    </a:lnTo>
                    <a:lnTo>
                      <a:pt x="56" y="12"/>
                    </a:lnTo>
                    <a:lnTo>
                      <a:pt x="56" y="12"/>
                    </a:lnTo>
                    <a:lnTo>
                      <a:pt x="56" y="18"/>
                    </a:lnTo>
                    <a:lnTo>
                      <a:pt x="56" y="18"/>
                    </a:lnTo>
                    <a:lnTo>
                      <a:pt x="56" y="18"/>
                    </a:lnTo>
                    <a:lnTo>
                      <a:pt x="62" y="43"/>
                    </a:lnTo>
                    <a:lnTo>
                      <a:pt x="62" y="43"/>
                    </a:lnTo>
                    <a:lnTo>
                      <a:pt x="62" y="43"/>
                    </a:lnTo>
                    <a:lnTo>
                      <a:pt x="62" y="49"/>
                    </a:lnTo>
                    <a:lnTo>
                      <a:pt x="50" y="49"/>
                    </a:lnTo>
                    <a:lnTo>
                      <a:pt x="50" y="49"/>
                    </a:lnTo>
                    <a:lnTo>
                      <a:pt x="44" y="43"/>
                    </a:lnTo>
                    <a:lnTo>
                      <a:pt x="38" y="37"/>
                    </a:lnTo>
                    <a:lnTo>
                      <a:pt x="25" y="24"/>
                    </a:lnTo>
                    <a:lnTo>
                      <a:pt x="0" y="49"/>
                    </a:lnTo>
                    <a:lnTo>
                      <a:pt x="7" y="80"/>
                    </a:lnTo>
                    <a:lnTo>
                      <a:pt x="7" y="92"/>
                    </a:lnTo>
                    <a:lnTo>
                      <a:pt x="13" y="92"/>
                    </a:lnTo>
                    <a:lnTo>
                      <a:pt x="19" y="98"/>
                    </a:lnTo>
                    <a:lnTo>
                      <a:pt x="38" y="105"/>
                    </a:lnTo>
                    <a:lnTo>
                      <a:pt x="38" y="111"/>
                    </a:lnTo>
                    <a:lnTo>
                      <a:pt x="38" y="111"/>
                    </a:lnTo>
                    <a:lnTo>
                      <a:pt x="38" y="111"/>
                    </a:lnTo>
                    <a:lnTo>
                      <a:pt x="44" y="117"/>
                    </a:lnTo>
                    <a:lnTo>
                      <a:pt x="56" y="123"/>
                    </a:lnTo>
                    <a:lnTo>
                      <a:pt x="56" y="123"/>
                    </a:lnTo>
                    <a:lnTo>
                      <a:pt x="56" y="123"/>
                    </a:lnTo>
                    <a:lnTo>
                      <a:pt x="56" y="123"/>
                    </a:lnTo>
                    <a:lnTo>
                      <a:pt x="62" y="117"/>
                    </a:lnTo>
                    <a:lnTo>
                      <a:pt x="81" y="92"/>
                    </a:lnTo>
                    <a:lnTo>
                      <a:pt x="81" y="86"/>
                    </a:lnTo>
                    <a:lnTo>
                      <a:pt x="81" y="80"/>
                    </a:lnTo>
                    <a:lnTo>
                      <a:pt x="81" y="80"/>
                    </a:lnTo>
                    <a:lnTo>
                      <a:pt x="81" y="80"/>
                    </a:lnTo>
                    <a:lnTo>
                      <a:pt x="81" y="80"/>
                    </a:lnTo>
                    <a:lnTo>
                      <a:pt x="75" y="80"/>
                    </a:lnTo>
                    <a:lnTo>
                      <a:pt x="68" y="74"/>
                    </a:lnTo>
                    <a:lnTo>
                      <a:pt x="68" y="74"/>
                    </a:lnTo>
                    <a:lnTo>
                      <a:pt x="68" y="74"/>
                    </a:lnTo>
                    <a:lnTo>
                      <a:pt x="68" y="74"/>
                    </a:lnTo>
                    <a:lnTo>
                      <a:pt x="68" y="67"/>
                    </a:lnTo>
                    <a:lnTo>
                      <a:pt x="68" y="67"/>
                    </a:lnTo>
                    <a:lnTo>
                      <a:pt x="68" y="67"/>
                    </a:lnTo>
                    <a:lnTo>
                      <a:pt x="68" y="61"/>
                    </a:lnTo>
                    <a:lnTo>
                      <a:pt x="68" y="61"/>
                    </a:lnTo>
                    <a:lnTo>
                      <a:pt x="68" y="61"/>
                    </a:lnTo>
                    <a:lnTo>
                      <a:pt x="81" y="55"/>
                    </a:lnTo>
                    <a:lnTo>
                      <a:pt x="81" y="55"/>
                    </a:lnTo>
                    <a:lnTo>
                      <a:pt x="81" y="55"/>
                    </a:lnTo>
                    <a:lnTo>
                      <a:pt x="87" y="55"/>
                    </a:lnTo>
                    <a:lnTo>
                      <a:pt x="87" y="49"/>
                    </a:lnTo>
                    <a:lnTo>
                      <a:pt x="93" y="43"/>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6" name="Freeform 52"/>
              <p:cNvSpPr>
                <a:spLocks/>
              </p:cNvSpPr>
              <p:nvPr/>
            </p:nvSpPr>
            <p:spPr bwMode="auto">
              <a:xfrm>
                <a:off x="1579" y="246"/>
                <a:ext cx="56" cy="105"/>
              </a:xfrm>
              <a:custGeom>
                <a:avLst/>
                <a:gdLst>
                  <a:gd name="T0" fmla="*/ 49 w 56"/>
                  <a:gd name="T1" fmla="*/ 0 h 105"/>
                  <a:gd name="T2" fmla="*/ 37 w 56"/>
                  <a:gd name="T3" fmla="*/ 0 h 105"/>
                  <a:gd name="T4" fmla="*/ 37 w 56"/>
                  <a:gd name="T5" fmla="*/ 0 h 105"/>
                  <a:gd name="T6" fmla="*/ 37 w 56"/>
                  <a:gd name="T7" fmla="*/ 6 h 105"/>
                  <a:gd name="T8" fmla="*/ 25 w 56"/>
                  <a:gd name="T9" fmla="*/ 12 h 105"/>
                  <a:gd name="T10" fmla="*/ 6 w 56"/>
                  <a:gd name="T11" fmla="*/ 43 h 105"/>
                  <a:gd name="T12" fmla="*/ 0 w 56"/>
                  <a:gd name="T13" fmla="*/ 43 h 105"/>
                  <a:gd name="T14" fmla="*/ 0 w 56"/>
                  <a:gd name="T15" fmla="*/ 49 h 105"/>
                  <a:gd name="T16" fmla="*/ 0 w 56"/>
                  <a:gd name="T17" fmla="*/ 49 h 105"/>
                  <a:gd name="T18" fmla="*/ 0 w 56"/>
                  <a:gd name="T19" fmla="*/ 49 h 105"/>
                  <a:gd name="T20" fmla="*/ 0 w 56"/>
                  <a:gd name="T21" fmla="*/ 74 h 105"/>
                  <a:gd name="T22" fmla="*/ 6 w 56"/>
                  <a:gd name="T23" fmla="*/ 92 h 105"/>
                  <a:gd name="T24" fmla="*/ 6 w 56"/>
                  <a:gd name="T25" fmla="*/ 105 h 105"/>
                  <a:gd name="T26" fmla="*/ 12 w 56"/>
                  <a:gd name="T27" fmla="*/ 105 h 105"/>
                  <a:gd name="T28" fmla="*/ 37 w 56"/>
                  <a:gd name="T29" fmla="*/ 74 h 105"/>
                  <a:gd name="T30" fmla="*/ 49 w 56"/>
                  <a:gd name="T31" fmla="*/ 24 h 105"/>
                  <a:gd name="T32" fmla="*/ 56 w 56"/>
                  <a:gd name="T33" fmla="*/ 6 h 105"/>
                  <a:gd name="T34" fmla="*/ 56 w 56"/>
                  <a:gd name="T35" fmla="*/ 6 h 105"/>
                  <a:gd name="T36" fmla="*/ 49 w 56"/>
                  <a:gd name="T37" fmla="*/ 0 h 105"/>
                  <a:gd name="T38" fmla="*/ 49 w 56"/>
                  <a:gd name="T3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105">
                    <a:moveTo>
                      <a:pt x="49" y="0"/>
                    </a:moveTo>
                    <a:lnTo>
                      <a:pt x="37" y="0"/>
                    </a:lnTo>
                    <a:lnTo>
                      <a:pt x="37" y="0"/>
                    </a:lnTo>
                    <a:lnTo>
                      <a:pt x="37" y="6"/>
                    </a:lnTo>
                    <a:lnTo>
                      <a:pt x="25" y="12"/>
                    </a:lnTo>
                    <a:lnTo>
                      <a:pt x="6" y="43"/>
                    </a:lnTo>
                    <a:lnTo>
                      <a:pt x="0" y="43"/>
                    </a:lnTo>
                    <a:lnTo>
                      <a:pt x="0" y="49"/>
                    </a:lnTo>
                    <a:lnTo>
                      <a:pt x="0" y="49"/>
                    </a:lnTo>
                    <a:lnTo>
                      <a:pt x="0" y="49"/>
                    </a:lnTo>
                    <a:lnTo>
                      <a:pt x="0" y="74"/>
                    </a:lnTo>
                    <a:lnTo>
                      <a:pt x="6" y="92"/>
                    </a:lnTo>
                    <a:lnTo>
                      <a:pt x="6" y="105"/>
                    </a:lnTo>
                    <a:lnTo>
                      <a:pt x="12" y="105"/>
                    </a:lnTo>
                    <a:lnTo>
                      <a:pt x="37" y="74"/>
                    </a:lnTo>
                    <a:lnTo>
                      <a:pt x="49" y="24"/>
                    </a:lnTo>
                    <a:lnTo>
                      <a:pt x="56" y="6"/>
                    </a:lnTo>
                    <a:lnTo>
                      <a:pt x="56" y="6"/>
                    </a:lnTo>
                    <a:lnTo>
                      <a:pt x="49" y="0"/>
                    </a:lnTo>
                    <a:lnTo>
                      <a:pt x="49"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7" name="Freeform 53"/>
              <p:cNvSpPr>
                <a:spLocks/>
              </p:cNvSpPr>
              <p:nvPr/>
            </p:nvSpPr>
            <p:spPr bwMode="auto">
              <a:xfrm>
                <a:off x="1635" y="240"/>
                <a:ext cx="18" cy="18"/>
              </a:xfrm>
              <a:custGeom>
                <a:avLst/>
                <a:gdLst>
                  <a:gd name="T0" fmla="*/ 6 w 18"/>
                  <a:gd name="T1" fmla="*/ 6 h 18"/>
                  <a:gd name="T2" fmla="*/ 12 w 18"/>
                  <a:gd name="T3" fmla="*/ 6 h 18"/>
                  <a:gd name="T4" fmla="*/ 12 w 18"/>
                  <a:gd name="T5" fmla="*/ 6 h 18"/>
                  <a:gd name="T6" fmla="*/ 18 w 18"/>
                  <a:gd name="T7" fmla="*/ 6 h 18"/>
                  <a:gd name="T8" fmla="*/ 18 w 18"/>
                  <a:gd name="T9" fmla="*/ 6 h 18"/>
                  <a:gd name="T10" fmla="*/ 18 w 18"/>
                  <a:gd name="T11" fmla="*/ 6 h 18"/>
                  <a:gd name="T12" fmla="*/ 18 w 18"/>
                  <a:gd name="T13" fmla="*/ 0 h 18"/>
                  <a:gd name="T14" fmla="*/ 18 w 18"/>
                  <a:gd name="T15" fmla="*/ 0 h 18"/>
                  <a:gd name="T16" fmla="*/ 6 w 18"/>
                  <a:gd name="T17" fmla="*/ 0 h 18"/>
                  <a:gd name="T18" fmla="*/ 6 w 18"/>
                  <a:gd name="T19" fmla="*/ 6 h 18"/>
                  <a:gd name="T20" fmla="*/ 6 w 18"/>
                  <a:gd name="T21" fmla="*/ 6 h 18"/>
                  <a:gd name="T22" fmla="*/ 0 w 18"/>
                  <a:gd name="T23" fmla="*/ 6 h 18"/>
                  <a:gd name="T24" fmla="*/ 0 w 18"/>
                  <a:gd name="T25" fmla="*/ 12 h 18"/>
                  <a:gd name="T26" fmla="*/ 0 w 18"/>
                  <a:gd name="T27" fmla="*/ 12 h 18"/>
                  <a:gd name="T28" fmla="*/ 6 w 18"/>
                  <a:gd name="T29" fmla="*/ 18 h 18"/>
                  <a:gd name="T30" fmla="*/ 6 w 18"/>
                  <a:gd name="T31" fmla="*/ 18 h 18"/>
                  <a:gd name="T32" fmla="*/ 6 w 18"/>
                  <a:gd name="T33" fmla="*/ 18 h 18"/>
                  <a:gd name="T34" fmla="*/ 12 w 18"/>
                  <a:gd name="T35" fmla="*/ 12 h 18"/>
                  <a:gd name="T36" fmla="*/ 12 w 18"/>
                  <a:gd name="T37" fmla="*/ 12 h 18"/>
                  <a:gd name="T38" fmla="*/ 6 w 18"/>
                  <a:gd name="T39" fmla="*/ 12 h 18"/>
                  <a:gd name="T40" fmla="*/ 6 w 18"/>
                  <a:gd name="T41" fmla="*/ 12 h 18"/>
                  <a:gd name="T42" fmla="*/ 6 w 18"/>
                  <a:gd name="T4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6" y="6"/>
                    </a:moveTo>
                    <a:lnTo>
                      <a:pt x="12" y="6"/>
                    </a:lnTo>
                    <a:lnTo>
                      <a:pt x="12" y="6"/>
                    </a:lnTo>
                    <a:lnTo>
                      <a:pt x="18" y="6"/>
                    </a:lnTo>
                    <a:lnTo>
                      <a:pt x="18" y="6"/>
                    </a:lnTo>
                    <a:lnTo>
                      <a:pt x="18" y="6"/>
                    </a:lnTo>
                    <a:lnTo>
                      <a:pt x="18" y="0"/>
                    </a:lnTo>
                    <a:lnTo>
                      <a:pt x="18" y="0"/>
                    </a:lnTo>
                    <a:lnTo>
                      <a:pt x="6" y="0"/>
                    </a:lnTo>
                    <a:lnTo>
                      <a:pt x="6" y="6"/>
                    </a:lnTo>
                    <a:lnTo>
                      <a:pt x="6" y="6"/>
                    </a:lnTo>
                    <a:lnTo>
                      <a:pt x="0" y="6"/>
                    </a:lnTo>
                    <a:lnTo>
                      <a:pt x="0" y="12"/>
                    </a:lnTo>
                    <a:lnTo>
                      <a:pt x="0" y="12"/>
                    </a:lnTo>
                    <a:lnTo>
                      <a:pt x="6" y="18"/>
                    </a:lnTo>
                    <a:lnTo>
                      <a:pt x="6" y="18"/>
                    </a:lnTo>
                    <a:lnTo>
                      <a:pt x="6" y="18"/>
                    </a:lnTo>
                    <a:lnTo>
                      <a:pt x="12" y="12"/>
                    </a:lnTo>
                    <a:lnTo>
                      <a:pt x="12" y="12"/>
                    </a:lnTo>
                    <a:lnTo>
                      <a:pt x="6" y="12"/>
                    </a:lnTo>
                    <a:lnTo>
                      <a:pt x="6" y="12"/>
                    </a:lnTo>
                    <a:lnTo>
                      <a:pt x="6"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8" name="Freeform 54"/>
              <p:cNvSpPr>
                <a:spLocks/>
              </p:cNvSpPr>
              <p:nvPr/>
            </p:nvSpPr>
            <p:spPr bwMode="auto">
              <a:xfrm>
                <a:off x="1474" y="314"/>
                <a:ext cx="43" cy="129"/>
              </a:xfrm>
              <a:custGeom>
                <a:avLst/>
                <a:gdLst>
                  <a:gd name="T0" fmla="*/ 0 w 43"/>
                  <a:gd name="T1" fmla="*/ 129 h 129"/>
                  <a:gd name="T2" fmla="*/ 6 w 43"/>
                  <a:gd name="T3" fmla="*/ 129 h 129"/>
                  <a:gd name="T4" fmla="*/ 6 w 43"/>
                  <a:gd name="T5" fmla="*/ 129 h 129"/>
                  <a:gd name="T6" fmla="*/ 6 w 43"/>
                  <a:gd name="T7" fmla="*/ 123 h 129"/>
                  <a:gd name="T8" fmla="*/ 6 w 43"/>
                  <a:gd name="T9" fmla="*/ 117 h 129"/>
                  <a:gd name="T10" fmla="*/ 12 w 43"/>
                  <a:gd name="T11" fmla="*/ 111 h 129"/>
                  <a:gd name="T12" fmla="*/ 12 w 43"/>
                  <a:gd name="T13" fmla="*/ 111 h 129"/>
                  <a:gd name="T14" fmla="*/ 12 w 43"/>
                  <a:gd name="T15" fmla="*/ 98 h 129"/>
                  <a:gd name="T16" fmla="*/ 12 w 43"/>
                  <a:gd name="T17" fmla="*/ 92 h 129"/>
                  <a:gd name="T18" fmla="*/ 12 w 43"/>
                  <a:gd name="T19" fmla="*/ 92 h 129"/>
                  <a:gd name="T20" fmla="*/ 25 w 43"/>
                  <a:gd name="T21" fmla="*/ 61 h 129"/>
                  <a:gd name="T22" fmla="*/ 31 w 43"/>
                  <a:gd name="T23" fmla="*/ 43 h 129"/>
                  <a:gd name="T24" fmla="*/ 37 w 43"/>
                  <a:gd name="T25" fmla="*/ 12 h 129"/>
                  <a:gd name="T26" fmla="*/ 43 w 43"/>
                  <a:gd name="T27" fmla="*/ 0 h 129"/>
                  <a:gd name="T28" fmla="*/ 37 w 43"/>
                  <a:gd name="T29" fmla="*/ 6 h 129"/>
                  <a:gd name="T30" fmla="*/ 31 w 43"/>
                  <a:gd name="T31" fmla="*/ 18 h 129"/>
                  <a:gd name="T32" fmla="*/ 12 w 43"/>
                  <a:gd name="T33" fmla="*/ 55 h 129"/>
                  <a:gd name="T34" fmla="*/ 6 w 43"/>
                  <a:gd name="T35" fmla="*/ 68 h 129"/>
                  <a:gd name="T36" fmla="*/ 0 w 43"/>
                  <a:gd name="T37" fmla="*/ 86 h 129"/>
                  <a:gd name="T38" fmla="*/ 0 w 43"/>
                  <a:gd name="T39" fmla="*/ 92 h 129"/>
                  <a:gd name="T40" fmla="*/ 0 w 43"/>
                  <a:gd name="T41" fmla="*/ 92 h 129"/>
                  <a:gd name="T42" fmla="*/ 0 w 43"/>
                  <a:gd name="T43" fmla="*/ 98 h 129"/>
                  <a:gd name="T44" fmla="*/ 0 w 43"/>
                  <a:gd name="T45" fmla="*/ 123 h 129"/>
                  <a:gd name="T46" fmla="*/ 0 w 43"/>
                  <a:gd name="T47" fmla="*/ 129 h 129"/>
                  <a:gd name="T48" fmla="*/ 0 w 43"/>
                  <a:gd name="T49" fmla="*/ 129 h 129"/>
                  <a:gd name="T50" fmla="*/ 0 w 43"/>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129">
                    <a:moveTo>
                      <a:pt x="0" y="129"/>
                    </a:moveTo>
                    <a:lnTo>
                      <a:pt x="6" y="129"/>
                    </a:lnTo>
                    <a:lnTo>
                      <a:pt x="6" y="129"/>
                    </a:lnTo>
                    <a:lnTo>
                      <a:pt x="6" y="123"/>
                    </a:lnTo>
                    <a:lnTo>
                      <a:pt x="6" y="117"/>
                    </a:lnTo>
                    <a:lnTo>
                      <a:pt x="12" y="111"/>
                    </a:lnTo>
                    <a:lnTo>
                      <a:pt x="12" y="111"/>
                    </a:lnTo>
                    <a:lnTo>
                      <a:pt x="12" y="98"/>
                    </a:lnTo>
                    <a:lnTo>
                      <a:pt x="12" y="92"/>
                    </a:lnTo>
                    <a:lnTo>
                      <a:pt x="12" y="92"/>
                    </a:lnTo>
                    <a:lnTo>
                      <a:pt x="25" y="61"/>
                    </a:lnTo>
                    <a:lnTo>
                      <a:pt x="31" y="43"/>
                    </a:lnTo>
                    <a:lnTo>
                      <a:pt x="37" y="12"/>
                    </a:lnTo>
                    <a:lnTo>
                      <a:pt x="43" y="0"/>
                    </a:lnTo>
                    <a:lnTo>
                      <a:pt x="37" y="6"/>
                    </a:lnTo>
                    <a:lnTo>
                      <a:pt x="31" y="18"/>
                    </a:lnTo>
                    <a:lnTo>
                      <a:pt x="12" y="55"/>
                    </a:lnTo>
                    <a:lnTo>
                      <a:pt x="6" y="68"/>
                    </a:lnTo>
                    <a:lnTo>
                      <a:pt x="0" y="86"/>
                    </a:lnTo>
                    <a:lnTo>
                      <a:pt x="0" y="92"/>
                    </a:lnTo>
                    <a:lnTo>
                      <a:pt x="0" y="92"/>
                    </a:lnTo>
                    <a:lnTo>
                      <a:pt x="0" y="98"/>
                    </a:lnTo>
                    <a:lnTo>
                      <a:pt x="0" y="123"/>
                    </a:lnTo>
                    <a:lnTo>
                      <a:pt x="0" y="129"/>
                    </a:lnTo>
                    <a:lnTo>
                      <a:pt x="0" y="129"/>
                    </a:lnTo>
                    <a:lnTo>
                      <a:pt x="0" y="129"/>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Freeform 55"/>
              <p:cNvSpPr>
                <a:spLocks/>
              </p:cNvSpPr>
              <p:nvPr/>
            </p:nvSpPr>
            <p:spPr bwMode="auto">
              <a:xfrm>
                <a:off x="1109" y="468"/>
                <a:ext cx="13" cy="25"/>
              </a:xfrm>
              <a:custGeom>
                <a:avLst/>
                <a:gdLst>
                  <a:gd name="T0" fmla="*/ 0 w 13"/>
                  <a:gd name="T1" fmla="*/ 0 h 25"/>
                  <a:gd name="T2" fmla="*/ 0 w 13"/>
                  <a:gd name="T3" fmla="*/ 0 h 25"/>
                  <a:gd name="T4" fmla="*/ 0 w 13"/>
                  <a:gd name="T5" fmla="*/ 0 h 25"/>
                  <a:gd name="T6" fmla="*/ 0 w 13"/>
                  <a:gd name="T7" fmla="*/ 0 h 25"/>
                  <a:gd name="T8" fmla="*/ 0 w 13"/>
                  <a:gd name="T9" fmla="*/ 18 h 25"/>
                  <a:gd name="T10" fmla="*/ 0 w 13"/>
                  <a:gd name="T11" fmla="*/ 25 h 25"/>
                  <a:gd name="T12" fmla="*/ 0 w 13"/>
                  <a:gd name="T13" fmla="*/ 25 h 25"/>
                  <a:gd name="T14" fmla="*/ 0 w 13"/>
                  <a:gd name="T15" fmla="*/ 25 h 25"/>
                  <a:gd name="T16" fmla="*/ 7 w 13"/>
                  <a:gd name="T17" fmla="*/ 25 h 25"/>
                  <a:gd name="T18" fmla="*/ 7 w 13"/>
                  <a:gd name="T19" fmla="*/ 25 h 25"/>
                  <a:gd name="T20" fmla="*/ 7 w 13"/>
                  <a:gd name="T21" fmla="*/ 25 h 25"/>
                  <a:gd name="T22" fmla="*/ 13 w 13"/>
                  <a:gd name="T23" fmla="*/ 12 h 25"/>
                  <a:gd name="T24" fmla="*/ 7 w 13"/>
                  <a:gd name="T25" fmla="*/ 12 h 25"/>
                  <a:gd name="T26" fmla="*/ 7 w 13"/>
                  <a:gd name="T27" fmla="*/ 12 h 25"/>
                  <a:gd name="T28" fmla="*/ 0 w 13"/>
                  <a:gd name="T29" fmla="*/ 6 h 25"/>
                  <a:gd name="T30" fmla="*/ 0 w 13"/>
                  <a:gd name="T31" fmla="*/ 0 h 25"/>
                  <a:gd name="T32" fmla="*/ 0 w 13"/>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5">
                    <a:moveTo>
                      <a:pt x="0" y="0"/>
                    </a:moveTo>
                    <a:lnTo>
                      <a:pt x="0" y="0"/>
                    </a:lnTo>
                    <a:lnTo>
                      <a:pt x="0" y="0"/>
                    </a:lnTo>
                    <a:lnTo>
                      <a:pt x="0" y="0"/>
                    </a:lnTo>
                    <a:lnTo>
                      <a:pt x="0" y="18"/>
                    </a:lnTo>
                    <a:lnTo>
                      <a:pt x="0" y="25"/>
                    </a:lnTo>
                    <a:lnTo>
                      <a:pt x="0" y="25"/>
                    </a:lnTo>
                    <a:lnTo>
                      <a:pt x="0" y="25"/>
                    </a:lnTo>
                    <a:lnTo>
                      <a:pt x="7" y="25"/>
                    </a:lnTo>
                    <a:lnTo>
                      <a:pt x="7" y="25"/>
                    </a:lnTo>
                    <a:lnTo>
                      <a:pt x="7" y="25"/>
                    </a:lnTo>
                    <a:lnTo>
                      <a:pt x="13" y="12"/>
                    </a:lnTo>
                    <a:lnTo>
                      <a:pt x="7" y="12"/>
                    </a:lnTo>
                    <a:lnTo>
                      <a:pt x="7" y="12"/>
                    </a:lnTo>
                    <a:lnTo>
                      <a:pt x="0" y="6"/>
                    </a:lnTo>
                    <a:lnTo>
                      <a:pt x="0" y="0"/>
                    </a:lnTo>
                    <a:lnTo>
                      <a:pt x="0"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0" name="Freeform 56"/>
              <p:cNvSpPr>
                <a:spLocks/>
              </p:cNvSpPr>
              <p:nvPr/>
            </p:nvSpPr>
            <p:spPr bwMode="auto">
              <a:xfrm>
                <a:off x="1369" y="542"/>
                <a:ext cx="31" cy="37"/>
              </a:xfrm>
              <a:custGeom>
                <a:avLst/>
                <a:gdLst>
                  <a:gd name="T0" fmla="*/ 0 w 31"/>
                  <a:gd name="T1" fmla="*/ 25 h 37"/>
                  <a:gd name="T2" fmla="*/ 6 w 31"/>
                  <a:gd name="T3" fmla="*/ 25 h 37"/>
                  <a:gd name="T4" fmla="*/ 18 w 31"/>
                  <a:gd name="T5" fmla="*/ 37 h 37"/>
                  <a:gd name="T6" fmla="*/ 25 w 31"/>
                  <a:gd name="T7" fmla="*/ 37 h 37"/>
                  <a:gd name="T8" fmla="*/ 25 w 31"/>
                  <a:gd name="T9" fmla="*/ 37 h 37"/>
                  <a:gd name="T10" fmla="*/ 25 w 31"/>
                  <a:gd name="T11" fmla="*/ 31 h 37"/>
                  <a:gd name="T12" fmla="*/ 31 w 31"/>
                  <a:gd name="T13" fmla="*/ 25 h 37"/>
                  <a:gd name="T14" fmla="*/ 31 w 31"/>
                  <a:gd name="T15" fmla="*/ 19 h 37"/>
                  <a:gd name="T16" fmla="*/ 31 w 31"/>
                  <a:gd name="T17" fmla="*/ 19 h 37"/>
                  <a:gd name="T18" fmla="*/ 25 w 31"/>
                  <a:gd name="T19" fmla="*/ 19 h 37"/>
                  <a:gd name="T20" fmla="*/ 25 w 31"/>
                  <a:gd name="T21" fmla="*/ 19 h 37"/>
                  <a:gd name="T22" fmla="*/ 18 w 31"/>
                  <a:gd name="T23" fmla="*/ 12 h 37"/>
                  <a:gd name="T24" fmla="*/ 12 w 31"/>
                  <a:gd name="T25" fmla="*/ 6 h 37"/>
                  <a:gd name="T26" fmla="*/ 6 w 31"/>
                  <a:gd name="T27" fmla="*/ 6 h 37"/>
                  <a:gd name="T28" fmla="*/ 6 w 31"/>
                  <a:gd name="T29" fmla="*/ 6 h 37"/>
                  <a:gd name="T30" fmla="*/ 6 w 31"/>
                  <a:gd name="T31" fmla="*/ 0 h 37"/>
                  <a:gd name="T32" fmla="*/ 6 w 31"/>
                  <a:gd name="T33" fmla="*/ 0 h 37"/>
                  <a:gd name="T34" fmla="*/ 6 w 31"/>
                  <a:gd name="T35" fmla="*/ 0 h 37"/>
                  <a:gd name="T36" fmla="*/ 6 w 31"/>
                  <a:gd name="T37" fmla="*/ 0 h 37"/>
                  <a:gd name="T38" fmla="*/ 0 w 31"/>
                  <a:gd name="T39" fmla="*/ 0 h 37"/>
                  <a:gd name="T40" fmla="*/ 0 w 31"/>
                  <a:gd name="T41" fmla="*/ 6 h 37"/>
                  <a:gd name="T42" fmla="*/ 0 w 31"/>
                  <a:gd name="T43" fmla="*/ 12 h 37"/>
                  <a:gd name="T44" fmla="*/ 0 w 31"/>
                  <a:gd name="T45" fmla="*/ 12 h 37"/>
                  <a:gd name="T46" fmla="*/ 0 w 31"/>
                  <a:gd name="T47" fmla="*/ 12 h 37"/>
                  <a:gd name="T48" fmla="*/ 0 w 31"/>
                  <a:gd name="T49" fmla="*/ 19 h 37"/>
                  <a:gd name="T50" fmla="*/ 0 w 31"/>
                  <a:gd name="T51" fmla="*/ 25 h 37"/>
                  <a:gd name="T52" fmla="*/ 0 w 31"/>
                  <a:gd name="T53" fmla="*/ 25 h 37"/>
                  <a:gd name="T54" fmla="*/ 0 w 31"/>
                  <a:gd name="T55"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37">
                    <a:moveTo>
                      <a:pt x="0" y="25"/>
                    </a:moveTo>
                    <a:lnTo>
                      <a:pt x="6" y="25"/>
                    </a:lnTo>
                    <a:lnTo>
                      <a:pt x="18" y="37"/>
                    </a:lnTo>
                    <a:lnTo>
                      <a:pt x="25" y="37"/>
                    </a:lnTo>
                    <a:lnTo>
                      <a:pt x="25" y="37"/>
                    </a:lnTo>
                    <a:lnTo>
                      <a:pt x="25" y="31"/>
                    </a:lnTo>
                    <a:lnTo>
                      <a:pt x="31" y="25"/>
                    </a:lnTo>
                    <a:lnTo>
                      <a:pt x="31" y="19"/>
                    </a:lnTo>
                    <a:lnTo>
                      <a:pt x="31" y="19"/>
                    </a:lnTo>
                    <a:lnTo>
                      <a:pt x="25" y="19"/>
                    </a:lnTo>
                    <a:lnTo>
                      <a:pt x="25" y="19"/>
                    </a:lnTo>
                    <a:lnTo>
                      <a:pt x="18" y="12"/>
                    </a:lnTo>
                    <a:lnTo>
                      <a:pt x="12" y="6"/>
                    </a:lnTo>
                    <a:lnTo>
                      <a:pt x="6" y="6"/>
                    </a:lnTo>
                    <a:lnTo>
                      <a:pt x="6" y="6"/>
                    </a:lnTo>
                    <a:lnTo>
                      <a:pt x="6" y="0"/>
                    </a:lnTo>
                    <a:lnTo>
                      <a:pt x="6" y="0"/>
                    </a:lnTo>
                    <a:lnTo>
                      <a:pt x="6" y="0"/>
                    </a:lnTo>
                    <a:lnTo>
                      <a:pt x="6" y="0"/>
                    </a:lnTo>
                    <a:lnTo>
                      <a:pt x="0" y="0"/>
                    </a:lnTo>
                    <a:lnTo>
                      <a:pt x="0" y="6"/>
                    </a:lnTo>
                    <a:lnTo>
                      <a:pt x="0" y="12"/>
                    </a:lnTo>
                    <a:lnTo>
                      <a:pt x="0" y="12"/>
                    </a:lnTo>
                    <a:lnTo>
                      <a:pt x="0" y="12"/>
                    </a:lnTo>
                    <a:lnTo>
                      <a:pt x="0" y="19"/>
                    </a:lnTo>
                    <a:lnTo>
                      <a:pt x="0" y="25"/>
                    </a:lnTo>
                    <a:lnTo>
                      <a:pt x="0" y="25"/>
                    </a:lnTo>
                    <a:lnTo>
                      <a:pt x="0" y="25"/>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1" name="Freeform 57"/>
              <p:cNvSpPr>
                <a:spLocks/>
              </p:cNvSpPr>
              <p:nvPr/>
            </p:nvSpPr>
            <p:spPr bwMode="auto">
              <a:xfrm>
                <a:off x="1171" y="233"/>
                <a:ext cx="13" cy="13"/>
              </a:xfrm>
              <a:custGeom>
                <a:avLst/>
                <a:gdLst>
                  <a:gd name="T0" fmla="*/ 0 w 13"/>
                  <a:gd name="T1" fmla="*/ 13 h 13"/>
                  <a:gd name="T2" fmla="*/ 6 w 13"/>
                  <a:gd name="T3" fmla="*/ 13 h 13"/>
                  <a:gd name="T4" fmla="*/ 6 w 13"/>
                  <a:gd name="T5" fmla="*/ 13 h 13"/>
                  <a:gd name="T6" fmla="*/ 6 w 13"/>
                  <a:gd name="T7" fmla="*/ 13 h 13"/>
                  <a:gd name="T8" fmla="*/ 13 w 13"/>
                  <a:gd name="T9" fmla="*/ 7 h 13"/>
                  <a:gd name="T10" fmla="*/ 13 w 13"/>
                  <a:gd name="T11" fmla="*/ 7 h 13"/>
                  <a:gd name="T12" fmla="*/ 13 w 13"/>
                  <a:gd name="T13" fmla="*/ 7 h 13"/>
                  <a:gd name="T14" fmla="*/ 13 w 13"/>
                  <a:gd name="T15" fmla="*/ 0 h 13"/>
                  <a:gd name="T16" fmla="*/ 13 w 13"/>
                  <a:gd name="T17" fmla="*/ 0 h 13"/>
                  <a:gd name="T18" fmla="*/ 13 w 13"/>
                  <a:gd name="T19" fmla="*/ 0 h 13"/>
                  <a:gd name="T20" fmla="*/ 6 w 13"/>
                  <a:gd name="T21" fmla="*/ 0 h 13"/>
                  <a:gd name="T22" fmla="*/ 6 w 13"/>
                  <a:gd name="T23" fmla="*/ 0 h 13"/>
                  <a:gd name="T24" fmla="*/ 6 w 13"/>
                  <a:gd name="T25" fmla="*/ 0 h 13"/>
                  <a:gd name="T26" fmla="*/ 0 w 13"/>
                  <a:gd name="T27" fmla="*/ 0 h 13"/>
                  <a:gd name="T28" fmla="*/ 0 w 13"/>
                  <a:gd name="T29" fmla="*/ 0 h 13"/>
                  <a:gd name="T30" fmla="*/ 0 w 13"/>
                  <a:gd name="T31" fmla="*/ 0 h 13"/>
                  <a:gd name="T32" fmla="*/ 0 w 13"/>
                  <a:gd name="T33" fmla="*/ 0 h 13"/>
                  <a:gd name="T34" fmla="*/ 0 w 13"/>
                  <a:gd name="T35" fmla="*/ 7 h 13"/>
                  <a:gd name="T36" fmla="*/ 0 w 13"/>
                  <a:gd name="T37" fmla="*/ 13 h 13"/>
                  <a:gd name="T38" fmla="*/ 0 w 13"/>
                  <a:gd name="T3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3">
                    <a:moveTo>
                      <a:pt x="0" y="13"/>
                    </a:moveTo>
                    <a:lnTo>
                      <a:pt x="6" y="13"/>
                    </a:lnTo>
                    <a:lnTo>
                      <a:pt x="6" y="13"/>
                    </a:lnTo>
                    <a:lnTo>
                      <a:pt x="6" y="13"/>
                    </a:lnTo>
                    <a:lnTo>
                      <a:pt x="13" y="7"/>
                    </a:lnTo>
                    <a:lnTo>
                      <a:pt x="13" y="7"/>
                    </a:lnTo>
                    <a:lnTo>
                      <a:pt x="13" y="7"/>
                    </a:lnTo>
                    <a:lnTo>
                      <a:pt x="13" y="0"/>
                    </a:lnTo>
                    <a:lnTo>
                      <a:pt x="13" y="0"/>
                    </a:lnTo>
                    <a:lnTo>
                      <a:pt x="13" y="0"/>
                    </a:lnTo>
                    <a:lnTo>
                      <a:pt x="6" y="0"/>
                    </a:lnTo>
                    <a:lnTo>
                      <a:pt x="6" y="0"/>
                    </a:lnTo>
                    <a:lnTo>
                      <a:pt x="6" y="0"/>
                    </a:lnTo>
                    <a:lnTo>
                      <a:pt x="0" y="0"/>
                    </a:lnTo>
                    <a:lnTo>
                      <a:pt x="0" y="0"/>
                    </a:lnTo>
                    <a:lnTo>
                      <a:pt x="0" y="0"/>
                    </a:lnTo>
                    <a:lnTo>
                      <a:pt x="0" y="0"/>
                    </a:lnTo>
                    <a:lnTo>
                      <a:pt x="0" y="7"/>
                    </a:lnTo>
                    <a:lnTo>
                      <a:pt x="0" y="13"/>
                    </a:lnTo>
                    <a:lnTo>
                      <a:pt x="0" y="13"/>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2" name="Freeform 58"/>
              <p:cNvSpPr>
                <a:spLocks noEditPoints="1"/>
              </p:cNvSpPr>
              <p:nvPr/>
            </p:nvSpPr>
            <p:spPr bwMode="auto">
              <a:xfrm>
                <a:off x="-77" y="270"/>
                <a:ext cx="1681" cy="1994"/>
              </a:xfrm>
              <a:custGeom>
                <a:avLst/>
                <a:gdLst>
                  <a:gd name="T0" fmla="*/ 23 w 272"/>
                  <a:gd name="T1" fmla="*/ 316 h 323"/>
                  <a:gd name="T2" fmla="*/ 39 w 272"/>
                  <a:gd name="T3" fmla="*/ 317 h 323"/>
                  <a:gd name="T4" fmla="*/ 65 w 272"/>
                  <a:gd name="T5" fmla="*/ 314 h 323"/>
                  <a:gd name="T6" fmla="*/ 78 w 272"/>
                  <a:gd name="T7" fmla="*/ 302 h 323"/>
                  <a:gd name="T8" fmla="*/ 86 w 272"/>
                  <a:gd name="T9" fmla="*/ 275 h 323"/>
                  <a:gd name="T10" fmla="*/ 96 w 272"/>
                  <a:gd name="T11" fmla="*/ 264 h 323"/>
                  <a:gd name="T12" fmla="*/ 119 w 272"/>
                  <a:gd name="T13" fmla="*/ 248 h 323"/>
                  <a:gd name="T14" fmla="*/ 126 w 272"/>
                  <a:gd name="T15" fmla="*/ 225 h 323"/>
                  <a:gd name="T16" fmla="*/ 146 w 272"/>
                  <a:gd name="T17" fmla="*/ 232 h 323"/>
                  <a:gd name="T18" fmla="*/ 168 w 272"/>
                  <a:gd name="T19" fmla="*/ 219 h 323"/>
                  <a:gd name="T20" fmla="*/ 192 w 272"/>
                  <a:gd name="T21" fmla="*/ 229 h 323"/>
                  <a:gd name="T22" fmla="*/ 210 w 272"/>
                  <a:gd name="T23" fmla="*/ 250 h 323"/>
                  <a:gd name="T24" fmla="*/ 244 w 272"/>
                  <a:gd name="T25" fmla="*/ 272 h 323"/>
                  <a:gd name="T26" fmla="*/ 247 w 272"/>
                  <a:gd name="T27" fmla="*/ 299 h 323"/>
                  <a:gd name="T28" fmla="*/ 253 w 272"/>
                  <a:gd name="T29" fmla="*/ 293 h 323"/>
                  <a:gd name="T30" fmla="*/ 252 w 272"/>
                  <a:gd name="T31" fmla="*/ 277 h 323"/>
                  <a:gd name="T32" fmla="*/ 268 w 272"/>
                  <a:gd name="T33" fmla="*/ 274 h 323"/>
                  <a:gd name="T34" fmla="*/ 260 w 272"/>
                  <a:gd name="T35" fmla="*/ 260 h 323"/>
                  <a:gd name="T36" fmla="*/ 249 w 272"/>
                  <a:gd name="T37" fmla="*/ 250 h 323"/>
                  <a:gd name="T38" fmla="*/ 235 w 272"/>
                  <a:gd name="T39" fmla="*/ 246 h 323"/>
                  <a:gd name="T40" fmla="*/ 214 w 272"/>
                  <a:gd name="T41" fmla="*/ 220 h 323"/>
                  <a:gd name="T42" fmla="*/ 212 w 272"/>
                  <a:gd name="T43" fmla="*/ 206 h 323"/>
                  <a:gd name="T44" fmla="*/ 213 w 272"/>
                  <a:gd name="T45" fmla="*/ 198 h 323"/>
                  <a:gd name="T46" fmla="*/ 225 w 272"/>
                  <a:gd name="T47" fmla="*/ 194 h 323"/>
                  <a:gd name="T48" fmla="*/ 238 w 272"/>
                  <a:gd name="T49" fmla="*/ 181 h 323"/>
                  <a:gd name="T50" fmla="*/ 256 w 272"/>
                  <a:gd name="T51" fmla="*/ 151 h 323"/>
                  <a:gd name="T52" fmla="*/ 237 w 272"/>
                  <a:gd name="T53" fmla="*/ 150 h 323"/>
                  <a:gd name="T54" fmla="*/ 211 w 272"/>
                  <a:gd name="T55" fmla="*/ 126 h 323"/>
                  <a:gd name="T56" fmla="*/ 233 w 272"/>
                  <a:gd name="T57" fmla="*/ 102 h 323"/>
                  <a:gd name="T58" fmla="*/ 226 w 272"/>
                  <a:gd name="T59" fmla="*/ 68 h 323"/>
                  <a:gd name="T60" fmla="*/ 196 w 272"/>
                  <a:gd name="T61" fmla="*/ 65 h 323"/>
                  <a:gd name="T62" fmla="*/ 189 w 272"/>
                  <a:gd name="T63" fmla="*/ 35 h 323"/>
                  <a:gd name="T64" fmla="*/ 189 w 272"/>
                  <a:gd name="T65" fmla="*/ 14 h 323"/>
                  <a:gd name="T66" fmla="*/ 192 w 272"/>
                  <a:gd name="T67" fmla="*/ 0 h 323"/>
                  <a:gd name="T68" fmla="*/ 170 w 272"/>
                  <a:gd name="T69" fmla="*/ 16 h 323"/>
                  <a:gd name="T70" fmla="*/ 186 w 272"/>
                  <a:gd name="T71" fmla="*/ 13 h 323"/>
                  <a:gd name="T72" fmla="*/ 169 w 272"/>
                  <a:gd name="T73" fmla="*/ 19 h 323"/>
                  <a:gd name="T74" fmla="*/ 173 w 272"/>
                  <a:gd name="T75" fmla="*/ 46 h 323"/>
                  <a:gd name="T76" fmla="*/ 171 w 272"/>
                  <a:gd name="T77" fmla="*/ 48 h 323"/>
                  <a:gd name="T78" fmla="*/ 176 w 272"/>
                  <a:gd name="T79" fmla="*/ 59 h 323"/>
                  <a:gd name="T80" fmla="*/ 176 w 272"/>
                  <a:gd name="T81" fmla="*/ 66 h 323"/>
                  <a:gd name="T82" fmla="*/ 181 w 272"/>
                  <a:gd name="T83" fmla="*/ 71 h 323"/>
                  <a:gd name="T84" fmla="*/ 172 w 272"/>
                  <a:gd name="T85" fmla="*/ 72 h 323"/>
                  <a:gd name="T86" fmla="*/ 157 w 272"/>
                  <a:gd name="T87" fmla="*/ 77 h 323"/>
                  <a:gd name="T88" fmla="*/ 154 w 272"/>
                  <a:gd name="T89" fmla="*/ 76 h 323"/>
                  <a:gd name="T90" fmla="*/ 145 w 272"/>
                  <a:gd name="T91" fmla="*/ 93 h 323"/>
                  <a:gd name="T92" fmla="*/ 130 w 272"/>
                  <a:gd name="T93" fmla="*/ 104 h 323"/>
                  <a:gd name="T94" fmla="*/ 124 w 272"/>
                  <a:gd name="T95" fmla="*/ 104 h 323"/>
                  <a:gd name="T96" fmla="*/ 123 w 272"/>
                  <a:gd name="T97" fmla="*/ 109 h 323"/>
                  <a:gd name="T98" fmla="*/ 119 w 272"/>
                  <a:gd name="T99" fmla="*/ 110 h 323"/>
                  <a:gd name="T100" fmla="*/ 103 w 272"/>
                  <a:gd name="T101" fmla="*/ 120 h 323"/>
                  <a:gd name="T102" fmla="*/ 89 w 272"/>
                  <a:gd name="T103" fmla="*/ 136 h 323"/>
                  <a:gd name="T104" fmla="*/ 86 w 272"/>
                  <a:gd name="T105" fmla="*/ 142 h 323"/>
                  <a:gd name="T106" fmla="*/ 69 w 272"/>
                  <a:gd name="T107" fmla="*/ 141 h 323"/>
                  <a:gd name="T108" fmla="*/ 59 w 272"/>
                  <a:gd name="T109" fmla="*/ 153 h 323"/>
                  <a:gd name="T110" fmla="*/ 44 w 272"/>
                  <a:gd name="T111" fmla="*/ 160 h 323"/>
                  <a:gd name="T112" fmla="*/ 65 w 272"/>
                  <a:gd name="T113" fmla="*/ 173 h 323"/>
                  <a:gd name="T114" fmla="*/ 76 w 272"/>
                  <a:gd name="T115" fmla="*/ 194 h 323"/>
                  <a:gd name="T116" fmla="*/ 75 w 272"/>
                  <a:gd name="T117" fmla="*/ 198 h 323"/>
                  <a:gd name="T118" fmla="*/ 64 w 272"/>
                  <a:gd name="T119" fmla="*/ 229 h 323"/>
                  <a:gd name="T120" fmla="*/ 22 w 272"/>
                  <a:gd name="T121" fmla="*/ 225 h 323"/>
                  <a:gd name="T122" fmla="*/ 0 w 272"/>
                  <a:gd name="T123" fmla="*/ 26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 h="323">
                    <a:moveTo>
                      <a:pt x="7" y="311"/>
                    </a:moveTo>
                    <a:cubicBezTo>
                      <a:pt x="7" y="311"/>
                      <a:pt x="7" y="311"/>
                      <a:pt x="7" y="311"/>
                    </a:cubicBezTo>
                    <a:cubicBezTo>
                      <a:pt x="8" y="311"/>
                      <a:pt x="8" y="311"/>
                      <a:pt x="8" y="311"/>
                    </a:cubicBezTo>
                    <a:cubicBezTo>
                      <a:pt x="9" y="311"/>
                      <a:pt x="9" y="311"/>
                      <a:pt x="9" y="311"/>
                    </a:cubicBezTo>
                    <a:cubicBezTo>
                      <a:pt x="11" y="310"/>
                      <a:pt x="11" y="310"/>
                      <a:pt x="11" y="310"/>
                    </a:cubicBezTo>
                    <a:cubicBezTo>
                      <a:pt x="12" y="309"/>
                      <a:pt x="12" y="309"/>
                      <a:pt x="12" y="309"/>
                    </a:cubicBezTo>
                    <a:cubicBezTo>
                      <a:pt x="13" y="309"/>
                      <a:pt x="13" y="309"/>
                      <a:pt x="13" y="309"/>
                    </a:cubicBezTo>
                    <a:cubicBezTo>
                      <a:pt x="13" y="309"/>
                      <a:pt x="13" y="309"/>
                      <a:pt x="13" y="309"/>
                    </a:cubicBezTo>
                    <a:cubicBezTo>
                      <a:pt x="16" y="308"/>
                      <a:pt x="16" y="308"/>
                      <a:pt x="16" y="308"/>
                    </a:cubicBezTo>
                    <a:cubicBezTo>
                      <a:pt x="17" y="308"/>
                      <a:pt x="17" y="308"/>
                      <a:pt x="17" y="308"/>
                    </a:cubicBezTo>
                    <a:cubicBezTo>
                      <a:pt x="18" y="308"/>
                      <a:pt x="18" y="308"/>
                      <a:pt x="18" y="308"/>
                    </a:cubicBezTo>
                    <a:cubicBezTo>
                      <a:pt x="21" y="311"/>
                      <a:pt x="21" y="311"/>
                      <a:pt x="21" y="311"/>
                    </a:cubicBezTo>
                    <a:cubicBezTo>
                      <a:pt x="22" y="312"/>
                      <a:pt x="22" y="312"/>
                      <a:pt x="22" y="312"/>
                    </a:cubicBezTo>
                    <a:cubicBezTo>
                      <a:pt x="23" y="312"/>
                      <a:pt x="23" y="312"/>
                      <a:pt x="23" y="312"/>
                    </a:cubicBezTo>
                    <a:cubicBezTo>
                      <a:pt x="25" y="312"/>
                      <a:pt x="25" y="312"/>
                      <a:pt x="25" y="312"/>
                    </a:cubicBezTo>
                    <a:cubicBezTo>
                      <a:pt x="24" y="312"/>
                      <a:pt x="24" y="312"/>
                      <a:pt x="24" y="312"/>
                    </a:cubicBezTo>
                    <a:cubicBezTo>
                      <a:pt x="24" y="312"/>
                      <a:pt x="24" y="312"/>
                      <a:pt x="24" y="312"/>
                    </a:cubicBezTo>
                    <a:cubicBezTo>
                      <a:pt x="23" y="312"/>
                      <a:pt x="23" y="312"/>
                      <a:pt x="23" y="312"/>
                    </a:cubicBezTo>
                    <a:cubicBezTo>
                      <a:pt x="22" y="314"/>
                      <a:pt x="22" y="314"/>
                      <a:pt x="22" y="314"/>
                    </a:cubicBezTo>
                    <a:cubicBezTo>
                      <a:pt x="22" y="315"/>
                      <a:pt x="22" y="315"/>
                      <a:pt x="22" y="315"/>
                    </a:cubicBezTo>
                    <a:cubicBezTo>
                      <a:pt x="23" y="315"/>
                      <a:pt x="23" y="315"/>
                      <a:pt x="23" y="315"/>
                    </a:cubicBezTo>
                    <a:cubicBezTo>
                      <a:pt x="23" y="316"/>
                      <a:pt x="23" y="316"/>
                      <a:pt x="23" y="316"/>
                    </a:cubicBezTo>
                    <a:cubicBezTo>
                      <a:pt x="26" y="320"/>
                      <a:pt x="26" y="320"/>
                      <a:pt x="26" y="320"/>
                    </a:cubicBezTo>
                    <a:cubicBezTo>
                      <a:pt x="26" y="321"/>
                      <a:pt x="26" y="321"/>
                      <a:pt x="26" y="321"/>
                    </a:cubicBezTo>
                    <a:cubicBezTo>
                      <a:pt x="31" y="323"/>
                      <a:pt x="31" y="323"/>
                      <a:pt x="31" y="323"/>
                    </a:cubicBezTo>
                    <a:cubicBezTo>
                      <a:pt x="32" y="323"/>
                      <a:pt x="32" y="323"/>
                      <a:pt x="32" y="323"/>
                    </a:cubicBezTo>
                    <a:cubicBezTo>
                      <a:pt x="32" y="323"/>
                      <a:pt x="32" y="323"/>
                      <a:pt x="32" y="323"/>
                    </a:cubicBezTo>
                    <a:cubicBezTo>
                      <a:pt x="33" y="322"/>
                      <a:pt x="33" y="322"/>
                      <a:pt x="33" y="322"/>
                    </a:cubicBezTo>
                    <a:cubicBezTo>
                      <a:pt x="33" y="321"/>
                      <a:pt x="33" y="321"/>
                      <a:pt x="33" y="321"/>
                    </a:cubicBezTo>
                    <a:cubicBezTo>
                      <a:pt x="33" y="321"/>
                      <a:pt x="33" y="321"/>
                      <a:pt x="33" y="321"/>
                    </a:cubicBezTo>
                    <a:cubicBezTo>
                      <a:pt x="33" y="321"/>
                      <a:pt x="33" y="321"/>
                      <a:pt x="33" y="321"/>
                    </a:cubicBezTo>
                    <a:cubicBezTo>
                      <a:pt x="33" y="321"/>
                      <a:pt x="33" y="321"/>
                      <a:pt x="33" y="321"/>
                    </a:cubicBezTo>
                    <a:cubicBezTo>
                      <a:pt x="34" y="321"/>
                      <a:pt x="34" y="321"/>
                      <a:pt x="34" y="321"/>
                    </a:cubicBezTo>
                    <a:cubicBezTo>
                      <a:pt x="34" y="319"/>
                      <a:pt x="34" y="319"/>
                      <a:pt x="34" y="319"/>
                    </a:cubicBezTo>
                    <a:cubicBezTo>
                      <a:pt x="35" y="319"/>
                      <a:pt x="35" y="319"/>
                      <a:pt x="35" y="319"/>
                    </a:cubicBezTo>
                    <a:cubicBezTo>
                      <a:pt x="35" y="319"/>
                      <a:pt x="35" y="319"/>
                      <a:pt x="35" y="319"/>
                    </a:cubicBezTo>
                    <a:cubicBezTo>
                      <a:pt x="35" y="318"/>
                      <a:pt x="35" y="318"/>
                      <a:pt x="35" y="318"/>
                    </a:cubicBezTo>
                    <a:cubicBezTo>
                      <a:pt x="35" y="318"/>
                      <a:pt x="35" y="318"/>
                      <a:pt x="35" y="318"/>
                    </a:cubicBezTo>
                    <a:cubicBezTo>
                      <a:pt x="38" y="317"/>
                      <a:pt x="38" y="317"/>
                      <a:pt x="38" y="317"/>
                    </a:cubicBezTo>
                    <a:cubicBezTo>
                      <a:pt x="38" y="317"/>
                      <a:pt x="38" y="317"/>
                      <a:pt x="38" y="317"/>
                    </a:cubicBezTo>
                    <a:cubicBezTo>
                      <a:pt x="38" y="317"/>
                      <a:pt x="38" y="317"/>
                      <a:pt x="38" y="317"/>
                    </a:cubicBezTo>
                    <a:cubicBezTo>
                      <a:pt x="38" y="317"/>
                      <a:pt x="38" y="317"/>
                      <a:pt x="38" y="317"/>
                    </a:cubicBezTo>
                    <a:cubicBezTo>
                      <a:pt x="39" y="317"/>
                      <a:pt x="39" y="317"/>
                      <a:pt x="39" y="317"/>
                    </a:cubicBezTo>
                    <a:cubicBezTo>
                      <a:pt x="39" y="317"/>
                      <a:pt x="39" y="317"/>
                      <a:pt x="39" y="317"/>
                    </a:cubicBezTo>
                    <a:cubicBezTo>
                      <a:pt x="39" y="317"/>
                      <a:pt x="39" y="317"/>
                      <a:pt x="39" y="317"/>
                    </a:cubicBezTo>
                    <a:cubicBezTo>
                      <a:pt x="40" y="317"/>
                      <a:pt x="40" y="317"/>
                      <a:pt x="40" y="317"/>
                    </a:cubicBezTo>
                    <a:cubicBezTo>
                      <a:pt x="40" y="317"/>
                      <a:pt x="40" y="317"/>
                      <a:pt x="40" y="317"/>
                    </a:cubicBezTo>
                    <a:cubicBezTo>
                      <a:pt x="40" y="317"/>
                      <a:pt x="40" y="317"/>
                      <a:pt x="40" y="317"/>
                    </a:cubicBezTo>
                    <a:cubicBezTo>
                      <a:pt x="42" y="316"/>
                      <a:pt x="42" y="316"/>
                      <a:pt x="42" y="316"/>
                    </a:cubicBezTo>
                    <a:cubicBezTo>
                      <a:pt x="42" y="315"/>
                      <a:pt x="42" y="315"/>
                      <a:pt x="42" y="315"/>
                    </a:cubicBezTo>
                    <a:cubicBezTo>
                      <a:pt x="42" y="315"/>
                      <a:pt x="42" y="315"/>
                      <a:pt x="42" y="315"/>
                    </a:cubicBezTo>
                    <a:cubicBezTo>
                      <a:pt x="42" y="315"/>
                      <a:pt x="42" y="315"/>
                      <a:pt x="42" y="315"/>
                    </a:cubicBezTo>
                    <a:cubicBezTo>
                      <a:pt x="43" y="315"/>
                      <a:pt x="43" y="315"/>
                      <a:pt x="43" y="315"/>
                    </a:cubicBezTo>
                    <a:cubicBezTo>
                      <a:pt x="43" y="315"/>
                      <a:pt x="43" y="315"/>
                      <a:pt x="43" y="315"/>
                    </a:cubicBezTo>
                    <a:cubicBezTo>
                      <a:pt x="43" y="315"/>
                      <a:pt x="43" y="315"/>
                      <a:pt x="43" y="315"/>
                    </a:cubicBezTo>
                    <a:cubicBezTo>
                      <a:pt x="43" y="315"/>
                      <a:pt x="43" y="315"/>
                      <a:pt x="43" y="315"/>
                    </a:cubicBezTo>
                    <a:cubicBezTo>
                      <a:pt x="49" y="314"/>
                      <a:pt x="49" y="314"/>
                      <a:pt x="49" y="314"/>
                    </a:cubicBezTo>
                    <a:cubicBezTo>
                      <a:pt x="50" y="314"/>
                      <a:pt x="50" y="314"/>
                      <a:pt x="50" y="314"/>
                    </a:cubicBezTo>
                    <a:cubicBezTo>
                      <a:pt x="52" y="315"/>
                      <a:pt x="52" y="315"/>
                      <a:pt x="52" y="315"/>
                    </a:cubicBezTo>
                    <a:cubicBezTo>
                      <a:pt x="58" y="314"/>
                      <a:pt x="58" y="314"/>
                      <a:pt x="58" y="314"/>
                    </a:cubicBezTo>
                    <a:cubicBezTo>
                      <a:pt x="61" y="313"/>
                      <a:pt x="61" y="313"/>
                      <a:pt x="61" y="313"/>
                    </a:cubicBezTo>
                    <a:cubicBezTo>
                      <a:pt x="65" y="314"/>
                      <a:pt x="65" y="314"/>
                      <a:pt x="65" y="314"/>
                    </a:cubicBezTo>
                    <a:cubicBezTo>
                      <a:pt x="65" y="314"/>
                      <a:pt x="65" y="314"/>
                      <a:pt x="65" y="314"/>
                    </a:cubicBezTo>
                    <a:cubicBezTo>
                      <a:pt x="65" y="314"/>
                      <a:pt x="65" y="314"/>
                      <a:pt x="65" y="314"/>
                    </a:cubicBezTo>
                    <a:cubicBezTo>
                      <a:pt x="65" y="315"/>
                      <a:pt x="65" y="315"/>
                      <a:pt x="65" y="315"/>
                    </a:cubicBezTo>
                    <a:cubicBezTo>
                      <a:pt x="65" y="314"/>
                      <a:pt x="65" y="314"/>
                      <a:pt x="65" y="314"/>
                    </a:cubicBezTo>
                    <a:cubicBezTo>
                      <a:pt x="65" y="314"/>
                      <a:pt x="65" y="314"/>
                      <a:pt x="65" y="314"/>
                    </a:cubicBezTo>
                    <a:cubicBezTo>
                      <a:pt x="66" y="314"/>
                      <a:pt x="66" y="314"/>
                      <a:pt x="66" y="314"/>
                    </a:cubicBezTo>
                    <a:cubicBezTo>
                      <a:pt x="66" y="314"/>
                      <a:pt x="66" y="314"/>
                      <a:pt x="66" y="314"/>
                    </a:cubicBezTo>
                    <a:cubicBezTo>
                      <a:pt x="66" y="314"/>
                      <a:pt x="66" y="314"/>
                      <a:pt x="66" y="314"/>
                    </a:cubicBezTo>
                    <a:cubicBezTo>
                      <a:pt x="66" y="313"/>
                      <a:pt x="66" y="313"/>
                      <a:pt x="66" y="313"/>
                    </a:cubicBezTo>
                    <a:cubicBezTo>
                      <a:pt x="68" y="312"/>
                      <a:pt x="68" y="312"/>
                      <a:pt x="68" y="312"/>
                    </a:cubicBezTo>
                    <a:cubicBezTo>
                      <a:pt x="68" y="311"/>
                      <a:pt x="68" y="311"/>
                      <a:pt x="68" y="311"/>
                    </a:cubicBezTo>
                    <a:cubicBezTo>
                      <a:pt x="68" y="310"/>
                      <a:pt x="68" y="310"/>
                      <a:pt x="68" y="310"/>
                    </a:cubicBezTo>
                    <a:cubicBezTo>
                      <a:pt x="69" y="309"/>
                      <a:pt x="69" y="309"/>
                      <a:pt x="69" y="309"/>
                    </a:cubicBezTo>
                    <a:cubicBezTo>
                      <a:pt x="69" y="309"/>
                      <a:pt x="69" y="309"/>
                      <a:pt x="69" y="309"/>
                    </a:cubicBezTo>
                    <a:cubicBezTo>
                      <a:pt x="69" y="308"/>
                      <a:pt x="69" y="308"/>
                      <a:pt x="69" y="308"/>
                    </a:cubicBezTo>
                    <a:cubicBezTo>
                      <a:pt x="69" y="308"/>
                      <a:pt x="69" y="308"/>
                      <a:pt x="69" y="308"/>
                    </a:cubicBezTo>
                    <a:cubicBezTo>
                      <a:pt x="70" y="307"/>
                      <a:pt x="70" y="307"/>
                      <a:pt x="70" y="307"/>
                    </a:cubicBezTo>
                    <a:cubicBezTo>
                      <a:pt x="70" y="306"/>
                      <a:pt x="70" y="306"/>
                      <a:pt x="70" y="306"/>
                    </a:cubicBezTo>
                    <a:cubicBezTo>
                      <a:pt x="73" y="304"/>
                      <a:pt x="73" y="304"/>
                      <a:pt x="73" y="304"/>
                    </a:cubicBezTo>
                    <a:cubicBezTo>
                      <a:pt x="73" y="304"/>
                      <a:pt x="73" y="304"/>
                      <a:pt x="73" y="304"/>
                    </a:cubicBezTo>
                    <a:cubicBezTo>
                      <a:pt x="74" y="304"/>
                      <a:pt x="74" y="304"/>
                      <a:pt x="74" y="304"/>
                    </a:cubicBezTo>
                    <a:cubicBezTo>
                      <a:pt x="76" y="304"/>
                      <a:pt x="76" y="304"/>
                      <a:pt x="76" y="304"/>
                    </a:cubicBezTo>
                    <a:cubicBezTo>
                      <a:pt x="80" y="303"/>
                      <a:pt x="80" y="303"/>
                      <a:pt x="80" y="303"/>
                    </a:cubicBezTo>
                    <a:cubicBezTo>
                      <a:pt x="79" y="303"/>
                      <a:pt x="79" y="303"/>
                      <a:pt x="79" y="303"/>
                    </a:cubicBezTo>
                    <a:cubicBezTo>
                      <a:pt x="79" y="303"/>
                      <a:pt x="79" y="303"/>
                      <a:pt x="79" y="303"/>
                    </a:cubicBezTo>
                    <a:cubicBezTo>
                      <a:pt x="78" y="302"/>
                      <a:pt x="78" y="302"/>
                      <a:pt x="78" y="302"/>
                    </a:cubicBezTo>
                    <a:cubicBezTo>
                      <a:pt x="78" y="302"/>
                      <a:pt x="78" y="302"/>
                      <a:pt x="78" y="302"/>
                    </a:cubicBezTo>
                    <a:cubicBezTo>
                      <a:pt x="80" y="297"/>
                      <a:pt x="80" y="297"/>
                      <a:pt x="80" y="297"/>
                    </a:cubicBezTo>
                    <a:cubicBezTo>
                      <a:pt x="80" y="296"/>
                      <a:pt x="80" y="296"/>
                      <a:pt x="80" y="296"/>
                    </a:cubicBezTo>
                    <a:cubicBezTo>
                      <a:pt x="82" y="294"/>
                      <a:pt x="82" y="294"/>
                      <a:pt x="82" y="294"/>
                    </a:cubicBezTo>
                    <a:cubicBezTo>
                      <a:pt x="83" y="293"/>
                      <a:pt x="83" y="293"/>
                      <a:pt x="83" y="293"/>
                    </a:cubicBezTo>
                    <a:cubicBezTo>
                      <a:pt x="86" y="291"/>
                      <a:pt x="86" y="291"/>
                      <a:pt x="86" y="291"/>
                    </a:cubicBezTo>
                    <a:cubicBezTo>
                      <a:pt x="88" y="289"/>
                      <a:pt x="88" y="289"/>
                      <a:pt x="88" y="289"/>
                    </a:cubicBezTo>
                    <a:cubicBezTo>
                      <a:pt x="87" y="287"/>
                      <a:pt x="87" y="287"/>
                      <a:pt x="87" y="287"/>
                    </a:cubicBezTo>
                    <a:cubicBezTo>
                      <a:pt x="87" y="287"/>
                      <a:pt x="87" y="287"/>
                      <a:pt x="87" y="287"/>
                    </a:cubicBezTo>
                    <a:cubicBezTo>
                      <a:pt x="87" y="287"/>
                      <a:pt x="87" y="287"/>
                      <a:pt x="87" y="287"/>
                    </a:cubicBezTo>
                    <a:cubicBezTo>
                      <a:pt x="86" y="287"/>
                      <a:pt x="86" y="287"/>
                      <a:pt x="86" y="287"/>
                    </a:cubicBezTo>
                    <a:cubicBezTo>
                      <a:pt x="85" y="286"/>
                      <a:pt x="85" y="286"/>
                      <a:pt x="85" y="286"/>
                    </a:cubicBezTo>
                    <a:cubicBezTo>
                      <a:pt x="85" y="285"/>
                      <a:pt x="85" y="285"/>
                      <a:pt x="85" y="285"/>
                    </a:cubicBezTo>
                    <a:cubicBezTo>
                      <a:pt x="85" y="284"/>
                      <a:pt x="85" y="284"/>
                      <a:pt x="85" y="284"/>
                    </a:cubicBezTo>
                    <a:cubicBezTo>
                      <a:pt x="84" y="281"/>
                      <a:pt x="84" y="281"/>
                      <a:pt x="84" y="281"/>
                    </a:cubicBezTo>
                    <a:cubicBezTo>
                      <a:pt x="83" y="280"/>
                      <a:pt x="83" y="280"/>
                      <a:pt x="83" y="280"/>
                    </a:cubicBezTo>
                    <a:cubicBezTo>
                      <a:pt x="83" y="280"/>
                      <a:pt x="83" y="280"/>
                      <a:pt x="83" y="280"/>
                    </a:cubicBezTo>
                    <a:cubicBezTo>
                      <a:pt x="84" y="279"/>
                      <a:pt x="84" y="279"/>
                      <a:pt x="84" y="279"/>
                    </a:cubicBezTo>
                    <a:cubicBezTo>
                      <a:pt x="84" y="279"/>
                      <a:pt x="84" y="279"/>
                      <a:pt x="84" y="279"/>
                    </a:cubicBezTo>
                    <a:cubicBezTo>
                      <a:pt x="84" y="279"/>
                      <a:pt x="84" y="279"/>
                      <a:pt x="84" y="279"/>
                    </a:cubicBezTo>
                    <a:cubicBezTo>
                      <a:pt x="85" y="276"/>
                      <a:pt x="85" y="276"/>
                      <a:pt x="85" y="276"/>
                    </a:cubicBezTo>
                    <a:cubicBezTo>
                      <a:pt x="86" y="275"/>
                      <a:pt x="86" y="275"/>
                      <a:pt x="86" y="275"/>
                    </a:cubicBezTo>
                    <a:cubicBezTo>
                      <a:pt x="86" y="275"/>
                      <a:pt x="86" y="275"/>
                      <a:pt x="86" y="275"/>
                    </a:cubicBezTo>
                    <a:cubicBezTo>
                      <a:pt x="87" y="272"/>
                      <a:pt x="87" y="272"/>
                      <a:pt x="87" y="272"/>
                    </a:cubicBezTo>
                    <a:cubicBezTo>
                      <a:pt x="88" y="272"/>
                      <a:pt x="88" y="272"/>
                      <a:pt x="88" y="272"/>
                    </a:cubicBezTo>
                    <a:cubicBezTo>
                      <a:pt x="88" y="272"/>
                      <a:pt x="88" y="272"/>
                      <a:pt x="88" y="272"/>
                    </a:cubicBezTo>
                    <a:cubicBezTo>
                      <a:pt x="88" y="272"/>
                      <a:pt x="88" y="272"/>
                      <a:pt x="88" y="272"/>
                    </a:cubicBezTo>
                    <a:cubicBezTo>
                      <a:pt x="88" y="272"/>
                      <a:pt x="88" y="272"/>
                      <a:pt x="88" y="272"/>
                    </a:cubicBezTo>
                    <a:cubicBezTo>
                      <a:pt x="91" y="269"/>
                      <a:pt x="91" y="269"/>
                      <a:pt x="91" y="269"/>
                    </a:cubicBezTo>
                    <a:cubicBezTo>
                      <a:pt x="91" y="268"/>
                      <a:pt x="91" y="268"/>
                      <a:pt x="91" y="268"/>
                    </a:cubicBezTo>
                    <a:cubicBezTo>
                      <a:pt x="91" y="267"/>
                      <a:pt x="91" y="267"/>
                      <a:pt x="91" y="267"/>
                    </a:cubicBezTo>
                    <a:cubicBezTo>
                      <a:pt x="91" y="267"/>
                      <a:pt x="91" y="267"/>
                      <a:pt x="91" y="267"/>
                    </a:cubicBezTo>
                    <a:cubicBezTo>
                      <a:pt x="92" y="265"/>
                      <a:pt x="92" y="265"/>
                      <a:pt x="92" y="265"/>
                    </a:cubicBezTo>
                    <a:cubicBezTo>
                      <a:pt x="93" y="265"/>
                      <a:pt x="93" y="265"/>
                      <a:pt x="93" y="265"/>
                    </a:cubicBezTo>
                    <a:cubicBezTo>
                      <a:pt x="93" y="265"/>
                      <a:pt x="93" y="265"/>
                      <a:pt x="93" y="265"/>
                    </a:cubicBezTo>
                    <a:cubicBezTo>
                      <a:pt x="94" y="264"/>
                      <a:pt x="94" y="264"/>
                      <a:pt x="94" y="264"/>
                    </a:cubicBezTo>
                    <a:cubicBezTo>
                      <a:pt x="94" y="264"/>
                      <a:pt x="94" y="264"/>
                      <a:pt x="94" y="264"/>
                    </a:cubicBezTo>
                    <a:cubicBezTo>
                      <a:pt x="94" y="265"/>
                      <a:pt x="94" y="265"/>
                      <a:pt x="94" y="265"/>
                    </a:cubicBezTo>
                    <a:cubicBezTo>
                      <a:pt x="94" y="265"/>
                      <a:pt x="94" y="265"/>
                      <a:pt x="94" y="265"/>
                    </a:cubicBezTo>
                    <a:cubicBezTo>
                      <a:pt x="94" y="265"/>
                      <a:pt x="94" y="265"/>
                      <a:pt x="94" y="265"/>
                    </a:cubicBezTo>
                    <a:cubicBezTo>
                      <a:pt x="93" y="265"/>
                      <a:pt x="93" y="265"/>
                      <a:pt x="93" y="265"/>
                    </a:cubicBezTo>
                    <a:cubicBezTo>
                      <a:pt x="94" y="265"/>
                      <a:pt x="94" y="265"/>
                      <a:pt x="94" y="265"/>
                    </a:cubicBezTo>
                    <a:cubicBezTo>
                      <a:pt x="94" y="265"/>
                      <a:pt x="94" y="265"/>
                      <a:pt x="94" y="265"/>
                    </a:cubicBezTo>
                    <a:cubicBezTo>
                      <a:pt x="96" y="264"/>
                      <a:pt x="96" y="264"/>
                      <a:pt x="96" y="264"/>
                    </a:cubicBezTo>
                    <a:cubicBezTo>
                      <a:pt x="96" y="264"/>
                      <a:pt x="96" y="264"/>
                      <a:pt x="96" y="264"/>
                    </a:cubicBezTo>
                    <a:cubicBezTo>
                      <a:pt x="96" y="263"/>
                      <a:pt x="96" y="263"/>
                      <a:pt x="96" y="263"/>
                    </a:cubicBezTo>
                    <a:cubicBezTo>
                      <a:pt x="96" y="263"/>
                      <a:pt x="96" y="263"/>
                      <a:pt x="96" y="263"/>
                    </a:cubicBezTo>
                    <a:cubicBezTo>
                      <a:pt x="95" y="263"/>
                      <a:pt x="95" y="263"/>
                      <a:pt x="95" y="263"/>
                    </a:cubicBezTo>
                    <a:cubicBezTo>
                      <a:pt x="94" y="262"/>
                      <a:pt x="94" y="262"/>
                      <a:pt x="94" y="262"/>
                    </a:cubicBezTo>
                    <a:cubicBezTo>
                      <a:pt x="94" y="262"/>
                      <a:pt x="94" y="262"/>
                      <a:pt x="94" y="262"/>
                    </a:cubicBezTo>
                    <a:cubicBezTo>
                      <a:pt x="97" y="259"/>
                      <a:pt x="97" y="259"/>
                      <a:pt x="97" y="259"/>
                    </a:cubicBezTo>
                    <a:cubicBezTo>
                      <a:pt x="97" y="259"/>
                      <a:pt x="97" y="259"/>
                      <a:pt x="97" y="259"/>
                    </a:cubicBezTo>
                    <a:cubicBezTo>
                      <a:pt x="97" y="259"/>
                      <a:pt x="97" y="259"/>
                      <a:pt x="97" y="259"/>
                    </a:cubicBezTo>
                    <a:cubicBezTo>
                      <a:pt x="102" y="257"/>
                      <a:pt x="102" y="257"/>
                      <a:pt x="102" y="257"/>
                    </a:cubicBezTo>
                    <a:cubicBezTo>
                      <a:pt x="102" y="257"/>
                      <a:pt x="102" y="257"/>
                      <a:pt x="102" y="257"/>
                    </a:cubicBezTo>
                    <a:cubicBezTo>
                      <a:pt x="102" y="257"/>
                      <a:pt x="102" y="257"/>
                      <a:pt x="102" y="257"/>
                    </a:cubicBezTo>
                    <a:cubicBezTo>
                      <a:pt x="105" y="257"/>
                      <a:pt x="105" y="257"/>
                      <a:pt x="105" y="257"/>
                    </a:cubicBezTo>
                    <a:cubicBezTo>
                      <a:pt x="107" y="256"/>
                      <a:pt x="107" y="256"/>
                      <a:pt x="107" y="256"/>
                    </a:cubicBezTo>
                    <a:cubicBezTo>
                      <a:pt x="108" y="256"/>
                      <a:pt x="108" y="256"/>
                      <a:pt x="108" y="256"/>
                    </a:cubicBezTo>
                    <a:cubicBezTo>
                      <a:pt x="108" y="256"/>
                      <a:pt x="108" y="256"/>
                      <a:pt x="108" y="256"/>
                    </a:cubicBezTo>
                    <a:cubicBezTo>
                      <a:pt x="108" y="256"/>
                      <a:pt x="108" y="256"/>
                      <a:pt x="108" y="256"/>
                    </a:cubicBezTo>
                    <a:cubicBezTo>
                      <a:pt x="109" y="255"/>
                      <a:pt x="109" y="255"/>
                      <a:pt x="109" y="255"/>
                    </a:cubicBezTo>
                    <a:cubicBezTo>
                      <a:pt x="115" y="251"/>
                      <a:pt x="115" y="251"/>
                      <a:pt x="115" y="251"/>
                    </a:cubicBezTo>
                    <a:cubicBezTo>
                      <a:pt x="117" y="250"/>
                      <a:pt x="117" y="250"/>
                      <a:pt x="117" y="250"/>
                    </a:cubicBezTo>
                    <a:cubicBezTo>
                      <a:pt x="118" y="249"/>
                      <a:pt x="118" y="249"/>
                      <a:pt x="118" y="249"/>
                    </a:cubicBezTo>
                    <a:cubicBezTo>
                      <a:pt x="119" y="248"/>
                      <a:pt x="119" y="248"/>
                      <a:pt x="119" y="248"/>
                    </a:cubicBezTo>
                    <a:cubicBezTo>
                      <a:pt x="119" y="248"/>
                      <a:pt x="119" y="248"/>
                      <a:pt x="119" y="248"/>
                    </a:cubicBezTo>
                    <a:cubicBezTo>
                      <a:pt x="120" y="247"/>
                      <a:pt x="120" y="247"/>
                      <a:pt x="120" y="247"/>
                    </a:cubicBezTo>
                    <a:cubicBezTo>
                      <a:pt x="120" y="243"/>
                      <a:pt x="120" y="243"/>
                      <a:pt x="120" y="243"/>
                    </a:cubicBezTo>
                    <a:cubicBezTo>
                      <a:pt x="119" y="241"/>
                      <a:pt x="119" y="241"/>
                      <a:pt x="119" y="241"/>
                    </a:cubicBezTo>
                    <a:cubicBezTo>
                      <a:pt x="118" y="239"/>
                      <a:pt x="118" y="239"/>
                      <a:pt x="118" y="239"/>
                    </a:cubicBezTo>
                    <a:cubicBezTo>
                      <a:pt x="118" y="239"/>
                      <a:pt x="118" y="239"/>
                      <a:pt x="118" y="239"/>
                    </a:cubicBezTo>
                    <a:cubicBezTo>
                      <a:pt x="118" y="238"/>
                      <a:pt x="118" y="238"/>
                      <a:pt x="118" y="238"/>
                    </a:cubicBezTo>
                    <a:cubicBezTo>
                      <a:pt x="117" y="235"/>
                      <a:pt x="117" y="235"/>
                      <a:pt x="117" y="235"/>
                    </a:cubicBezTo>
                    <a:cubicBezTo>
                      <a:pt x="118" y="232"/>
                      <a:pt x="118" y="232"/>
                      <a:pt x="118" y="232"/>
                    </a:cubicBezTo>
                    <a:cubicBezTo>
                      <a:pt x="120" y="230"/>
                      <a:pt x="120" y="230"/>
                      <a:pt x="120" y="230"/>
                    </a:cubicBezTo>
                    <a:cubicBezTo>
                      <a:pt x="120" y="230"/>
                      <a:pt x="120" y="230"/>
                      <a:pt x="120" y="230"/>
                    </a:cubicBezTo>
                    <a:cubicBezTo>
                      <a:pt x="121" y="229"/>
                      <a:pt x="121" y="229"/>
                      <a:pt x="121" y="229"/>
                    </a:cubicBezTo>
                    <a:cubicBezTo>
                      <a:pt x="121" y="229"/>
                      <a:pt x="121" y="229"/>
                      <a:pt x="121" y="229"/>
                    </a:cubicBezTo>
                    <a:cubicBezTo>
                      <a:pt x="121" y="229"/>
                      <a:pt x="121" y="229"/>
                      <a:pt x="121" y="229"/>
                    </a:cubicBezTo>
                    <a:cubicBezTo>
                      <a:pt x="122" y="229"/>
                      <a:pt x="122" y="229"/>
                      <a:pt x="122" y="229"/>
                    </a:cubicBezTo>
                    <a:cubicBezTo>
                      <a:pt x="125" y="226"/>
                      <a:pt x="125" y="226"/>
                      <a:pt x="125" y="226"/>
                    </a:cubicBezTo>
                    <a:cubicBezTo>
                      <a:pt x="126" y="226"/>
                      <a:pt x="126" y="226"/>
                      <a:pt x="126" y="226"/>
                    </a:cubicBezTo>
                    <a:cubicBezTo>
                      <a:pt x="126" y="226"/>
                      <a:pt x="126" y="226"/>
                      <a:pt x="126" y="226"/>
                    </a:cubicBezTo>
                    <a:cubicBezTo>
                      <a:pt x="125" y="226"/>
                      <a:pt x="125" y="226"/>
                      <a:pt x="125" y="226"/>
                    </a:cubicBezTo>
                    <a:cubicBezTo>
                      <a:pt x="125" y="226"/>
                      <a:pt x="125" y="226"/>
                      <a:pt x="125" y="226"/>
                    </a:cubicBezTo>
                    <a:cubicBezTo>
                      <a:pt x="125" y="226"/>
                      <a:pt x="125" y="226"/>
                      <a:pt x="125" y="226"/>
                    </a:cubicBezTo>
                    <a:cubicBezTo>
                      <a:pt x="126" y="225"/>
                      <a:pt x="126" y="225"/>
                      <a:pt x="126" y="225"/>
                    </a:cubicBezTo>
                    <a:cubicBezTo>
                      <a:pt x="126" y="225"/>
                      <a:pt x="126" y="225"/>
                      <a:pt x="126" y="225"/>
                    </a:cubicBezTo>
                    <a:cubicBezTo>
                      <a:pt x="126" y="225"/>
                      <a:pt x="126" y="225"/>
                      <a:pt x="126" y="225"/>
                    </a:cubicBezTo>
                    <a:cubicBezTo>
                      <a:pt x="127" y="225"/>
                      <a:pt x="127" y="225"/>
                      <a:pt x="127" y="225"/>
                    </a:cubicBezTo>
                    <a:cubicBezTo>
                      <a:pt x="128" y="225"/>
                      <a:pt x="128" y="225"/>
                      <a:pt x="128" y="225"/>
                    </a:cubicBezTo>
                    <a:cubicBezTo>
                      <a:pt x="128" y="226"/>
                      <a:pt x="128" y="226"/>
                      <a:pt x="128" y="226"/>
                    </a:cubicBezTo>
                    <a:cubicBezTo>
                      <a:pt x="128" y="226"/>
                      <a:pt x="128" y="226"/>
                      <a:pt x="128" y="226"/>
                    </a:cubicBezTo>
                    <a:cubicBezTo>
                      <a:pt x="129" y="226"/>
                      <a:pt x="129" y="226"/>
                      <a:pt x="129" y="226"/>
                    </a:cubicBezTo>
                    <a:cubicBezTo>
                      <a:pt x="129" y="226"/>
                      <a:pt x="129" y="226"/>
                      <a:pt x="129" y="226"/>
                    </a:cubicBezTo>
                    <a:cubicBezTo>
                      <a:pt x="131" y="227"/>
                      <a:pt x="131" y="227"/>
                      <a:pt x="131" y="227"/>
                    </a:cubicBezTo>
                    <a:cubicBezTo>
                      <a:pt x="131" y="227"/>
                      <a:pt x="131" y="227"/>
                      <a:pt x="131" y="227"/>
                    </a:cubicBezTo>
                    <a:cubicBezTo>
                      <a:pt x="134" y="225"/>
                      <a:pt x="134" y="225"/>
                      <a:pt x="134" y="225"/>
                    </a:cubicBezTo>
                    <a:cubicBezTo>
                      <a:pt x="134" y="227"/>
                      <a:pt x="134" y="227"/>
                      <a:pt x="134" y="227"/>
                    </a:cubicBezTo>
                    <a:cubicBezTo>
                      <a:pt x="134" y="227"/>
                      <a:pt x="134" y="227"/>
                      <a:pt x="134" y="227"/>
                    </a:cubicBezTo>
                    <a:cubicBezTo>
                      <a:pt x="135" y="227"/>
                      <a:pt x="135" y="227"/>
                      <a:pt x="135" y="227"/>
                    </a:cubicBezTo>
                    <a:cubicBezTo>
                      <a:pt x="135" y="228"/>
                      <a:pt x="135" y="228"/>
                      <a:pt x="135" y="228"/>
                    </a:cubicBezTo>
                    <a:cubicBezTo>
                      <a:pt x="135" y="228"/>
                      <a:pt x="135" y="228"/>
                      <a:pt x="135" y="228"/>
                    </a:cubicBezTo>
                    <a:cubicBezTo>
                      <a:pt x="136" y="228"/>
                      <a:pt x="136" y="228"/>
                      <a:pt x="136" y="228"/>
                    </a:cubicBezTo>
                    <a:cubicBezTo>
                      <a:pt x="137" y="227"/>
                      <a:pt x="137" y="227"/>
                      <a:pt x="137" y="227"/>
                    </a:cubicBezTo>
                    <a:cubicBezTo>
                      <a:pt x="137" y="227"/>
                      <a:pt x="137" y="227"/>
                      <a:pt x="137" y="227"/>
                    </a:cubicBezTo>
                    <a:cubicBezTo>
                      <a:pt x="142" y="230"/>
                      <a:pt x="142" y="230"/>
                      <a:pt x="142" y="230"/>
                    </a:cubicBezTo>
                    <a:cubicBezTo>
                      <a:pt x="145" y="232"/>
                      <a:pt x="145" y="232"/>
                      <a:pt x="145" y="232"/>
                    </a:cubicBezTo>
                    <a:cubicBezTo>
                      <a:pt x="146" y="232"/>
                      <a:pt x="146" y="232"/>
                      <a:pt x="146" y="232"/>
                    </a:cubicBezTo>
                    <a:cubicBezTo>
                      <a:pt x="147" y="232"/>
                      <a:pt x="147" y="232"/>
                      <a:pt x="147" y="232"/>
                    </a:cubicBezTo>
                    <a:cubicBezTo>
                      <a:pt x="148" y="232"/>
                      <a:pt x="148" y="232"/>
                      <a:pt x="148" y="232"/>
                    </a:cubicBezTo>
                    <a:cubicBezTo>
                      <a:pt x="153" y="230"/>
                      <a:pt x="153" y="230"/>
                      <a:pt x="153" y="230"/>
                    </a:cubicBezTo>
                    <a:cubicBezTo>
                      <a:pt x="154" y="229"/>
                      <a:pt x="154" y="229"/>
                      <a:pt x="154" y="229"/>
                    </a:cubicBezTo>
                    <a:cubicBezTo>
                      <a:pt x="154" y="229"/>
                      <a:pt x="154" y="229"/>
                      <a:pt x="154" y="229"/>
                    </a:cubicBezTo>
                    <a:cubicBezTo>
                      <a:pt x="153" y="229"/>
                      <a:pt x="153" y="229"/>
                      <a:pt x="153" y="229"/>
                    </a:cubicBezTo>
                    <a:cubicBezTo>
                      <a:pt x="153" y="229"/>
                      <a:pt x="153" y="229"/>
                      <a:pt x="153" y="229"/>
                    </a:cubicBezTo>
                    <a:cubicBezTo>
                      <a:pt x="155" y="227"/>
                      <a:pt x="155" y="227"/>
                      <a:pt x="155" y="227"/>
                    </a:cubicBezTo>
                    <a:cubicBezTo>
                      <a:pt x="156" y="226"/>
                      <a:pt x="156" y="226"/>
                      <a:pt x="156" y="226"/>
                    </a:cubicBezTo>
                    <a:cubicBezTo>
                      <a:pt x="159" y="224"/>
                      <a:pt x="159" y="224"/>
                      <a:pt x="159" y="224"/>
                    </a:cubicBezTo>
                    <a:cubicBezTo>
                      <a:pt x="159" y="223"/>
                      <a:pt x="159" y="223"/>
                      <a:pt x="159" y="223"/>
                    </a:cubicBezTo>
                    <a:cubicBezTo>
                      <a:pt x="161" y="223"/>
                      <a:pt x="161" y="223"/>
                      <a:pt x="161" y="223"/>
                    </a:cubicBezTo>
                    <a:cubicBezTo>
                      <a:pt x="161" y="222"/>
                      <a:pt x="161" y="222"/>
                      <a:pt x="161" y="222"/>
                    </a:cubicBezTo>
                    <a:cubicBezTo>
                      <a:pt x="162" y="222"/>
                      <a:pt x="162" y="222"/>
                      <a:pt x="162" y="222"/>
                    </a:cubicBezTo>
                    <a:cubicBezTo>
                      <a:pt x="164" y="222"/>
                      <a:pt x="164" y="222"/>
                      <a:pt x="164" y="222"/>
                    </a:cubicBezTo>
                    <a:cubicBezTo>
                      <a:pt x="166" y="221"/>
                      <a:pt x="166" y="221"/>
                      <a:pt x="166" y="221"/>
                    </a:cubicBezTo>
                    <a:cubicBezTo>
                      <a:pt x="166" y="221"/>
                      <a:pt x="166" y="221"/>
                      <a:pt x="166" y="221"/>
                    </a:cubicBezTo>
                    <a:cubicBezTo>
                      <a:pt x="168" y="221"/>
                      <a:pt x="168" y="221"/>
                      <a:pt x="168" y="221"/>
                    </a:cubicBezTo>
                    <a:cubicBezTo>
                      <a:pt x="168" y="220"/>
                      <a:pt x="168" y="220"/>
                      <a:pt x="168" y="220"/>
                    </a:cubicBezTo>
                    <a:cubicBezTo>
                      <a:pt x="169" y="220"/>
                      <a:pt x="169" y="220"/>
                      <a:pt x="169" y="220"/>
                    </a:cubicBezTo>
                    <a:cubicBezTo>
                      <a:pt x="168" y="220"/>
                      <a:pt x="168" y="220"/>
                      <a:pt x="168" y="220"/>
                    </a:cubicBezTo>
                    <a:cubicBezTo>
                      <a:pt x="168" y="219"/>
                      <a:pt x="168" y="219"/>
                      <a:pt x="168" y="219"/>
                    </a:cubicBezTo>
                    <a:cubicBezTo>
                      <a:pt x="169" y="219"/>
                      <a:pt x="169" y="219"/>
                      <a:pt x="169" y="219"/>
                    </a:cubicBezTo>
                    <a:cubicBezTo>
                      <a:pt x="169" y="218"/>
                      <a:pt x="169" y="218"/>
                      <a:pt x="169" y="218"/>
                    </a:cubicBezTo>
                    <a:cubicBezTo>
                      <a:pt x="169" y="218"/>
                      <a:pt x="169" y="218"/>
                      <a:pt x="169" y="218"/>
                    </a:cubicBezTo>
                    <a:cubicBezTo>
                      <a:pt x="170" y="217"/>
                      <a:pt x="170" y="217"/>
                      <a:pt x="170" y="217"/>
                    </a:cubicBezTo>
                    <a:cubicBezTo>
                      <a:pt x="172" y="215"/>
                      <a:pt x="172" y="215"/>
                      <a:pt x="172" y="215"/>
                    </a:cubicBezTo>
                    <a:cubicBezTo>
                      <a:pt x="172" y="215"/>
                      <a:pt x="172" y="215"/>
                      <a:pt x="172" y="215"/>
                    </a:cubicBezTo>
                    <a:cubicBezTo>
                      <a:pt x="172" y="215"/>
                      <a:pt x="172" y="215"/>
                      <a:pt x="172" y="215"/>
                    </a:cubicBezTo>
                    <a:cubicBezTo>
                      <a:pt x="173" y="214"/>
                      <a:pt x="173" y="214"/>
                      <a:pt x="173" y="214"/>
                    </a:cubicBezTo>
                    <a:cubicBezTo>
                      <a:pt x="174" y="213"/>
                      <a:pt x="174" y="213"/>
                      <a:pt x="174" y="213"/>
                    </a:cubicBezTo>
                    <a:cubicBezTo>
                      <a:pt x="175" y="213"/>
                      <a:pt x="175" y="213"/>
                      <a:pt x="175" y="213"/>
                    </a:cubicBezTo>
                    <a:cubicBezTo>
                      <a:pt x="175" y="213"/>
                      <a:pt x="175" y="213"/>
                      <a:pt x="175" y="213"/>
                    </a:cubicBezTo>
                    <a:cubicBezTo>
                      <a:pt x="179" y="214"/>
                      <a:pt x="179" y="214"/>
                      <a:pt x="179" y="214"/>
                    </a:cubicBezTo>
                    <a:cubicBezTo>
                      <a:pt x="180" y="215"/>
                      <a:pt x="180" y="215"/>
                      <a:pt x="180" y="215"/>
                    </a:cubicBezTo>
                    <a:cubicBezTo>
                      <a:pt x="187" y="219"/>
                      <a:pt x="187" y="219"/>
                      <a:pt x="187" y="219"/>
                    </a:cubicBezTo>
                    <a:cubicBezTo>
                      <a:pt x="188" y="219"/>
                      <a:pt x="188" y="219"/>
                      <a:pt x="188" y="219"/>
                    </a:cubicBezTo>
                    <a:cubicBezTo>
                      <a:pt x="188" y="219"/>
                      <a:pt x="188" y="219"/>
                      <a:pt x="188" y="219"/>
                    </a:cubicBezTo>
                    <a:cubicBezTo>
                      <a:pt x="188" y="219"/>
                      <a:pt x="188" y="219"/>
                      <a:pt x="188" y="219"/>
                    </a:cubicBezTo>
                    <a:cubicBezTo>
                      <a:pt x="188" y="219"/>
                      <a:pt x="188" y="219"/>
                      <a:pt x="188" y="219"/>
                    </a:cubicBezTo>
                    <a:cubicBezTo>
                      <a:pt x="189" y="220"/>
                      <a:pt x="189" y="220"/>
                      <a:pt x="189" y="220"/>
                    </a:cubicBezTo>
                    <a:cubicBezTo>
                      <a:pt x="189" y="221"/>
                      <a:pt x="189" y="221"/>
                      <a:pt x="189" y="221"/>
                    </a:cubicBezTo>
                    <a:cubicBezTo>
                      <a:pt x="189" y="221"/>
                      <a:pt x="189" y="221"/>
                      <a:pt x="189" y="221"/>
                    </a:cubicBezTo>
                    <a:cubicBezTo>
                      <a:pt x="192" y="229"/>
                      <a:pt x="192" y="229"/>
                      <a:pt x="192" y="229"/>
                    </a:cubicBezTo>
                    <a:cubicBezTo>
                      <a:pt x="192" y="230"/>
                      <a:pt x="192" y="230"/>
                      <a:pt x="192" y="230"/>
                    </a:cubicBezTo>
                    <a:cubicBezTo>
                      <a:pt x="192" y="230"/>
                      <a:pt x="192" y="230"/>
                      <a:pt x="192" y="230"/>
                    </a:cubicBezTo>
                    <a:cubicBezTo>
                      <a:pt x="192" y="231"/>
                      <a:pt x="192" y="231"/>
                      <a:pt x="192" y="231"/>
                    </a:cubicBezTo>
                    <a:cubicBezTo>
                      <a:pt x="195" y="234"/>
                      <a:pt x="195" y="234"/>
                      <a:pt x="195" y="234"/>
                    </a:cubicBezTo>
                    <a:cubicBezTo>
                      <a:pt x="199" y="239"/>
                      <a:pt x="199" y="239"/>
                      <a:pt x="199" y="239"/>
                    </a:cubicBezTo>
                    <a:cubicBezTo>
                      <a:pt x="203" y="242"/>
                      <a:pt x="203" y="242"/>
                      <a:pt x="203" y="242"/>
                    </a:cubicBezTo>
                    <a:cubicBezTo>
                      <a:pt x="204" y="243"/>
                      <a:pt x="204" y="243"/>
                      <a:pt x="204" y="243"/>
                    </a:cubicBezTo>
                    <a:cubicBezTo>
                      <a:pt x="204" y="244"/>
                      <a:pt x="204" y="244"/>
                      <a:pt x="204" y="244"/>
                    </a:cubicBezTo>
                    <a:cubicBezTo>
                      <a:pt x="205" y="245"/>
                      <a:pt x="205" y="245"/>
                      <a:pt x="205" y="245"/>
                    </a:cubicBezTo>
                    <a:cubicBezTo>
                      <a:pt x="205" y="245"/>
                      <a:pt x="205" y="245"/>
                      <a:pt x="205" y="245"/>
                    </a:cubicBezTo>
                    <a:cubicBezTo>
                      <a:pt x="206" y="246"/>
                      <a:pt x="206" y="246"/>
                      <a:pt x="206" y="246"/>
                    </a:cubicBezTo>
                    <a:cubicBezTo>
                      <a:pt x="207" y="247"/>
                      <a:pt x="207" y="247"/>
                      <a:pt x="207" y="247"/>
                    </a:cubicBezTo>
                    <a:cubicBezTo>
                      <a:pt x="208" y="247"/>
                      <a:pt x="208" y="247"/>
                      <a:pt x="208" y="247"/>
                    </a:cubicBezTo>
                    <a:cubicBezTo>
                      <a:pt x="208" y="248"/>
                      <a:pt x="208" y="248"/>
                      <a:pt x="208" y="248"/>
                    </a:cubicBezTo>
                    <a:cubicBezTo>
                      <a:pt x="209" y="248"/>
                      <a:pt x="209" y="248"/>
                      <a:pt x="209" y="248"/>
                    </a:cubicBezTo>
                    <a:cubicBezTo>
                      <a:pt x="209" y="248"/>
                      <a:pt x="209" y="248"/>
                      <a:pt x="209" y="248"/>
                    </a:cubicBezTo>
                    <a:cubicBezTo>
                      <a:pt x="209" y="248"/>
                      <a:pt x="209" y="248"/>
                      <a:pt x="209" y="248"/>
                    </a:cubicBezTo>
                    <a:cubicBezTo>
                      <a:pt x="209" y="249"/>
                      <a:pt x="209" y="249"/>
                      <a:pt x="209" y="249"/>
                    </a:cubicBezTo>
                    <a:cubicBezTo>
                      <a:pt x="209" y="249"/>
                      <a:pt x="209" y="249"/>
                      <a:pt x="209" y="249"/>
                    </a:cubicBezTo>
                    <a:cubicBezTo>
                      <a:pt x="209" y="250"/>
                      <a:pt x="209" y="250"/>
                      <a:pt x="209" y="250"/>
                    </a:cubicBezTo>
                    <a:cubicBezTo>
                      <a:pt x="210" y="250"/>
                      <a:pt x="210" y="250"/>
                      <a:pt x="210" y="250"/>
                    </a:cubicBezTo>
                    <a:cubicBezTo>
                      <a:pt x="210" y="250"/>
                      <a:pt x="210" y="250"/>
                      <a:pt x="210" y="250"/>
                    </a:cubicBezTo>
                    <a:cubicBezTo>
                      <a:pt x="211" y="251"/>
                      <a:pt x="211" y="251"/>
                      <a:pt x="211" y="251"/>
                    </a:cubicBezTo>
                    <a:cubicBezTo>
                      <a:pt x="211" y="251"/>
                      <a:pt x="211" y="251"/>
                      <a:pt x="211" y="251"/>
                    </a:cubicBezTo>
                    <a:cubicBezTo>
                      <a:pt x="212" y="251"/>
                      <a:pt x="212" y="251"/>
                      <a:pt x="212" y="251"/>
                    </a:cubicBezTo>
                    <a:cubicBezTo>
                      <a:pt x="212" y="252"/>
                      <a:pt x="212" y="252"/>
                      <a:pt x="212" y="252"/>
                    </a:cubicBezTo>
                    <a:cubicBezTo>
                      <a:pt x="213" y="254"/>
                      <a:pt x="213" y="254"/>
                      <a:pt x="213" y="254"/>
                    </a:cubicBezTo>
                    <a:cubicBezTo>
                      <a:pt x="217" y="255"/>
                      <a:pt x="217" y="255"/>
                      <a:pt x="217" y="255"/>
                    </a:cubicBezTo>
                    <a:cubicBezTo>
                      <a:pt x="222" y="257"/>
                      <a:pt x="222" y="257"/>
                      <a:pt x="222" y="257"/>
                    </a:cubicBezTo>
                    <a:cubicBezTo>
                      <a:pt x="227" y="260"/>
                      <a:pt x="227" y="260"/>
                      <a:pt x="227" y="260"/>
                    </a:cubicBezTo>
                    <a:cubicBezTo>
                      <a:pt x="229" y="262"/>
                      <a:pt x="229" y="262"/>
                      <a:pt x="229" y="262"/>
                    </a:cubicBezTo>
                    <a:cubicBezTo>
                      <a:pt x="235" y="264"/>
                      <a:pt x="235" y="264"/>
                      <a:pt x="235" y="264"/>
                    </a:cubicBezTo>
                    <a:cubicBezTo>
                      <a:pt x="235" y="265"/>
                      <a:pt x="235" y="265"/>
                      <a:pt x="235" y="265"/>
                    </a:cubicBezTo>
                    <a:cubicBezTo>
                      <a:pt x="235" y="265"/>
                      <a:pt x="235" y="265"/>
                      <a:pt x="235" y="265"/>
                    </a:cubicBezTo>
                    <a:cubicBezTo>
                      <a:pt x="236" y="265"/>
                      <a:pt x="236" y="265"/>
                      <a:pt x="236" y="265"/>
                    </a:cubicBezTo>
                    <a:cubicBezTo>
                      <a:pt x="236" y="265"/>
                      <a:pt x="236" y="265"/>
                      <a:pt x="236" y="265"/>
                    </a:cubicBezTo>
                    <a:cubicBezTo>
                      <a:pt x="236" y="266"/>
                      <a:pt x="236" y="266"/>
                      <a:pt x="236" y="266"/>
                    </a:cubicBezTo>
                    <a:cubicBezTo>
                      <a:pt x="237" y="268"/>
                      <a:pt x="237" y="268"/>
                      <a:pt x="237" y="268"/>
                    </a:cubicBezTo>
                    <a:cubicBezTo>
                      <a:pt x="237" y="268"/>
                      <a:pt x="237" y="268"/>
                      <a:pt x="237" y="268"/>
                    </a:cubicBezTo>
                    <a:cubicBezTo>
                      <a:pt x="237" y="268"/>
                      <a:pt x="237" y="268"/>
                      <a:pt x="237" y="268"/>
                    </a:cubicBezTo>
                    <a:cubicBezTo>
                      <a:pt x="236" y="270"/>
                      <a:pt x="236" y="270"/>
                      <a:pt x="236" y="270"/>
                    </a:cubicBezTo>
                    <a:cubicBezTo>
                      <a:pt x="238" y="271"/>
                      <a:pt x="238" y="271"/>
                      <a:pt x="238" y="271"/>
                    </a:cubicBezTo>
                    <a:cubicBezTo>
                      <a:pt x="243" y="272"/>
                      <a:pt x="243" y="272"/>
                      <a:pt x="243" y="272"/>
                    </a:cubicBezTo>
                    <a:cubicBezTo>
                      <a:pt x="244" y="272"/>
                      <a:pt x="244" y="272"/>
                      <a:pt x="244" y="272"/>
                    </a:cubicBezTo>
                    <a:cubicBezTo>
                      <a:pt x="244" y="273"/>
                      <a:pt x="244" y="273"/>
                      <a:pt x="244" y="273"/>
                    </a:cubicBezTo>
                    <a:cubicBezTo>
                      <a:pt x="244" y="273"/>
                      <a:pt x="244" y="273"/>
                      <a:pt x="244" y="273"/>
                    </a:cubicBezTo>
                    <a:cubicBezTo>
                      <a:pt x="245" y="274"/>
                      <a:pt x="245" y="274"/>
                      <a:pt x="245" y="274"/>
                    </a:cubicBezTo>
                    <a:cubicBezTo>
                      <a:pt x="247" y="281"/>
                      <a:pt x="247" y="281"/>
                      <a:pt x="247" y="281"/>
                    </a:cubicBezTo>
                    <a:cubicBezTo>
                      <a:pt x="248" y="286"/>
                      <a:pt x="248" y="286"/>
                      <a:pt x="248" y="286"/>
                    </a:cubicBezTo>
                    <a:cubicBezTo>
                      <a:pt x="246" y="293"/>
                      <a:pt x="246" y="293"/>
                      <a:pt x="246" y="293"/>
                    </a:cubicBezTo>
                    <a:cubicBezTo>
                      <a:pt x="245" y="295"/>
                      <a:pt x="245" y="295"/>
                      <a:pt x="245" y="295"/>
                    </a:cubicBezTo>
                    <a:cubicBezTo>
                      <a:pt x="245" y="295"/>
                      <a:pt x="245" y="295"/>
                      <a:pt x="245" y="295"/>
                    </a:cubicBezTo>
                    <a:cubicBezTo>
                      <a:pt x="245" y="295"/>
                      <a:pt x="245" y="295"/>
                      <a:pt x="245" y="295"/>
                    </a:cubicBezTo>
                    <a:cubicBezTo>
                      <a:pt x="244" y="295"/>
                      <a:pt x="244" y="295"/>
                      <a:pt x="244" y="295"/>
                    </a:cubicBezTo>
                    <a:cubicBezTo>
                      <a:pt x="244" y="295"/>
                      <a:pt x="244" y="295"/>
                      <a:pt x="244" y="295"/>
                    </a:cubicBezTo>
                    <a:cubicBezTo>
                      <a:pt x="243" y="295"/>
                      <a:pt x="243" y="295"/>
                      <a:pt x="243" y="295"/>
                    </a:cubicBezTo>
                    <a:cubicBezTo>
                      <a:pt x="243" y="295"/>
                      <a:pt x="243" y="295"/>
                      <a:pt x="243" y="295"/>
                    </a:cubicBezTo>
                    <a:cubicBezTo>
                      <a:pt x="243" y="296"/>
                      <a:pt x="243" y="296"/>
                      <a:pt x="243" y="296"/>
                    </a:cubicBezTo>
                    <a:cubicBezTo>
                      <a:pt x="243" y="298"/>
                      <a:pt x="243" y="298"/>
                      <a:pt x="243" y="298"/>
                    </a:cubicBezTo>
                    <a:cubicBezTo>
                      <a:pt x="243" y="299"/>
                      <a:pt x="243" y="299"/>
                      <a:pt x="243" y="299"/>
                    </a:cubicBezTo>
                    <a:cubicBezTo>
                      <a:pt x="243" y="299"/>
                      <a:pt x="243" y="299"/>
                      <a:pt x="243" y="299"/>
                    </a:cubicBezTo>
                    <a:cubicBezTo>
                      <a:pt x="244" y="299"/>
                      <a:pt x="244" y="299"/>
                      <a:pt x="244" y="299"/>
                    </a:cubicBezTo>
                    <a:cubicBezTo>
                      <a:pt x="244" y="299"/>
                      <a:pt x="244" y="299"/>
                      <a:pt x="244" y="299"/>
                    </a:cubicBezTo>
                    <a:cubicBezTo>
                      <a:pt x="244" y="299"/>
                      <a:pt x="244" y="299"/>
                      <a:pt x="244" y="299"/>
                    </a:cubicBezTo>
                    <a:cubicBezTo>
                      <a:pt x="245" y="299"/>
                      <a:pt x="245" y="299"/>
                      <a:pt x="245" y="299"/>
                    </a:cubicBezTo>
                    <a:cubicBezTo>
                      <a:pt x="247" y="299"/>
                      <a:pt x="247" y="299"/>
                      <a:pt x="247" y="299"/>
                    </a:cubicBezTo>
                    <a:cubicBezTo>
                      <a:pt x="247" y="299"/>
                      <a:pt x="247" y="299"/>
                      <a:pt x="247" y="299"/>
                    </a:cubicBezTo>
                    <a:cubicBezTo>
                      <a:pt x="248" y="299"/>
                      <a:pt x="248" y="299"/>
                      <a:pt x="248" y="299"/>
                    </a:cubicBezTo>
                    <a:cubicBezTo>
                      <a:pt x="248" y="299"/>
                      <a:pt x="248" y="299"/>
                      <a:pt x="248" y="299"/>
                    </a:cubicBezTo>
                    <a:cubicBezTo>
                      <a:pt x="248" y="299"/>
                      <a:pt x="248" y="299"/>
                      <a:pt x="248" y="299"/>
                    </a:cubicBezTo>
                    <a:cubicBezTo>
                      <a:pt x="248" y="299"/>
                      <a:pt x="248" y="299"/>
                      <a:pt x="248" y="299"/>
                    </a:cubicBezTo>
                    <a:cubicBezTo>
                      <a:pt x="248" y="298"/>
                      <a:pt x="248" y="298"/>
                      <a:pt x="248" y="298"/>
                    </a:cubicBezTo>
                    <a:cubicBezTo>
                      <a:pt x="248" y="298"/>
                      <a:pt x="248" y="298"/>
                      <a:pt x="248" y="298"/>
                    </a:cubicBezTo>
                    <a:cubicBezTo>
                      <a:pt x="248" y="298"/>
                      <a:pt x="248" y="298"/>
                      <a:pt x="248" y="298"/>
                    </a:cubicBezTo>
                    <a:cubicBezTo>
                      <a:pt x="248" y="298"/>
                      <a:pt x="248" y="298"/>
                      <a:pt x="248" y="298"/>
                    </a:cubicBezTo>
                    <a:cubicBezTo>
                      <a:pt x="248" y="297"/>
                      <a:pt x="248" y="297"/>
                      <a:pt x="248" y="297"/>
                    </a:cubicBezTo>
                    <a:cubicBezTo>
                      <a:pt x="248" y="297"/>
                      <a:pt x="248" y="297"/>
                      <a:pt x="248" y="297"/>
                    </a:cubicBezTo>
                    <a:cubicBezTo>
                      <a:pt x="249" y="297"/>
                      <a:pt x="249" y="297"/>
                      <a:pt x="249" y="297"/>
                    </a:cubicBezTo>
                    <a:cubicBezTo>
                      <a:pt x="250" y="295"/>
                      <a:pt x="250" y="295"/>
                      <a:pt x="250" y="295"/>
                    </a:cubicBezTo>
                    <a:cubicBezTo>
                      <a:pt x="251" y="295"/>
                      <a:pt x="251" y="295"/>
                      <a:pt x="251" y="295"/>
                    </a:cubicBezTo>
                    <a:cubicBezTo>
                      <a:pt x="251" y="294"/>
                      <a:pt x="251" y="294"/>
                      <a:pt x="251" y="294"/>
                    </a:cubicBezTo>
                    <a:cubicBezTo>
                      <a:pt x="251" y="294"/>
                      <a:pt x="251" y="294"/>
                      <a:pt x="251" y="294"/>
                    </a:cubicBezTo>
                    <a:cubicBezTo>
                      <a:pt x="252" y="294"/>
                      <a:pt x="252" y="294"/>
                      <a:pt x="252" y="294"/>
                    </a:cubicBezTo>
                    <a:cubicBezTo>
                      <a:pt x="252" y="294"/>
                      <a:pt x="252" y="294"/>
                      <a:pt x="252" y="294"/>
                    </a:cubicBezTo>
                    <a:cubicBezTo>
                      <a:pt x="252" y="293"/>
                      <a:pt x="252" y="293"/>
                      <a:pt x="252" y="293"/>
                    </a:cubicBezTo>
                    <a:cubicBezTo>
                      <a:pt x="253" y="293"/>
                      <a:pt x="253" y="293"/>
                      <a:pt x="253" y="293"/>
                    </a:cubicBezTo>
                    <a:cubicBezTo>
                      <a:pt x="253" y="293"/>
                      <a:pt x="253" y="293"/>
                      <a:pt x="253" y="293"/>
                    </a:cubicBezTo>
                    <a:cubicBezTo>
                      <a:pt x="253" y="293"/>
                      <a:pt x="253" y="293"/>
                      <a:pt x="253" y="293"/>
                    </a:cubicBezTo>
                    <a:cubicBezTo>
                      <a:pt x="253" y="292"/>
                      <a:pt x="253" y="292"/>
                      <a:pt x="253" y="292"/>
                    </a:cubicBezTo>
                    <a:cubicBezTo>
                      <a:pt x="253" y="291"/>
                      <a:pt x="253" y="291"/>
                      <a:pt x="253" y="291"/>
                    </a:cubicBezTo>
                    <a:cubicBezTo>
                      <a:pt x="253" y="291"/>
                      <a:pt x="253" y="291"/>
                      <a:pt x="253" y="291"/>
                    </a:cubicBezTo>
                    <a:cubicBezTo>
                      <a:pt x="252" y="290"/>
                      <a:pt x="252" y="290"/>
                      <a:pt x="252" y="290"/>
                    </a:cubicBezTo>
                    <a:cubicBezTo>
                      <a:pt x="252" y="289"/>
                      <a:pt x="252" y="289"/>
                      <a:pt x="252" y="289"/>
                    </a:cubicBezTo>
                    <a:cubicBezTo>
                      <a:pt x="252" y="289"/>
                      <a:pt x="252" y="289"/>
                      <a:pt x="252" y="289"/>
                    </a:cubicBezTo>
                    <a:cubicBezTo>
                      <a:pt x="253" y="289"/>
                      <a:pt x="253" y="289"/>
                      <a:pt x="253" y="289"/>
                    </a:cubicBezTo>
                    <a:cubicBezTo>
                      <a:pt x="253" y="289"/>
                      <a:pt x="253" y="289"/>
                      <a:pt x="253" y="289"/>
                    </a:cubicBezTo>
                    <a:cubicBezTo>
                      <a:pt x="253" y="288"/>
                      <a:pt x="253" y="288"/>
                      <a:pt x="253" y="288"/>
                    </a:cubicBezTo>
                    <a:cubicBezTo>
                      <a:pt x="253" y="288"/>
                      <a:pt x="253" y="288"/>
                      <a:pt x="253" y="288"/>
                    </a:cubicBezTo>
                    <a:cubicBezTo>
                      <a:pt x="253" y="288"/>
                      <a:pt x="253" y="288"/>
                      <a:pt x="253" y="288"/>
                    </a:cubicBezTo>
                    <a:cubicBezTo>
                      <a:pt x="254" y="287"/>
                      <a:pt x="254" y="287"/>
                      <a:pt x="254" y="287"/>
                    </a:cubicBezTo>
                    <a:cubicBezTo>
                      <a:pt x="255" y="287"/>
                      <a:pt x="255" y="287"/>
                      <a:pt x="255" y="287"/>
                    </a:cubicBezTo>
                    <a:cubicBezTo>
                      <a:pt x="256" y="286"/>
                      <a:pt x="256" y="286"/>
                      <a:pt x="256" y="286"/>
                    </a:cubicBezTo>
                    <a:cubicBezTo>
                      <a:pt x="257" y="286"/>
                      <a:pt x="257" y="286"/>
                      <a:pt x="257" y="286"/>
                    </a:cubicBezTo>
                    <a:cubicBezTo>
                      <a:pt x="258" y="285"/>
                      <a:pt x="258" y="285"/>
                      <a:pt x="258" y="285"/>
                    </a:cubicBezTo>
                    <a:cubicBezTo>
                      <a:pt x="258" y="281"/>
                      <a:pt x="258" y="281"/>
                      <a:pt x="258" y="281"/>
                    </a:cubicBezTo>
                    <a:cubicBezTo>
                      <a:pt x="258" y="281"/>
                      <a:pt x="258" y="281"/>
                      <a:pt x="258" y="281"/>
                    </a:cubicBezTo>
                    <a:cubicBezTo>
                      <a:pt x="255" y="278"/>
                      <a:pt x="255" y="278"/>
                      <a:pt x="255" y="278"/>
                    </a:cubicBezTo>
                    <a:cubicBezTo>
                      <a:pt x="253" y="278"/>
                      <a:pt x="253" y="278"/>
                      <a:pt x="253" y="278"/>
                    </a:cubicBezTo>
                    <a:cubicBezTo>
                      <a:pt x="253" y="278"/>
                      <a:pt x="253" y="278"/>
                      <a:pt x="253" y="278"/>
                    </a:cubicBezTo>
                    <a:cubicBezTo>
                      <a:pt x="252" y="277"/>
                      <a:pt x="252" y="277"/>
                      <a:pt x="252" y="277"/>
                    </a:cubicBezTo>
                    <a:cubicBezTo>
                      <a:pt x="252" y="277"/>
                      <a:pt x="252" y="277"/>
                      <a:pt x="252" y="277"/>
                    </a:cubicBezTo>
                    <a:cubicBezTo>
                      <a:pt x="252" y="276"/>
                      <a:pt x="252" y="276"/>
                      <a:pt x="252" y="276"/>
                    </a:cubicBezTo>
                    <a:cubicBezTo>
                      <a:pt x="252" y="276"/>
                      <a:pt x="252" y="276"/>
                      <a:pt x="252" y="276"/>
                    </a:cubicBezTo>
                    <a:cubicBezTo>
                      <a:pt x="252" y="275"/>
                      <a:pt x="252" y="275"/>
                      <a:pt x="252" y="275"/>
                    </a:cubicBezTo>
                    <a:cubicBezTo>
                      <a:pt x="253" y="272"/>
                      <a:pt x="253" y="272"/>
                      <a:pt x="253" y="272"/>
                    </a:cubicBezTo>
                    <a:cubicBezTo>
                      <a:pt x="255" y="269"/>
                      <a:pt x="255" y="269"/>
                      <a:pt x="255" y="269"/>
                    </a:cubicBezTo>
                    <a:cubicBezTo>
                      <a:pt x="256" y="268"/>
                      <a:pt x="256" y="268"/>
                      <a:pt x="256" y="268"/>
                    </a:cubicBezTo>
                    <a:cubicBezTo>
                      <a:pt x="256" y="267"/>
                      <a:pt x="256" y="267"/>
                      <a:pt x="256" y="267"/>
                    </a:cubicBezTo>
                    <a:cubicBezTo>
                      <a:pt x="256" y="267"/>
                      <a:pt x="256" y="267"/>
                      <a:pt x="256" y="267"/>
                    </a:cubicBezTo>
                    <a:cubicBezTo>
                      <a:pt x="257" y="266"/>
                      <a:pt x="257" y="266"/>
                      <a:pt x="257" y="266"/>
                    </a:cubicBezTo>
                    <a:cubicBezTo>
                      <a:pt x="257" y="266"/>
                      <a:pt x="257" y="266"/>
                      <a:pt x="257" y="266"/>
                    </a:cubicBezTo>
                    <a:cubicBezTo>
                      <a:pt x="257" y="266"/>
                      <a:pt x="257" y="266"/>
                      <a:pt x="257" y="266"/>
                    </a:cubicBezTo>
                    <a:cubicBezTo>
                      <a:pt x="258" y="266"/>
                      <a:pt x="258" y="266"/>
                      <a:pt x="258" y="266"/>
                    </a:cubicBezTo>
                    <a:cubicBezTo>
                      <a:pt x="260" y="266"/>
                      <a:pt x="260" y="266"/>
                      <a:pt x="260" y="266"/>
                    </a:cubicBezTo>
                    <a:cubicBezTo>
                      <a:pt x="265" y="269"/>
                      <a:pt x="265" y="269"/>
                      <a:pt x="265" y="269"/>
                    </a:cubicBezTo>
                    <a:cubicBezTo>
                      <a:pt x="266" y="269"/>
                      <a:pt x="266" y="269"/>
                      <a:pt x="266" y="269"/>
                    </a:cubicBezTo>
                    <a:cubicBezTo>
                      <a:pt x="266" y="270"/>
                      <a:pt x="266" y="270"/>
                      <a:pt x="266" y="270"/>
                    </a:cubicBezTo>
                    <a:cubicBezTo>
                      <a:pt x="267" y="272"/>
                      <a:pt x="267" y="272"/>
                      <a:pt x="267" y="272"/>
                    </a:cubicBezTo>
                    <a:cubicBezTo>
                      <a:pt x="267" y="272"/>
                      <a:pt x="267" y="272"/>
                      <a:pt x="267" y="272"/>
                    </a:cubicBezTo>
                    <a:cubicBezTo>
                      <a:pt x="267" y="273"/>
                      <a:pt x="267" y="273"/>
                      <a:pt x="267" y="273"/>
                    </a:cubicBezTo>
                    <a:cubicBezTo>
                      <a:pt x="267" y="274"/>
                      <a:pt x="267" y="274"/>
                      <a:pt x="267" y="274"/>
                    </a:cubicBezTo>
                    <a:cubicBezTo>
                      <a:pt x="268" y="274"/>
                      <a:pt x="268" y="274"/>
                      <a:pt x="268" y="274"/>
                    </a:cubicBezTo>
                    <a:cubicBezTo>
                      <a:pt x="268" y="275"/>
                      <a:pt x="268" y="275"/>
                      <a:pt x="268" y="275"/>
                    </a:cubicBezTo>
                    <a:cubicBezTo>
                      <a:pt x="269" y="275"/>
                      <a:pt x="269" y="275"/>
                      <a:pt x="269" y="275"/>
                    </a:cubicBezTo>
                    <a:cubicBezTo>
                      <a:pt x="269" y="275"/>
                      <a:pt x="269" y="275"/>
                      <a:pt x="269" y="275"/>
                    </a:cubicBezTo>
                    <a:cubicBezTo>
                      <a:pt x="270" y="276"/>
                      <a:pt x="270" y="276"/>
                      <a:pt x="270" y="276"/>
                    </a:cubicBezTo>
                    <a:cubicBezTo>
                      <a:pt x="270" y="276"/>
                      <a:pt x="270" y="276"/>
                      <a:pt x="270" y="276"/>
                    </a:cubicBezTo>
                    <a:cubicBezTo>
                      <a:pt x="271" y="276"/>
                      <a:pt x="271" y="276"/>
                      <a:pt x="271" y="276"/>
                    </a:cubicBezTo>
                    <a:cubicBezTo>
                      <a:pt x="271" y="275"/>
                      <a:pt x="271" y="275"/>
                      <a:pt x="271" y="275"/>
                    </a:cubicBezTo>
                    <a:cubicBezTo>
                      <a:pt x="272" y="272"/>
                      <a:pt x="272" y="272"/>
                      <a:pt x="272" y="272"/>
                    </a:cubicBezTo>
                    <a:cubicBezTo>
                      <a:pt x="272" y="271"/>
                      <a:pt x="272" y="271"/>
                      <a:pt x="272" y="271"/>
                    </a:cubicBezTo>
                    <a:cubicBezTo>
                      <a:pt x="271" y="269"/>
                      <a:pt x="271" y="269"/>
                      <a:pt x="271" y="269"/>
                    </a:cubicBezTo>
                    <a:cubicBezTo>
                      <a:pt x="271" y="269"/>
                      <a:pt x="271" y="269"/>
                      <a:pt x="271" y="269"/>
                    </a:cubicBezTo>
                    <a:cubicBezTo>
                      <a:pt x="266" y="264"/>
                      <a:pt x="266" y="264"/>
                      <a:pt x="266" y="264"/>
                    </a:cubicBezTo>
                    <a:cubicBezTo>
                      <a:pt x="266" y="264"/>
                      <a:pt x="266" y="264"/>
                      <a:pt x="266" y="264"/>
                    </a:cubicBezTo>
                    <a:cubicBezTo>
                      <a:pt x="266" y="264"/>
                      <a:pt x="266" y="264"/>
                      <a:pt x="266" y="264"/>
                    </a:cubicBezTo>
                    <a:cubicBezTo>
                      <a:pt x="264" y="263"/>
                      <a:pt x="264" y="263"/>
                      <a:pt x="264" y="263"/>
                    </a:cubicBezTo>
                    <a:cubicBezTo>
                      <a:pt x="263" y="263"/>
                      <a:pt x="263" y="263"/>
                      <a:pt x="263" y="263"/>
                    </a:cubicBezTo>
                    <a:cubicBezTo>
                      <a:pt x="263" y="262"/>
                      <a:pt x="263" y="262"/>
                      <a:pt x="263" y="262"/>
                    </a:cubicBezTo>
                    <a:cubicBezTo>
                      <a:pt x="262" y="262"/>
                      <a:pt x="262" y="262"/>
                      <a:pt x="262" y="262"/>
                    </a:cubicBezTo>
                    <a:cubicBezTo>
                      <a:pt x="262" y="262"/>
                      <a:pt x="262" y="262"/>
                      <a:pt x="262" y="262"/>
                    </a:cubicBezTo>
                    <a:cubicBezTo>
                      <a:pt x="261" y="261"/>
                      <a:pt x="261" y="261"/>
                      <a:pt x="261" y="261"/>
                    </a:cubicBezTo>
                    <a:cubicBezTo>
                      <a:pt x="261" y="261"/>
                      <a:pt x="261" y="261"/>
                      <a:pt x="261" y="261"/>
                    </a:cubicBezTo>
                    <a:cubicBezTo>
                      <a:pt x="260" y="260"/>
                      <a:pt x="260" y="260"/>
                      <a:pt x="260" y="260"/>
                    </a:cubicBezTo>
                    <a:cubicBezTo>
                      <a:pt x="260" y="260"/>
                      <a:pt x="260" y="260"/>
                      <a:pt x="260" y="260"/>
                    </a:cubicBezTo>
                    <a:cubicBezTo>
                      <a:pt x="259" y="259"/>
                      <a:pt x="259" y="259"/>
                      <a:pt x="259" y="259"/>
                    </a:cubicBezTo>
                    <a:cubicBezTo>
                      <a:pt x="257" y="259"/>
                      <a:pt x="257" y="259"/>
                      <a:pt x="257" y="259"/>
                    </a:cubicBezTo>
                    <a:cubicBezTo>
                      <a:pt x="257" y="259"/>
                      <a:pt x="257" y="259"/>
                      <a:pt x="257" y="259"/>
                    </a:cubicBezTo>
                    <a:cubicBezTo>
                      <a:pt x="257" y="259"/>
                      <a:pt x="257" y="259"/>
                      <a:pt x="257" y="259"/>
                    </a:cubicBezTo>
                    <a:cubicBezTo>
                      <a:pt x="255" y="258"/>
                      <a:pt x="255" y="258"/>
                      <a:pt x="255" y="258"/>
                    </a:cubicBezTo>
                    <a:cubicBezTo>
                      <a:pt x="252" y="256"/>
                      <a:pt x="252" y="256"/>
                      <a:pt x="252" y="256"/>
                    </a:cubicBezTo>
                    <a:cubicBezTo>
                      <a:pt x="247" y="254"/>
                      <a:pt x="247" y="254"/>
                      <a:pt x="247" y="254"/>
                    </a:cubicBezTo>
                    <a:cubicBezTo>
                      <a:pt x="247" y="254"/>
                      <a:pt x="247" y="254"/>
                      <a:pt x="247" y="254"/>
                    </a:cubicBezTo>
                    <a:cubicBezTo>
                      <a:pt x="246" y="254"/>
                      <a:pt x="246" y="254"/>
                      <a:pt x="246" y="254"/>
                    </a:cubicBezTo>
                    <a:cubicBezTo>
                      <a:pt x="246" y="253"/>
                      <a:pt x="246" y="253"/>
                      <a:pt x="246" y="253"/>
                    </a:cubicBezTo>
                    <a:cubicBezTo>
                      <a:pt x="246" y="253"/>
                      <a:pt x="246" y="253"/>
                      <a:pt x="246" y="253"/>
                    </a:cubicBezTo>
                    <a:cubicBezTo>
                      <a:pt x="246" y="252"/>
                      <a:pt x="246" y="252"/>
                      <a:pt x="246" y="252"/>
                    </a:cubicBezTo>
                    <a:cubicBezTo>
                      <a:pt x="246" y="252"/>
                      <a:pt x="246" y="252"/>
                      <a:pt x="246" y="252"/>
                    </a:cubicBezTo>
                    <a:cubicBezTo>
                      <a:pt x="246" y="252"/>
                      <a:pt x="246" y="252"/>
                      <a:pt x="246" y="252"/>
                    </a:cubicBezTo>
                    <a:cubicBezTo>
                      <a:pt x="246" y="251"/>
                      <a:pt x="246" y="251"/>
                      <a:pt x="246" y="251"/>
                    </a:cubicBezTo>
                    <a:cubicBezTo>
                      <a:pt x="246" y="251"/>
                      <a:pt x="246" y="251"/>
                      <a:pt x="246" y="251"/>
                    </a:cubicBezTo>
                    <a:cubicBezTo>
                      <a:pt x="247" y="251"/>
                      <a:pt x="247" y="251"/>
                      <a:pt x="247" y="251"/>
                    </a:cubicBezTo>
                    <a:cubicBezTo>
                      <a:pt x="247" y="251"/>
                      <a:pt x="247" y="251"/>
                      <a:pt x="247" y="251"/>
                    </a:cubicBezTo>
                    <a:cubicBezTo>
                      <a:pt x="247" y="251"/>
                      <a:pt x="247" y="251"/>
                      <a:pt x="247" y="251"/>
                    </a:cubicBezTo>
                    <a:cubicBezTo>
                      <a:pt x="248" y="250"/>
                      <a:pt x="248" y="250"/>
                      <a:pt x="248" y="250"/>
                    </a:cubicBezTo>
                    <a:cubicBezTo>
                      <a:pt x="249" y="250"/>
                      <a:pt x="249" y="250"/>
                      <a:pt x="249" y="250"/>
                    </a:cubicBezTo>
                    <a:cubicBezTo>
                      <a:pt x="249" y="249"/>
                      <a:pt x="249" y="249"/>
                      <a:pt x="249" y="249"/>
                    </a:cubicBezTo>
                    <a:cubicBezTo>
                      <a:pt x="249" y="249"/>
                      <a:pt x="249" y="249"/>
                      <a:pt x="249" y="249"/>
                    </a:cubicBezTo>
                    <a:cubicBezTo>
                      <a:pt x="249" y="249"/>
                      <a:pt x="249" y="249"/>
                      <a:pt x="249" y="249"/>
                    </a:cubicBezTo>
                    <a:cubicBezTo>
                      <a:pt x="249" y="248"/>
                      <a:pt x="249" y="248"/>
                      <a:pt x="249" y="248"/>
                    </a:cubicBezTo>
                    <a:cubicBezTo>
                      <a:pt x="249" y="248"/>
                      <a:pt x="249" y="248"/>
                      <a:pt x="249" y="248"/>
                    </a:cubicBezTo>
                    <a:cubicBezTo>
                      <a:pt x="248" y="248"/>
                      <a:pt x="248" y="248"/>
                      <a:pt x="248" y="248"/>
                    </a:cubicBezTo>
                    <a:cubicBezTo>
                      <a:pt x="248" y="248"/>
                      <a:pt x="248" y="248"/>
                      <a:pt x="248" y="248"/>
                    </a:cubicBezTo>
                    <a:cubicBezTo>
                      <a:pt x="248" y="247"/>
                      <a:pt x="248" y="247"/>
                      <a:pt x="248" y="247"/>
                    </a:cubicBezTo>
                    <a:cubicBezTo>
                      <a:pt x="247" y="247"/>
                      <a:pt x="247" y="247"/>
                      <a:pt x="247" y="247"/>
                    </a:cubicBezTo>
                    <a:cubicBezTo>
                      <a:pt x="247" y="247"/>
                      <a:pt x="247" y="247"/>
                      <a:pt x="247" y="247"/>
                    </a:cubicBezTo>
                    <a:cubicBezTo>
                      <a:pt x="246" y="247"/>
                      <a:pt x="246" y="247"/>
                      <a:pt x="246" y="247"/>
                    </a:cubicBezTo>
                    <a:cubicBezTo>
                      <a:pt x="246" y="247"/>
                      <a:pt x="246" y="247"/>
                      <a:pt x="246" y="247"/>
                    </a:cubicBezTo>
                    <a:cubicBezTo>
                      <a:pt x="245" y="247"/>
                      <a:pt x="245" y="247"/>
                      <a:pt x="245" y="247"/>
                    </a:cubicBezTo>
                    <a:cubicBezTo>
                      <a:pt x="245" y="247"/>
                      <a:pt x="245" y="247"/>
                      <a:pt x="245" y="247"/>
                    </a:cubicBezTo>
                    <a:cubicBezTo>
                      <a:pt x="244" y="248"/>
                      <a:pt x="244" y="248"/>
                      <a:pt x="244" y="248"/>
                    </a:cubicBezTo>
                    <a:cubicBezTo>
                      <a:pt x="241" y="248"/>
                      <a:pt x="241" y="248"/>
                      <a:pt x="241" y="248"/>
                    </a:cubicBezTo>
                    <a:cubicBezTo>
                      <a:pt x="241" y="248"/>
                      <a:pt x="241" y="248"/>
                      <a:pt x="241" y="248"/>
                    </a:cubicBezTo>
                    <a:cubicBezTo>
                      <a:pt x="239" y="247"/>
                      <a:pt x="239" y="247"/>
                      <a:pt x="239" y="247"/>
                    </a:cubicBezTo>
                    <a:cubicBezTo>
                      <a:pt x="239" y="247"/>
                      <a:pt x="239" y="247"/>
                      <a:pt x="239" y="247"/>
                    </a:cubicBezTo>
                    <a:cubicBezTo>
                      <a:pt x="238" y="247"/>
                      <a:pt x="238" y="247"/>
                      <a:pt x="238" y="247"/>
                    </a:cubicBezTo>
                    <a:cubicBezTo>
                      <a:pt x="238" y="247"/>
                      <a:pt x="238" y="247"/>
                      <a:pt x="238" y="247"/>
                    </a:cubicBezTo>
                    <a:cubicBezTo>
                      <a:pt x="235" y="246"/>
                      <a:pt x="235" y="246"/>
                      <a:pt x="235" y="246"/>
                    </a:cubicBezTo>
                    <a:cubicBezTo>
                      <a:pt x="234" y="245"/>
                      <a:pt x="234" y="245"/>
                      <a:pt x="234" y="245"/>
                    </a:cubicBezTo>
                    <a:cubicBezTo>
                      <a:pt x="229" y="240"/>
                      <a:pt x="229" y="240"/>
                      <a:pt x="229" y="240"/>
                    </a:cubicBezTo>
                    <a:cubicBezTo>
                      <a:pt x="228" y="239"/>
                      <a:pt x="228" y="239"/>
                      <a:pt x="228" y="239"/>
                    </a:cubicBezTo>
                    <a:cubicBezTo>
                      <a:pt x="228" y="239"/>
                      <a:pt x="228" y="239"/>
                      <a:pt x="228" y="239"/>
                    </a:cubicBezTo>
                    <a:cubicBezTo>
                      <a:pt x="228" y="238"/>
                      <a:pt x="228" y="238"/>
                      <a:pt x="228" y="238"/>
                    </a:cubicBezTo>
                    <a:cubicBezTo>
                      <a:pt x="227" y="238"/>
                      <a:pt x="227" y="238"/>
                      <a:pt x="227" y="238"/>
                    </a:cubicBezTo>
                    <a:cubicBezTo>
                      <a:pt x="227" y="237"/>
                      <a:pt x="227" y="237"/>
                      <a:pt x="227" y="237"/>
                    </a:cubicBezTo>
                    <a:cubicBezTo>
                      <a:pt x="227" y="237"/>
                      <a:pt x="227" y="237"/>
                      <a:pt x="227" y="237"/>
                    </a:cubicBezTo>
                    <a:cubicBezTo>
                      <a:pt x="226" y="236"/>
                      <a:pt x="226" y="236"/>
                      <a:pt x="226" y="236"/>
                    </a:cubicBezTo>
                    <a:cubicBezTo>
                      <a:pt x="226" y="235"/>
                      <a:pt x="226" y="235"/>
                      <a:pt x="226" y="235"/>
                    </a:cubicBezTo>
                    <a:cubicBezTo>
                      <a:pt x="226" y="234"/>
                      <a:pt x="226" y="234"/>
                      <a:pt x="226" y="234"/>
                    </a:cubicBezTo>
                    <a:cubicBezTo>
                      <a:pt x="226" y="233"/>
                      <a:pt x="226" y="233"/>
                      <a:pt x="226" y="233"/>
                    </a:cubicBezTo>
                    <a:cubicBezTo>
                      <a:pt x="226" y="233"/>
                      <a:pt x="226" y="233"/>
                      <a:pt x="226" y="233"/>
                    </a:cubicBezTo>
                    <a:cubicBezTo>
                      <a:pt x="225" y="232"/>
                      <a:pt x="225" y="232"/>
                      <a:pt x="225" y="232"/>
                    </a:cubicBezTo>
                    <a:cubicBezTo>
                      <a:pt x="224" y="229"/>
                      <a:pt x="224" y="229"/>
                      <a:pt x="224" y="229"/>
                    </a:cubicBezTo>
                    <a:cubicBezTo>
                      <a:pt x="223" y="226"/>
                      <a:pt x="223" y="226"/>
                      <a:pt x="223" y="226"/>
                    </a:cubicBezTo>
                    <a:cubicBezTo>
                      <a:pt x="222" y="225"/>
                      <a:pt x="222" y="225"/>
                      <a:pt x="222" y="225"/>
                    </a:cubicBezTo>
                    <a:cubicBezTo>
                      <a:pt x="221" y="224"/>
                      <a:pt x="221" y="224"/>
                      <a:pt x="221" y="224"/>
                    </a:cubicBezTo>
                    <a:cubicBezTo>
                      <a:pt x="221" y="224"/>
                      <a:pt x="221" y="224"/>
                      <a:pt x="221" y="224"/>
                    </a:cubicBezTo>
                    <a:cubicBezTo>
                      <a:pt x="220" y="224"/>
                      <a:pt x="220" y="224"/>
                      <a:pt x="220" y="224"/>
                    </a:cubicBezTo>
                    <a:cubicBezTo>
                      <a:pt x="220" y="224"/>
                      <a:pt x="220" y="224"/>
                      <a:pt x="220" y="224"/>
                    </a:cubicBezTo>
                    <a:cubicBezTo>
                      <a:pt x="214" y="220"/>
                      <a:pt x="214" y="220"/>
                      <a:pt x="214" y="220"/>
                    </a:cubicBezTo>
                    <a:cubicBezTo>
                      <a:pt x="213" y="218"/>
                      <a:pt x="213" y="218"/>
                      <a:pt x="213" y="218"/>
                    </a:cubicBezTo>
                    <a:cubicBezTo>
                      <a:pt x="212" y="218"/>
                      <a:pt x="212" y="218"/>
                      <a:pt x="212" y="218"/>
                    </a:cubicBezTo>
                    <a:cubicBezTo>
                      <a:pt x="212" y="217"/>
                      <a:pt x="212" y="217"/>
                      <a:pt x="212" y="217"/>
                    </a:cubicBezTo>
                    <a:cubicBezTo>
                      <a:pt x="211" y="217"/>
                      <a:pt x="211" y="217"/>
                      <a:pt x="211" y="217"/>
                    </a:cubicBezTo>
                    <a:cubicBezTo>
                      <a:pt x="211" y="217"/>
                      <a:pt x="211" y="217"/>
                      <a:pt x="211" y="217"/>
                    </a:cubicBezTo>
                    <a:cubicBezTo>
                      <a:pt x="211" y="216"/>
                      <a:pt x="211" y="216"/>
                      <a:pt x="211" y="216"/>
                    </a:cubicBezTo>
                    <a:cubicBezTo>
                      <a:pt x="211" y="215"/>
                      <a:pt x="211" y="215"/>
                      <a:pt x="211" y="215"/>
                    </a:cubicBezTo>
                    <a:cubicBezTo>
                      <a:pt x="210" y="213"/>
                      <a:pt x="210" y="213"/>
                      <a:pt x="210" y="213"/>
                    </a:cubicBezTo>
                    <a:cubicBezTo>
                      <a:pt x="210" y="212"/>
                      <a:pt x="210" y="212"/>
                      <a:pt x="210" y="212"/>
                    </a:cubicBezTo>
                    <a:cubicBezTo>
                      <a:pt x="209" y="210"/>
                      <a:pt x="209" y="210"/>
                      <a:pt x="209" y="210"/>
                    </a:cubicBezTo>
                    <a:cubicBezTo>
                      <a:pt x="209" y="209"/>
                      <a:pt x="209" y="209"/>
                      <a:pt x="209" y="209"/>
                    </a:cubicBezTo>
                    <a:cubicBezTo>
                      <a:pt x="210" y="208"/>
                      <a:pt x="210" y="208"/>
                      <a:pt x="210" y="208"/>
                    </a:cubicBezTo>
                    <a:cubicBezTo>
                      <a:pt x="210" y="207"/>
                      <a:pt x="210" y="207"/>
                      <a:pt x="210" y="207"/>
                    </a:cubicBezTo>
                    <a:cubicBezTo>
                      <a:pt x="211" y="207"/>
                      <a:pt x="211" y="207"/>
                      <a:pt x="211" y="207"/>
                    </a:cubicBezTo>
                    <a:cubicBezTo>
                      <a:pt x="211" y="207"/>
                      <a:pt x="211" y="207"/>
                      <a:pt x="211" y="207"/>
                    </a:cubicBezTo>
                    <a:cubicBezTo>
                      <a:pt x="211" y="207"/>
                      <a:pt x="211" y="207"/>
                      <a:pt x="211" y="207"/>
                    </a:cubicBezTo>
                    <a:cubicBezTo>
                      <a:pt x="211" y="208"/>
                      <a:pt x="211" y="208"/>
                      <a:pt x="211" y="208"/>
                    </a:cubicBezTo>
                    <a:cubicBezTo>
                      <a:pt x="212" y="208"/>
                      <a:pt x="212" y="208"/>
                      <a:pt x="212" y="208"/>
                    </a:cubicBezTo>
                    <a:cubicBezTo>
                      <a:pt x="212" y="207"/>
                      <a:pt x="212" y="207"/>
                      <a:pt x="212" y="207"/>
                    </a:cubicBezTo>
                    <a:cubicBezTo>
                      <a:pt x="212" y="207"/>
                      <a:pt x="212" y="207"/>
                      <a:pt x="212" y="207"/>
                    </a:cubicBezTo>
                    <a:cubicBezTo>
                      <a:pt x="212" y="206"/>
                      <a:pt x="212" y="206"/>
                      <a:pt x="212" y="206"/>
                    </a:cubicBezTo>
                    <a:cubicBezTo>
                      <a:pt x="212" y="206"/>
                      <a:pt x="212" y="206"/>
                      <a:pt x="212" y="206"/>
                    </a:cubicBezTo>
                    <a:cubicBezTo>
                      <a:pt x="212" y="206"/>
                      <a:pt x="212" y="206"/>
                      <a:pt x="212" y="206"/>
                    </a:cubicBezTo>
                    <a:cubicBezTo>
                      <a:pt x="210" y="203"/>
                      <a:pt x="210" y="203"/>
                      <a:pt x="210" y="203"/>
                    </a:cubicBezTo>
                    <a:cubicBezTo>
                      <a:pt x="209" y="203"/>
                      <a:pt x="209" y="203"/>
                      <a:pt x="209" y="203"/>
                    </a:cubicBezTo>
                    <a:cubicBezTo>
                      <a:pt x="209" y="202"/>
                      <a:pt x="209" y="202"/>
                      <a:pt x="209" y="202"/>
                    </a:cubicBezTo>
                    <a:cubicBezTo>
                      <a:pt x="208" y="202"/>
                      <a:pt x="208" y="202"/>
                      <a:pt x="208" y="202"/>
                    </a:cubicBezTo>
                    <a:cubicBezTo>
                      <a:pt x="208" y="201"/>
                      <a:pt x="208" y="201"/>
                      <a:pt x="208" y="201"/>
                    </a:cubicBezTo>
                    <a:cubicBezTo>
                      <a:pt x="208" y="201"/>
                      <a:pt x="208" y="201"/>
                      <a:pt x="208" y="201"/>
                    </a:cubicBezTo>
                    <a:cubicBezTo>
                      <a:pt x="210" y="199"/>
                      <a:pt x="210" y="199"/>
                      <a:pt x="210" y="199"/>
                    </a:cubicBezTo>
                    <a:cubicBezTo>
                      <a:pt x="210" y="198"/>
                      <a:pt x="210" y="198"/>
                      <a:pt x="210" y="198"/>
                    </a:cubicBezTo>
                    <a:cubicBezTo>
                      <a:pt x="212" y="197"/>
                      <a:pt x="212" y="197"/>
                      <a:pt x="212" y="197"/>
                    </a:cubicBezTo>
                    <a:cubicBezTo>
                      <a:pt x="212" y="197"/>
                      <a:pt x="212" y="197"/>
                      <a:pt x="212" y="197"/>
                    </a:cubicBezTo>
                    <a:cubicBezTo>
                      <a:pt x="213" y="198"/>
                      <a:pt x="213" y="198"/>
                      <a:pt x="213" y="198"/>
                    </a:cubicBezTo>
                    <a:cubicBezTo>
                      <a:pt x="212" y="198"/>
                      <a:pt x="212" y="198"/>
                      <a:pt x="212" y="198"/>
                    </a:cubicBezTo>
                    <a:cubicBezTo>
                      <a:pt x="212" y="198"/>
                      <a:pt x="212" y="198"/>
                      <a:pt x="212" y="198"/>
                    </a:cubicBezTo>
                    <a:cubicBezTo>
                      <a:pt x="212" y="198"/>
                      <a:pt x="212" y="198"/>
                      <a:pt x="212" y="198"/>
                    </a:cubicBezTo>
                    <a:cubicBezTo>
                      <a:pt x="212" y="198"/>
                      <a:pt x="212" y="198"/>
                      <a:pt x="212" y="198"/>
                    </a:cubicBezTo>
                    <a:cubicBezTo>
                      <a:pt x="211" y="198"/>
                      <a:pt x="211" y="198"/>
                      <a:pt x="211" y="198"/>
                    </a:cubicBezTo>
                    <a:cubicBezTo>
                      <a:pt x="211" y="199"/>
                      <a:pt x="211" y="199"/>
                      <a:pt x="211" y="199"/>
                    </a:cubicBezTo>
                    <a:cubicBezTo>
                      <a:pt x="211" y="199"/>
                      <a:pt x="211" y="199"/>
                      <a:pt x="211" y="199"/>
                    </a:cubicBezTo>
                    <a:cubicBezTo>
                      <a:pt x="212" y="199"/>
                      <a:pt x="212" y="199"/>
                      <a:pt x="212" y="199"/>
                    </a:cubicBezTo>
                    <a:cubicBezTo>
                      <a:pt x="213" y="198"/>
                      <a:pt x="213" y="198"/>
                      <a:pt x="213" y="198"/>
                    </a:cubicBezTo>
                    <a:cubicBezTo>
                      <a:pt x="213" y="198"/>
                      <a:pt x="213" y="198"/>
                      <a:pt x="213" y="198"/>
                    </a:cubicBezTo>
                    <a:cubicBezTo>
                      <a:pt x="216" y="196"/>
                      <a:pt x="216" y="196"/>
                      <a:pt x="216" y="196"/>
                    </a:cubicBezTo>
                    <a:cubicBezTo>
                      <a:pt x="218" y="195"/>
                      <a:pt x="218" y="195"/>
                      <a:pt x="218" y="195"/>
                    </a:cubicBezTo>
                    <a:cubicBezTo>
                      <a:pt x="218" y="195"/>
                      <a:pt x="218" y="195"/>
                      <a:pt x="218" y="195"/>
                    </a:cubicBezTo>
                    <a:cubicBezTo>
                      <a:pt x="218" y="195"/>
                      <a:pt x="218" y="195"/>
                      <a:pt x="218" y="195"/>
                    </a:cubicBezTo>
                    <a:cubicBezTo>
                      <a:pt x="218" y="194"/>
                      <a:pt x="218" y="194"/>
                      <a:pt x="218" y="194"/>
                    </a:cubicBezTo>
                    <a:cubicBezTo>
                      <a:pt x="219" y="194"/>
                      <a:pt x="219" y="194"/>
                      <a:pt x="219" y="194"/>
                    </a:cubicBezTo>
                    <a:cubicBezTo>
                      <a:pt x="222" y="194"/>
                      <a:pt x="222" y="194"/>
                      <a:pt x="222" y="194"/>
                    </a:cubicBezTo>
                    <a:cubicBezTo>
                      <a:pt x="223" y="194"/>
                      <a:pt x="223" y="194"/>
                      <a:pt x="223" y="194"/>
                    </a:cubicBezTo>
                    <a:cubicBezTo>
                      <a:pt x="223" y="194"/>
                      <a:pt x="223" y="194"/>
                      <a:pt x="223" y="194"/>
                    </a:cubicBezTo>
                    <a:cubicBezTo>
                      <a:pt x="224" y="195"/>
                      <a:pt x="224" y="195"/>
                      <a:pt x="224" y="195"/>
                    </a:cubicBezTo>
                    <a:cubicBezTo>
                      <a:pt x="224" y="195"/>
                      <a:pt x="224" y="195"/>
                      <a:pt x="224" y="195"/>
                    </a:cubicBezTo>
                    <a:cubicBezTo>
                      <a:pt x="225" y="196"/>
                      <a:pt x="225" y="196"/>
                      <a:pt x="225" y="196"/>
                    </a:cubicBezTo>
                    <a:cubicBezTo>
                      <a:pt x="225" y="197"/>
                      <a:pt x="225" y="197"/>
                      <a:pt x="225" y="197"/>
                    </a:cubicBezTo>
                    <a:cubicBezTo>
                      <a:pt x="224" y="197"/>
                      <a:pt x="224" y="197"/>
                      <a:pt x="224" y="197"/>
                    </a:cubicBezTo>
                    <a:cubicBezTo>
                      <a:pt x="225" y="197"/>
                      <a:pt x="225" y="197"/>
                      <a:pt x="225" y="197"/>
                    </a:cubicBezTo>
                    <a:cubicBezTo>
                      <a:pt x="225" y="197"/>
                      <a:pt x="225" y="197"/>
                      <a:pt x="225" y="197"/>
                    </a:cubicBezTo>
                    <a:cubicBezTo>
                      <a:pt x="225" y="197"/>
                      <a:pt x="225" y="197"/>
                      <a:pt x="225" y="197"/>
                    </a:cubicBezTo>
                    <a:cubicBezTo>
                      <a:pt x="226" y="197"/>
                      <a:pt x="226" y="197"/>
                      <a:pt x="226" y="197"/>
                    </a:cubicBezTo>
                    <a:cubicBezTo>
                      <a:pt x="226" y="196"/>
                      <a:pt x="226" y="196"/>
                      <a:pt x="226" y="196"/>
                    </a:cubicBezTo>
                    <a:cubicBezTo>
                      <a:pt x="225" y="195"/>
                      <a:pt x="225" y="195"/>
                      <a:pt x="225" y="195"/>
                    </a:cubicBezTo>
                    <a:cubicBezTo>
                      <a:pt x="225" y="195"/>
                      <a:pt x="225" y="195"/>
                      <a:pt x="225" y="195"/>
                    </a:cubicBezTo>
                    <a:cubicBezTo>
                      <a:pt x="225" y="194"/>
                      <a:pt x="225" y="194"/>
                      <a:pt x="225" y="194"/>
                    </a:cubicBezTo>
                    <a:cubicBezTo>
                      <a:pt x="224" y="194"/>
                      <a:pt x="224" y="194"/>
                      <a:pt x="224" y="194"/>
                    </a:cubicBezTo>
                    <a:cubicBezTo>
                      <a:pt x="223" y="194"/>
                      <a:pt x="223" y="194"/>
                      <a:pt x="223" y="194"/>
                    </a:cubicBezTo>
                    <a:cubicBezTo>
                      <a:pt x="223" y="194"/>
                      <a:pt x="223" y="194"/>
                      <a:pt x="223" y="194"/>
                    </a:cubicBezTo>
                    <a:cubicBezTo>
                      <a:pt x="222" y="191"/>
                      <a:pt x="222" y="191"/>
                      <a:pt x="222" y="191"/>
                    </a:cubicBezTo>
                    <a:cubicBezTo>
                      <a:pt x="222" y="188"/>
                      <a:pt x="222" y="188"/>
                      <a:pt x="222" y="188"/>
                    </a:cubicBezTo>
                    <a:cubicBezTo>
                      <a:pt x="222" y="185"/>
                      <a:pt x="222" y="185"/>
                      <a:pt x="222" y="185"/>
                    </a:cubicBezTo>
                    <a:cubicBezTo>
                      <a:pt x="224" y="183"/>
                      <a:pt x="224" y="183"/>
                      <a:pt x="224" y="183"/>
                    </a:cubicBezTo>
                    <a:cubicBezTo>
                      <a:pt x="226" y="183"/>
                      <a:pt x="226" y="183"/>
                      <a:pt x="226" y="183"/>
                    </a:cubicBezTo>
                    <a:cubicBezTo>
                      <a:pt x="226" y="183"/>
                      <a:pt x="226" y="183"/>
                      <a:pt x="226" y="183"/>
                    </a:cubicBezTo>
                    <a:cubicBezTo>
                      <a:pt x="228" y="184"/>
                      <a:pt x="228" y="184"/>
                      <a:pt x="228" y="184"/>
                    </a:cubicBezTo>
                    <a:cubicBezTo>
                      <a:pt x="228" y="184"/>
                      <a:pt x="228" y="184"/>
                      <a:pt x="228" y="184"/>
                    </a:cubicBezTo>
                    <a:cubicBezTo>
                      <a:pt x="229" y="185"/>
                      <a:pt x="229" y="185"/>
                      <a:pt x="229" y="185"/>
                    </a:cubicBezTo>
                    <a:cubicBezTo>
                      <a:pt x="232" y="185"/>
                      <a:pt x="232" y="185"/>
                      <a:pt x="232" y="185"/>
                    </a:cubicBezTo>
                    <a:cubicBezTo>
                      <a:pt x="233" y="185"/>
                      <a:pt x="233" y="185"/>
                      <a:pt x="233" y="185"/>
                    </a:cubicBezTo>
                    <a:cubicBezTo>
                      <a:pt x="235" y="184"/>
                      <a:pt x="235" y="184"/>
                      <a:pt x="235" y="184"/>
                    </a:cubicBezTo>
                    <a:cubicBezTo>
                      <a:pt x="237" y="182"/>
                      <a:pt x="237" y="182"/>
                      <a:pt x="237" y="182"/>
                    </a:cubicBezTo>
                    <a:cubicBezTo>
                      <a:pt x="237" y="182"/>
                      <a:pt x="237" y="182"/>
                      <a:pt x="237" y="182"/>
                    </a:cubicBezTo>
                    <a:cubicBezTo>
                      <a:pt x="237" y="182"/>
                      <a:pt x="237" y="182"/>
                      <a:pt x="237" y="182"/>
                    </a:cubicBezTo>
                    <a:cubicBezTo>
                      <a:pt x="237" y="182"/>
                      <a:pt x="237" y="182"/>
                      <a:pt x="237" y="182"/>
                    </a:cubicBezTo>
                    <a:cubicBezTo>
                      <a:pt x="237" y="182"/>
                      <a:pt x="237" y="182"/>
                      <a:pt x="237" y="182"/>
                    </a:cubicBezTo>
                    <a:cubicBezTo>
                      <a:pt x="237" y="182"/>
                      <a:pt x="237" y="182"/>
                      <a:pt x="237" y="182"/>
                    </a:cubicBezTo>
                    <a:cubicBezTo>
                      <a:pt x="238" y="181"/>
                      <a:pt x="238" y="181"/>
                      <a:pt x="238" y="181"/>
                    </a:cubicBezTo>
                    <a:cubicBezTo>
                      <a:pt x="238" y="181"/>
                      <a:pt x="238" y="181"/>
                      <a:pt x="238" y="181"/>
                    </a:cubicBezTo>
                    <a:cubicBezTo>
                      <a:pt x="240" y="182"/>
                      <a:pt x="240" y="182"/>
                      <a:pt x="240" y="182"/>
                    </a:cubicBezTo>
                    <a:cubicBezTo>
                      <a:pt x="241" y="182"/>
                      <a:pt x="241" y="182"/>
                      <a:pt x="241" y="182"/>
                    </a:cubicBezTo>
                    <a:cubicBezTo>
                      <a:pt x="241" y="182"/>
                      <a:pt x="241" y="182"/>
                      <a:pt x="241" y="182"/>
                    </a:cubicBezTo>
                    <a:cubicBezTo>
                      <a:pt x="242" y="182"/>
                      <a:pt x="242" y="182"/>
                      <a:pt x="242" y="182"/>
                    </a:cubicBezTo>
                    <a:cubicBezTo>
                      <a:pt x="242" y="182"/>
                      <a:pt x="242" y="182"/>
                      <a:pt x="242" y="182"/>
                    </a:cubicBezTo>
                    <a:cubicBezTo>
                      <a:pt x="242" y="182"/>
                      <a:pt x="242" y="182"/>
                      <a:pt x="242" y="182"/>
                    </a:cubicBezTo>
                    <a:cubicBezTo>
                      <a:pt x="243" y="181"/>
                      <a:pt x="243" y="181"/>
                      <a:pt x="243" y="181"/>
                    </a:cubicBezTo>
                    <a:cubicBezTo>
                      <a:pt x="243" y="181"/>
                      <a:pt x="243" y="181"/>
                      <a:pt x="243" y="181"/>
                    </a:cubicBezTo>
                    <a:cubicBezTo>
                      <a:pt x="247" y="181"/>
                      <a:pt x="247" y="181"/>
                      <a:pt x="247" y="181"/>
                    </a:cubicBezTo>
                    <a:cubicBezTo>
                      <a:pt x="248" y="178"/>
                      <a:pt x="248" y="178"/>
                      <a:pt x="248" y="178"/>
                    </a:cubicBezTo>
                    <a:cubicBezTo>
                      <a:pt x="249" y="177"/>
                      <a:pt x="249" y="177"/>
                      <a:pt x="249" y="177"/>
                    </a:cubicBezTo>
                    <a:cubicBezTo>
                      <a:pt x="250" y="177"/>
                      <a:pt x="250" y="177"/>
                      <a:pt x="250" y="177"/>
                    </a:cubicBezTo>
                    <a:cubicBezTo>
                      <a:pt x="251" y="176"/>
                      <a:pt x="251" y="176"/>
                      <a:pt x="251" y="176"/>
                    </a:cubicBezTo>
                    <a:cubicBezTo>
                      <a:pt x="253" y="170"/>
                      <a:pt x="253" y="170"/>
                      <a:pt x="253" y="170"/>
                    </a:cubicBezTo>
                    <a:cubicBezTo>
                      <a:pt x="253" y="168"/>
                      <a:pt x="253" y="168"/>
                      <a:pt x="253" y="168"/>
                    </a:cubicBezTo>
                    <a:cubicBezTo>
                      <a:pt x="257" y="164"/>
                      <a:pt x="257" y="164"/>
                      <a:pt x="257" y="164"/>
                    </a:cubicBezTo>
                    <a:cubicBezTo>
                      <a:pt x="259" y="161"/>
                      <a:pt x="259" y="161"/>
                      <a:pt x="259" y="161"/>
                    </a:cubicBezTo>
                    <a:cubicBezTo>
                      <a:pt x="257" y="160"/>
                      <a:pt x="257" y="160"/>
                      <a:pt x="257" y="160"/>
                    </a:cubicBezTo>
                    <a:cubicBezTo>
                      <a:pt x="257" y="159"/>
                      <a:pt x="257" y="159"/>
                      <a:pt x="257" y="159"/>
                    </a:cubicBezTo>
                    <a:cubicBezTo>
                      <a:pt x="256" y="152"/>
                      <a:pt x="256" y="152"/>
                      <a:pt x="256" y="152"/>
                    </a:cubicBezTo>
                    <a:cubicBezTo>
                      <a:pt x="256" y="151"/>
                      <a:pt x="256" y="151"/>
                      <a:pt x="256" y="151"/>
                    </a:cubicBezTo>
                    <a:cubicBezTo>
                      <a:pt x="255" y="151"/>
                      <a:pt x="255" y="151"/>
                      <a:pt x="255" y="151"/>
                    </a:cubicBezTo>
                    <a:cubicBezTo>
                      <a:pt x="251" y="151"/>
                      <a:pt x="251" y="151"/>
                      <a:pt x="251" y="151"/>
                    </a:cubicBezTo>
                    <a:cubicBezTo>
                      <a:pt x="248" y="151"/>
                      <a:pt x="248" y="151"/>
                      <a:pt x="248" y="151"/>
                    </a:cubicBezTo>
                    <a:cubicBezTo>
                      <a:pt x="248" y="150"/>
                      <a:pt x="248" y="150"/>
                      <a:pt x="248" y="150"/>
                    </a:cubicBezTo>
                    <a:cubicBezTo>
                      <a:pt x="247" y="150"/>
                      <a:pt x="247" y="150"/>
                      <a:pt x="247" y="150"/>
                    </a:cubicBezTo>
                    <a:cubicBezTo>
                      <a:pt x="247" y="150"/>
                      <a:pt x="247" y="150"/>
                      <a:pt x="247" y="150"/>
                    </a:cubicBezTo>
                    <a:cubicBezTo>
                      <a:pt x="247" y="150"/>
                      <a:pt x="247" y="150"/>
                      <a:pt x="247" y="150"/>
                    </a:cubicBezTo>
                    <a:cubicBezTo>
                      <a:pt x="247" y="150"/>
                      <a:pt x="247" y="150"/>
                      <a:pt x="247" y="150"/>
                    </a:cubicBezTo>
                    <a:cubicBezTo>
                      <a:pt x="246" y="150"/>
                      <a:pt x="246" y="150"/>
                      <a:pt x="246" y="150"/>
                    </a:cubicBezTo>
                    <a:cubicBezTo>
                      <a:pt x="246" y="149"/>
                      <a:pt x="246" y="149"/>
                      <a:pt x="246" y="149"/>
                    </a:cubicBezTo>
                    <a:cubicBezTo>
                      <a:pt x="245" y="148"/>
                      <a:pt x="245" y="148"/>
                      <a:pt x="245" y="148"/>
                    </a:cubicBezTo>
                    <a:cubicBezTo>
                      <a:pt x="245" y="149"/>
                      <a:pt x="245" y="149"/>
                      <a:pt x="245" y="149"/>
                    </a:cubicBezTo>
                    <a:cubicBezTo>
                      <a:pt x="243" y="148"/>
                      <a:pt x="243" y="148"/>
                      <a:pt x="243" y="148"/>
                    </a:cubicBezTo>
                    <a:cubicBezTo>
                      <a:pt x="242" y="148"/>
                      <a:pt x="242" y="148"/>
                      <a:pt x="242" y="148"/>
                    </a:cubicBezTo>
                    <a:cubicBezTo>
                      <a:pt x="242" y="147"/>
                      <a:pt x="242" y="147"/>
                      <a:pt x="242" y="147"/>
                    </a:cubicBezTo>
                    <a:cubicBezTo>
                      <a:pt x="242" y="147"/>
                      <a:pt x="242" y="147"/>
                      <a:pt x="242" y="147"/>
                    </a:cubicBezTo>
                    <a:cubicBezTo>
                      <a:pt x="240" y="147"/>
                      <a:pt x="240" y="147"/>
                      <a:pt x="240" y="147"/>
                    </a:cubicBezTo>
                    <a:cubicBezTo>
                      <a:pt x="237" y="146"/>
                      <a:pt x="237" y="146"/>
                      <a:pt x="237" y="146"/>
                    </a:cubicBezTo>
                    <a:cubicBezTo>
                      <a:pt x="237" y="146"/>
                      <a:pt x="237" y="146"/>
                      <a:pt x="237" y="146"/>
                    </a:cubicBezTo>
                    <a:cubicBezTo>
                      <a:pt x="237" y="146"/>
                      <a:pt x="237" y="146"/>
                      <a:pt x="237" y="146"/>
                    </a:cubicBezTo>
                    <a:cubicBezTo>
                      <a:pt x="237" y="148"/>
                      <a:pt x="237" y="148"/>
                      <a:pt x="237" y="148"/>
                    </a:cubicBezTo>
                    <a:cubicBezTo>
                      <a:pt x="237" y="150"/>
                      <a:pt x="237" y="150"/>
                      <a:pt x="237" y="150"/>
                    </a:cubicBezTo>
                    <a:cubicBezTo>
                      <a:pt x="233" y="152"/>
                      <a:pt x="233" y="152"/>
                      <a:pt x="233" y="152"/>
                    </a:cubicBezTo>
                    <a:cubicBezTo>
                      <a:pt x="230" y="153"/>
                      <a:pt x="230" y="153"/>
                      <a:pt x="230" y="153"/>
                    </a:cubicBezTo>
                    <a:cubicBezTo>
                      <a:pt x="229" y="153"/>
                      <a:pt x="229" y="153"/>
                      <a:pt x="229" y="153"/>
                    </a:cubicBezTo>
                    <a:cubicBezTo>
                      <a:pt x="227" y="152"/>
                      <a:pt x="227" y="152"/>
                      <a:pt x="227" y="152"/>
                    </a:cubicBezTo>
                    <a:cubicBezTo>
                      <a:pt x="225" y="150"/>
                      <a:pt x="225" y="150"/>
                      <a:pt x="225" y="150"/>
                    </a:cubicBezTo>
                    <a:cubicBezTo>
                      <a:pt x="221" y="147"/>
                      <a:pt x="221" y="147"/>
                      <a:pt x="221" y="147"/>
                    </a:cubicBezTo>
                    <a:cubicBezTo>
                      <a:pt x="221" y="146"/>
                      <a:pt x="221" y="146"/>
                      <a:pt x="221" y="146"/>
                    </a:cubicBezTo>
                    <a:cubicBezTo>
                      <a:pt x="221" y="146"/>
                      <a:pt x="221" y="146"/>
                      <a:pt x="221" y="146"/>
                    </a:cubicBezTo>
                    <a:cubicBezTo>
                      <a:pt x="221" y="146"/>
                      <a:pt x="221" y="146"/>
                      <a:pt x="221" y="146"/>
                    </a:cubicBezTo>
                    <a:cubicBezTo>
                      <a:pt x="220" y="145"/>
                      <a:pt x="220" y="145"/>
                      <a:pt x="220" y="145"/>
                    </a:cubicBezTo>
                    <a:cubicBezTo>
                      <a:pt x="216" y="142"/>
                      <a:pt x="216" y="142"/>
                      <a:pt x="216" y="142"/>
                    </a:cubicBezTo>
                    <a:cubicBezTo>
                      <a:pt x="215" y="142"/>
                      <a:pt x="215" y="142"/>
                      <a:pt x="215" y="142"/>
                    </a:cubicBezTo>
                    <a:cubicBezTo>
                      <a:pt x="215" y="142"/>
                      <a:pt x="215" y="142"/>
                      <a:pt x="215" y="142"/>
                    </a:cubicBezTo>
                    <a:cubicBezTo>
                      <a:pt x="215" y="141"/>
                      <a:pt x="215" y="141"/>
                      <a:pt x="215" y="141"/>
                    </a:cubicBezTo>
                    <a:cubicBezTo>
                      <a:pt x="213" y="140"/>
                      <a:pt x="213" y="140"/>
                      <a:pt x="213" y="140"/>
                    </a:cubicBezTo>
                    <a:cubicBezTo>
                      <a:pt x="212" y="136"/>
                      <a:pt x="212" y="136"/>
                      <a:pt x="212" y="136"/>
                    </a:cubicBezTo>
                    <a:cubicBezTo>
                      <a:pt x="212" y="135"/>
                      <a:pt x="212" y="135"/>
                      <a:pt x="212" y="135"/>
                    </a:cubicBezTo>
                    <a:cubicBezTo>
                      <a:pt x="211" y="131"/>
                      <a:pt x="211" y="131"/>
                      <a:pt x="211" y="131"/>
                    </a:cubicBezTo>
                    <a:cubicBezTo>
                      <a:pt x="208" y="126"/>
                      <a:pt x="208" y="126"/>
                      <a:pt x="208" y="126"/>
                    </a:cubicBezTo>
                    <a:cubicBezTo>
                      <a:pt x="208" y="126"/>
                      <a:pt x="208" y="126"/>
                      <a:pt x="208" y="126"/>
                    </a:cubicBezTo>
                    <a:cubicBezTo>
                      <a:pt x="209" y="126"/>
                      <a:pt x="209" y="126"/>
                      <a:pt x="209" y="126"/>
                    </a:cubicBezTo>
                    <a:cubicBezTo>
                      <a:pt x="211" y="126"/>
                      <a:pt x="211" y="126"/>
                      <a:pt x="211" y="126"/>
                    </a:cubicBezTo>
                    <a:cubicBezTo>
                      <a:pt x="215" y="124"/>
                      <a:pt x="215" y="124"/>
                      <a:pt x="215" y="124"/>
                    </a:cubicBezTo>
                    <a:cubicBezTo>
                      <a:pt x="219" y="122"/>
                      <a:pt x="219" y="122"/>
                      <a:pt x="219" y="122"/>
                    </a:cubicBezTo>
                    <a:cubicBezTo>
                      <a:pt x="225" y="120"/>
                      <a:pt x="225" y="120"/>
                      <a:pt x="225" y="120"/>
                    </a:cubicBezTo>
                    <a:cubicBezTo>
                      <a:pt x="231" y="117"/>
                      <a:pt x="231" y="117"/>
                      <a:pt x="231" y="117"/>
                    </a:cubicBezTo>
                    <a:cubicBezTo>
                      <a:pt x="235" y="119"/>
                      <a:pt x="235" y="119"/>
                      <a:pt x="235" y="119"/>
                    </a:cubicBezTo>
                    <a:cubicBezTo>
                      <a:pt x="235" y="119"/>
                      <a:pt x="235" y="119"/>
                      <a:pt x="235" y="119"/>
                    </a:cubicBezTo>
                    <a:cubicBezTo>
                      <a:pt x="235" y="118"/>
                      <a:pt x="235" y="118"/>
                      <a:pt x="235" y="118"/>
                    </a:cubicBezTo>
                    <a:cubicBezTo>
                      <a:pt x="235" y="118"/>
                      <a:pt x="235" y="118"/>
                      <a:pt x="235" y="118"/>
                    </a:cubicBezTo>
                    <a:cubicBezTo>
                      <a:pt x="236" y="117"/>
                      <a:pt x="236" y="117"/>
                      <a:pt x="236" y="117"/>
                    </a:cubicBezTo>
                    <a:cubicBezTo>
                      <a:pt x="237" y="115"/>
                      <a:pt x="237" y="115"/>
                      <a:pt x="237" y="115"/>
                    </a:cubicBezTo>
                    <a:cubicBezTo>
                      <a:pt x="237" y="115"/>
                      <a:pt x="237" y="115"/>
                      <a:pt x="237" y="115"/>
                    </a:cubicBezTo>
                    <a:cubicBezTo>
                      <a:pt x="237" y="114"/>
                      <a:pt x="237" y="114"/>
                      <a:pt x="237" y="114"/>
                    </a:cubicBezTo>
                    <a:cubicBezTo>
                      <a:pt x="237" y="112"/>
                      <a:pt x="237" y="112"/>
                      <a:pt x="237" y="112"/>
                    </a:cubicBezTo>
                    <a:cubicBezTo>
                      <a:pt x="237" y="111"/>
                      <a:pt x="237" y="111"/>
                      <a:pt x="237" y="111"/>
                    </a:cubicBezTo>
                    <a:cubicBezTo>
                      <a:pt x="237" y="111"/>
                      <a:pt x="237" y="111"/>
                      <a:pt x="237" y="111"/>
                    </a:cubicBezTo>
                    <a:cubicBezTo>
                      <a:pt x="237" y="109"/>
                      <a:pt x="237" y="109"/>
                      <a:pt x="237" y="109"/>
                    </a:cubicBezTo>
                    <a:cubicBezTo>
                      <a:pt x="237" y="108"/>
                      <a:pt x="237" y="108"/>
                      <a:pt x="237" y="108"/>
                    </a:cubicBezTo>
                    <a:cubicBezTo>
                      <a:pt x="236" y="108"/>
                      <a:pt x="236" y="108"/>
                      <a:pt x="236" y="108"/>
                    </a:cubicBezTo>
                    <a:cubicBezTo>
                      <a:pt x="235" y="108"/>
                      <a:pt x="235" y="108"/>
                      <a:pt x="235" y="108"/>
                    </a:cubicBezTo>
                    <a:cubicBezTo>
                      <a:pt x="233" y="103"/>
                      <a:pt x="233" y="103"/>
                      <a:pt x="233" y="103"/>
                    </a:cubicBezTo>
                    <a:cubicBezTo>
                      <a:pt x="233" y="103"/>
                      <a:pt x="233" y="103"/>
                      <a:pt x="233" y="103"/>
                    </a:cubicBezTo>
                    <a:cubicBezTo>
                      <a:pt x="233" y="102"/>
                      <a:pt x="233" y="102"/>
                      <a:pt x="233" y="102"/>
                    </a:cubicBezTo>
                    <a:cubicBezTo>
                      <a:pt x="233" y="102"/>
                      <a:pt x="233" y="102"/>
                      <a:pt x="233" y="102"/>
                    </a:cubicBezTo>
                    <a:cubicBezTo>
                      <a:pt x="233" y="102"/>
                      <a:pt x="233" y="102"/>
                      <a:pt x="233" y="102"/>
                    </a:cubicBezTo>
                    <a:cubicBezTo>
                      <a:pt x="234" y="99"/>
                      <a:pt x="234" y="99"/>
                      <a:pt x="234" y="99"/>
                    </a:cubicBezTo>
                    <a:cubicBezTo>
                      <a:pt x="234" y="98"/>
                      <a:pt x="234" y="98"/>
                      <a:pt x="234" y="98"/>
                    </a:cubicBezTo>
                    <a:cubicBezTo>
                      <a:pt x="233" y="95"/>
                      <a:pt x="233" y="95"/>
                      <a:pt x="233" y="95"/>
                    </a:cubicBezTo>
                    <a:cubicBezTo>
                      <a:pt x="232" y="93"/>
                      <a:pt x="232" y="93"/>
                      <a:pt x="232" y="93"/>
                    </a:cubicBezTo>
                    <a:cubicBezTo>
                      <a:pt x="232" y="93"/>
                      <a:pt x="232" y="93"/>
                      <a:pt x="232" y="93"/>
                    </a:cubicBezTo>
                    <a:cubicBezTo>
                      <a:pt x="233" y="90"/>
                      <a:pt x="233" y="90"/>
                      <a:pt x="233" y="90"/>
                    </a:cubicBezTo>
                    <a:cubicBezTo>
                      <a:pt x="229" y="86"/>
                      <a:pt x="229" y="86"/>
                      <a:pt x="229" y="86"/>
                    </a:cubicBezTo>
                    <a:cubicBezTo>
                      <a:pt x="229" y="83"/>
                      <a:pt x="229" y="83"/>
                      <a:pt x="229" y="83"/>
                    </a:cubicBezTo>
                    <a:cubicBezTo>
                      <a:pt x="231" y="81"/>
                      <a:pt x="231" y="81"/>
                      <a:pt x="231" y="81"/>
                    </a:cubicBezTo>
                    <a:cubicBezTo>
                      <a:pt x="231" y="79"/>
                      <a:pt x="231" y="79"/>
                      <a:pt x="231" y="79"/>
                    </a:cubicBezTo>
                    <a:cubicBezTo>
                      <a:pt x="230" y="72"/>
                      <a:pt x="230" y="72"/>
                      <a:pt x="230" y="72"/>
                    </a:cubicBezTo>
                    <a:cubicBezTo>
                      <a:pt x="229" y="72"/>
                      <a:pt x="229" y="72"/>
                      <a:pt x="229" y="72"/>
                    </a:cubicBezTo>
                    <a:cubicBezTo>
                      <a:pt x="226" y="70"/>
                      <a:pt x="226" y="70"/>
                      <a:pt x="226" y="70"/>
                    </a:cubicBezTo>
                    <a:cubicBezTo>
                      <a:pt x="226" y="70"/>
                      <a:pt x="226" y="70"/>
                      <a:pt x="226" y="70"/>
                    </a:cubicBezTo>
                    <a:cubicBezTo>
                      <a:pt x="225" y="69"/>
                      <a:pt x="225" y="69"/>
                      <a:pt x="225" y="69"/>
                    </a:cubicBezTo>
                    <a:cubicBezTo>
                      <a:pt x="225" y="69"/>
                      <a:pt x="225" y="69"/>
                      <a:pt x="225" y="69"/>
                    </a:cubicBezTo>
                    <a:cubicBezTo>
                      <a:pt x="225" y="69"/>
                      <a:pt x="225" y="69"/>
                      <a:pt x="225" y="69"/>
                    </a:cubicBezTo>
                    <a:cubicBezTo>
                      <a:pt x="225" y="69"/>
                      <a:pt x="225" y="69"/>
                      <a:pt x="225" y="69"/>
                    </a:cubicBezTo>
                    <a:cubicBezTo>
                      <a:pt x="225" y="68"/>
                      <a:pt x="225" y="68"/>
                      <a:pt x="225" y="68"/>
                    </a:cubicBezTo>
                    <a:cubicBezTo>
                      <a:pt x="226" y="68"/>
                      <a:pt x="226" y="68"/>
                      <a:pt x="226" y="68"/>
                    </a:cubicBezTo>
                    <a:cubicBezTo>
                      <a:pt x="225" y="67"/>
                      <a:pt x="225" y="67"/>
                      <a:pt x="225" y="67"/>
                    </a:cubicBezTo>
                    <a:cubicBezTo>
                      <a:pt x="224" y="64"/>
                      <a:pt x="224" y="64"/>
                      <a:pt x="224" y="64"/>
                    </a:cubicBezTo>
                    <a:cubicBezTo>
                      <a:pt x="224" y="64"/>
                      <a:pt x="224" y="64"/>
                      <a:pt x="224" y="64"/>
                    </a:cubicBezTo>
                    <a:cubicBezTo>
                      <a:pt x="224" y="64"/>
                      <a:pt x="224" y="64"/>
                      <a:pt x="224" y="64"/>
                    </a:cubicBezTo>
                    <a:cubicBezTo>
                      <a:pt x="222" y="64"/>
                      <a:pt x="222" y="64"/>
                      <a:pt x="222" y="64"/>
                    </a:cubicBezTo>
                    <a:cubicBezTo>
                      <a:pt x="218" y="62"/>
                      <a:pt x="218" y="62"/>
                      <a:pt x="218" y="62"/>
                    </a:cubicBezTo>
                    <a:cubicBezTo>
                      <a:pt x="218" y="62"/>
                      <a:pt x="218" y="62"/>
                      <a:pt x="218" y="62"/>
                    </a:cubicBezTo>
                    <a:cubicBezTo>
                      <a:pt x="218" y="61"/>
                      <a:pt x="218" y="61"/>
                      <a:pt x="218" y="61"/>
                    </a:cubicBezTo>
                    <a:cubicBezTo>
                      <a:pt x="218" y="61"/>
                      <a:pt x="218" y="61"/>
                      <a:pt x="218" y="61"/>
                    </a:cubicBezTo>
                    <a:cubicBezTo>
                      <a:pt x="217" y="59"/>
                      <a:pt x="217" y="59"/>
                      <a:pt x="217" y="59"/>
                    </a:cubicBezTo>
                    <a:cubicBezTo>
                      <a:pt x="217" y="59"/>
                      <a:pt x="217" y="59"/>
                      <a:pt x="217" y="59"/>
                    </a:cubicBezTo>
                    <a:cubicBezTo>
                      <a:pt x="213" y="60"/>
                      <a:pt x="213" y="60"/>
                      <a:pt x="213" y="60"/>
                    </a:cubicBezTo>
                    <a:cubicBezTo>
                      <a:pt x="212" y="61"/>
                      <a:pt x="212" y="61"/>
                      <a:pt x="212" y="61"/>
                    </a:cubicBezTo>
                    <a:cubicBezTo>
                      <a:pt x="205" y="64"/>
                      <a:pt x="205" y="64"/>
                      <a:pt x="205" y="64"/>
                    </a:cubicBezTo>
                    <a:cubicBezTo>
                      <a:pt x="202" y="67"/>
                      <a:pt x="202" y="67"/>
                      <a:pt x="202" y="67"/>
                    </a:cubicBezTo>
                    <a:cubicBezTo>
                      <a:pt x="202" y="68"/>
                      <a:pt x="202" y="68"/>
                      <a:pt x="202" y="68"/>
                    </a:cubicBezTo>
                    <a:cubicBezTo>
                      <a:pt x="202" y="68"/>
                      <a:pt x="202" y="68"/>
                      <a:pt x="202" y="68"/>
                    </a:cubicBezTo>
                    <a:cubicBezTo>
                      <a:pt x="201" y="68"/>
                      <a:pt x="201" y="68"/>
                      <a:pt x="201" y="68"/>
                    </a:cubicBezTo>
                    <a:cubicBezTo>
                      <a:pt x="199" y="67"/>
                      <a:pt x="199" y="67"/>
                      <a:pt x="199" y="67"/>
                    </a:cubicBezTo>
                    <a:cubicBezTo>
                      <a:pt x="199" y="66"/>
                      <a:pt x="199" y="66"/>
                      <a:pt x="199" y="66"/>
                    </a:cubicBezTo>
                    <a:cubicBezTo>
                      <a:pt x="196" y="67"/>
                      <a:pt x="196" y="67"/>
                      <a:pt x="196" y="67"/>
                    </a:cubicBezTo>
                    <a:cubicBezTo>
                      <a:pt x="196" y="65"/>
                      <a:pt x="196" y="65"/>
                      <a:pt x="196" y="65"/>
                    </a:cubicBezTo>
                    <a:cubicBezTo>
                      <a:pt x="198" y="64"/>
                      <a:pt x="198" y="64"/>
                      <a:pt x="198" y="64"/>
                    </a:cubicBezTo>
                    <a:cubicBezTo>
                      <a:pt x="198" y="63"/>
                      <a:pt x="198" y="63"/>
                      <a:pt x="198" y="63"/>
                    </a:cubicBezTo>
                    <a:cubicBezTo>
                      <a:pt x="198" y="63"/>
                      <a:pt x="198" y="63"/>
                      <a:pt x="198" y="63"/>
                    </a:cubicBezTo>
                    <a:cubicBezTo>
                      <a:pt x="198" y="62"/>
                      <a:pt x="198" y="62"/>
                      <a:pt x="198" y="62"/>
                    </a:cubicBezTo>
                    <a:cubicBezTo>
                      <a:pt x="198" y="60"/>
                      <a:pt x="198" y="60"/>
                      <a:pt x="198" y="60"/>
                    </a:cubicBezTo>
                    <a:cubicBezTo>
                      <a:pt x="196" y="60"/>
                      <a:pt x="196" y="60"/>
                      <a:pt x="196" y="60"/>
                    </a:cubicBezTo>
                    <a:cubicBezTo>
                      <a:pt x="196" y="60"/>
                      <a:pt x="196" y="60"/>
                      <a:pt x="196" y="60"/>
                    </a:cubicBezTo>
                    <a:cubicBezTo>
                      <a:pt x="193" y="60"/>
                      <a:pt x="193" y="60"/>
                      <a:pt x="193" y="60"/>
                    </a:cubicBezTo>
                    <a:cubicBezTo>
                      <a:pt x="191" y="59"/>
                      <a:pt x="191" y="59"/>
                      <a:pt x="191" y="59"/>
                    </a:cubicBezTo>
                    <a:cubicBezTo>
                      <a:pt x="187" y="57"/>
                      <a:pt x="187" y="57"/>
                      <a:pt x="187" y="57"/>
                    </a:cubicBezTo>
                    <a:cubicBezTo>
                      <a:pt x="186" y="55"/>
                      <a:pt x="186" y="55"/>
                      <a:pt x="186" y="55"/>
                    </a:cubicBezTo>
                    <a:cubicBezTo>
                      <a:pt x="187" y="54"/>
                      <a:pt x="187" y="54"/>
                      <a:pt x="187" y="54"/>
                    </a:cubicBezTo>
                    <a:cubicBezTo>
                      <a:pt x="186" y="53"/>
                      <a:pt x="186" y="53"/>
                      <a:pt x="186" y="53"/>
                    </a:cubicBezTo>
                    <a:cubicBezTo>
                      <a:pt x="183" y="52"/>
                      <a:pt x="183" y="52"/>
                      <a:pt x="183" y="52"/>
                    </a:cubicBezTo>
                    <a:cubicBezTo>
                      <a:pt x="181" y="52"/>
                      <a:pt x="181" y="52"/>
                      <a:pt x="181" y="52"/>
                    </a:cubicBezTo>
                    <a:cubicBezTo>
                      <a:pt x="183" y="51"/>
                      <a:pt x="183" y="51"/>
                      <a:pt x="183" y="51"/>
                    </a:cubicBezTo>
                    <a:cubicBezTo>
                      <a:pt x="182" y="48"/>
                      <a:pt x="182" y="48"/>
                      <a:pt x="182" y="48"/>
                    </a:cubicBezTo>
                    <a:cubicBezTo>
                      <a:pt x="182" y="47"/>
                      <a:pt x="182" y="47"/>
                      <a:pt x="182" y="47"/>
                    </a:cubicBezTo>
                    <a:cubicBezTo>
                      <a:pt x="183" y="42"/>
                      <a:pt x="183" y="42"/>
                      <a:pt x="183" y="42"/>
                    </a:cubicBezTo>
                    <a:cubicBezTo>
                      <a:pt x="184" y="40"/>
                      <a:pt x="184" y="40"/>
                      <a:pt x="184" y="40"/>
                    </a:cubicBezTo>
                    <a:cubicBezTo>
                      <a:pt x="185" y="39"/>
                      <a:pt x="185" y="39"/>
                      <a:pt x="185" y="39"/>
                    </a:cubicBezTo>
                    <a:cubicBezTo>
                      <a:pt x="189" y="35"/>
                      <a:pt x="189" y="35"/>
                      <a:pt x="189" y="35"/>
                    </a:cubicBezTo>
                    <a:cubicBezTo>
                      <a:pt x="196" y="26"/>
                      <a:pt x="196" y="26"/>
                      <a:pt x="196" y="26"/>
                    </a:cubicBezTo>
                    <a:cubicBezTo>
                      <a:pt x="196" y="26"/>
                      <a:pt x="196" y="26"/>
                      <a:pt x="196" y="26"/>
                    </a:cubicBezTo>
                    <a:cubicBezTo>
                      <a:pt x="196" y="24"/>
                      <a:pt x="196" y="24"/>
                      <a:pt x="196" y="24"/>
                    </a:cubicBezTo>
                    <a:cubicBezTo>
                      <a:pt x="196" y="24"/>
                      <a:pt x="196" y="24"/>
                      <a:pt x="196" y="24"/>
                    </a:cubicBezTo>
                    <a:cubicBezTo>
                      <a:pt x="195" y="22"/>
                      <a:pt x="195" y="22"/>
                      <a:pt x="195" y="22"/>
                    </a:cubicBezTo>
                    <a:cubicBezTo>
                      <a:pt x="195" y="22"/>
                      <a:pt x="195" y="22"/>
                      <a:pt x="195" y="22"/>
                    </a:cubicBezTo>
                    <a:cubicBezTo>
                      <a:pt x="195" y="22"/>
                      <a:pt x="195" y="22"/>
                      <a:pt x="195" y="22"/>
                    </a:cubicBezTo>
                    <a:cubicBezTo>
                      <a:pt x="191" y="22"/>
                      <a:pt x="191" y="22"/>
                      <a:pt x="191" y="22"/>
                    </a:cubicBezTo>
                    <a:cubicBezTo>
                      <a:pt x="190" y="21"/>
                      <a:pt x="190" y="21"/>
                      <a:pt x="190" y="21"/>
                    </a:cubicBezTo>
                    <a:cubicBezTo>
                      <a:pt x="190" y="15"/>
                      <a:pt x="190" y="15"/>
                      <a:pt x="190" y="15"/>
                    </a:cubicBezTo>
                    <a:cubicBezTo>
                      <a:pt x="189" y="14"/>
                      <a:pt x="189" y="14"/>
                      <a:pt x="189" y="14"/>
                    </a:cubicBezTo>
                    <a:cubicBezTo>
                      <a:pt x="187" y="12"/>
                      <a:pt x="187" y="12"/>
                      <a:pt x="187" y="12"/>
                    </a:cubicBezTo>
                    <a:cubicBezTo>
                      <a:pt x="187" y="12"/>
                      <a:pt x="187" y="12"/>
                      <a:pt x="187" y="12"/>
                    </a:cubicBezTo>
                    <a:cubicBezTo>
                      <a:pt x="187" y="12"/>
                      <a:pt x="187" y="12"/>
                      <a:pt x="187" y="12"/>
                    </a:cubicBezTo>
                    <a:cubicBezTo>
                      <a:pt x="187" y="12"/>
                      <a:pt x="187" y="12"/>
                      <a:pt x="187" y="12"/>
                    </a:cubicBezTo>
                    <a:cubicBezTo>
                      <a:pt x="187" y="12"/>
                      <a:pt x="187" y="12"/>
                      <a:pt x="187" y="12"/>
                    </a:cubicBezTo>
                    <a:cubicBezTo>
                      <a:pt x="187" y="12"/>
                      <a:pt x="187" y="12"/>
                      <a:pt x="187" y="12"/>
                    </a:cubicBezTo>
                    <a:cubicBezTo>
                      <a:pt x="188" y="13"/>
                      <a:pt x="188" y="13"/>
                      <a:pt x="188" y="13"/>
                    </a:cubicBezTo>
                    <a:cubicBezTo>
                      <a:pt x="188" y="13"/>
                      <a:pt x="188" y="13"/>
                      <a:pt x="188" y="13"/>
                    </a:cubicBezTo>
                    <a:cubicBezTo>
                      <a:pt x="189" y="14"/>
                      <a:pt x="189" y="14"/>
                      <a:pt x="189" y="14"/>
                    </a:cubicBezTo>
                    <a:cubicBezTo>
                      <a:pt x="189" y="14"/>
                      <a:pt x="189" y="14"/>
                      <a:pt x="189" y="14"/>
                    </a:cubicBezTo>
                    <a:cubicBezTo>
                      <a:pt x="189" y="14"/>
                      <a:pt x="189" y="14"/>
                      <a:pt x="189" y="14"/>
                    </a:cubicBezTo>
                    <a:cubicBezTo>
                      <a:pt x="190" y="14"/>
                      <a:pt x="190" y="14"/>
                      <a:pt x="190" y="14"/>
                    </a:cubicBezTo>
                    <a:cubicBezTo>
                      <a:pt x="190" y="14"/>
                      <a:pt x="190" y="14"/>
                      <a:pt x="190" y="14"/>
                    </a:cubicBezTo>
                    <a:cubicBezTo>
                      <a:pt x="190" y="14"/>
                      <a:pt x="190" y="14"/>
                      <a:pt x="190" y="14"/>
                    </a:cubicBezTo>
                    <a:cubicBezTo>
                      <a:pt x="192" y="10"/>
                      <a:pt x="192" y="10"/>
                      <a:pt x="192" y="10"/>
                    </a:cubicBezTo>
                    <a:cubicBezTo>
                      <a:pt x="192" y="9"/>
                      <a:pt x="192" y="9"/>
                      <a:pt x="192" y="9"/>
                    </a:cubicBezTo>
                    <a:cubicBezTo>
                      <a:pt x="192" y="9"/>
                      <a:pt x="192" y="9"/>
                      <a:pt x="192" y="9"/>
                    </a:cubicBezTo>
                    <a:cubicBezTo>
                      <a:pt x="192" y="6"/>
                      <a:pt x="192" y="6"/>
                      <a:pt x="192" y="6"/>
                    </a:cubicBezTo>
                    <a:cubicBezTo>
                      <a:pt x="191" y="4"/>
                      <a:pt x="191" y="4"/>
                      <a:pt x="191" y="4"/>
                    </a:cubicBezTo>
                    <a:cubicBezTo>
                      <a:pt x="191" y="4"/>
                      <a:pt x="191" y="4"/>
                      <a:pt x="191" y="4"/>
                    </a:cubicBezTo>
                    <a:cubicBezTo>
                      <a:pt x="191" y="4"/>
                      <a:pt x="191" y="4"/>
                      <a:pt x="191" y="4"/>
                    </a:cubicBezTo>
                    <a:cubicBezTo>
                      <a:pt x="191" y="3"/>
                      <a:pt x="191" y="3"/>
                      <a:pt x="191" y="3"/>
                    </a:cubicBezTo>
                    <a:cubicBezTo>
                      <a:pt x="191" y="3"/>
                      <a:pt x="191" y="3"/>
                      <a:pt x="191" y="3"/>
                    </a:cubicBezTo>
                    <a:cubicBezTo>
                      <a:pt x="191" y="2"/>
                      <a:pt x="191" y="2"/>
                      <a:pt x="191" y="2"/>
                    </a:cubicBezTo>
                    <a:cubicBezTo>
                      <a:pt x="191" y="2"/>
                      <a:pt x="191" y="2"/>
                      <a:pt x="191" y="2"/>
                    </a:cubicBezTo>
                    <a:cubicBezTo>
                      <a:pt x="191" y="2"/>
                      <a:pt x="191" y="2"/>
                      <a:pt x="191" y="2"/>
                    </a:cubicBezTo>
                    <a:cubicBezTo>
                      <a:pt x="192" y="1"/>
                      <a:pt x="192" y="1"/>
                      <a:pt x="192" y="1"/>
                    </a:cubicBezTo>
                    <a:cubicBezTo>
                      <a:pt x="192" y="1"/>
                      <a:pt x="192" y="1"/>
                      <a:pt x="192" y="1"/>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88" y="3"/>
                      <a:pt x="188" y="3"/>
                      <a:pt x="188" y="3"/>
                    </a:cubicBezTo>
                    <a:cubicBezTo>
                      <a:pt x="184" y="7"/>
                      <a:pt x="184" y="7"/>
                      <a:pt x="184" y="7"/>
                    </a:cubicBezTo>
                    <a:cubicBezTo>
                      <a:pt x="184" y="7"/>
                      <a:pt x="184" y="7"/>
                      <a:pt x="184" y="7"/>
                    </a:cubicBezTo>
                    <a:cubicBezTo>
                      <a:pt x="183" y="8"/>
                      <a:pt x="183" y="8"/>
                      <a:pt x="183" y="8"/>
                    </a:cubicBezTo>
                    <a:cubicBezTo>
                      <a:pt x="183" y="9"/>
                      <a:pt x="183" y="9"/>
                      <a:pt x="183" y="9"/>
                    </a:cubicBezTo>
                    <a:cubicBezTo>
                      <a:pt x="182" y="10"/>
                      <a:pt x="182" y="10"/>
                      <a:pt x="182" y="10"/>
                    </a:cubicBezTo>
                    <a:cubicBezTo>
                      <a:pt x="182" y="10"/>
                      <a:pt x="182" y="10"/>
                      <a:pt x="182" y="10"/>
                    </a:cubicBezTo>
                    <a:cubicBezTo>
                      <a:pt x="182" y="10"/>
                      <a:pt x="182" y="10"/>
                      <a:pt x="182" y="10"/>
                    </a:cubicBezTo>
                    <a:cubicBezTo>
                      <a:pt x="181" y="11"/>
                      <a:pt x="181" y="11"/>
                      <a:pt x="181" y="11"/>
                    </a:cubicBezTo>
                    <a:cubicBezTo>
                      <a:pt x="181" y="11"/>
                      <a:pt x="181" y="11"/>
                      <a:pt x="181" y="11"/>
                    </a:cubicBezTo>
                    <a:cubicBezTo>
                      <a:pt x="180" y="11"/>
                      <a:pt x="180" y="11"/>
                      <a:pt x="180" y="11"/>
                    </a:cubicBezTo>
                    <a:cubicBezTo>
                      <a:pt x="175" y="12"/>
                      <a:pt x="175" y="12"/>
                      <a:pt x="175" y="12"/>
                    </a:cubicBezTo>
                    <a:cubicBezTo>
                      <a:pt x="173" y="12"/>
                      <a:pt x="173" y="12"/>
                      <a:pt x="173" y="12"/>
                    </a:cubicBezTo>
                    <a:cubicBezTo>
                      <a:pt x="173" y="12"/>
                      <a:pt x="173" y="12"/>
                      <a:pt x="173" y="12"/>
                    </a:cubicBezTo>
                    <a:cubicBezTo>
                      <a:pt x="173" y="12"/>
                      <a:pt x="173" y="12"/>
                      <a:pt x="173" y="12"/>
                    </a:cubicBezTo>
                    <a:cubicBezTo>
                      <a:pt x="173" y="12"/>
                      <a:pt x="173" y="12"/>
                      <a:pt x="173" y="12"/>
                    </a:cubicBezTo>
                    <a:cubicBezTo>
                      <a:pt x="173" y="12"/>
                      <a:pt x="173" y="12"/>
                      <a:pt x="173" y="12"/>
                    </a:cubicBezTo>
                    <a:cubicBezTo>
                      <a:pt x="171" y="15"/>
                      <a:pt x="171" y="15"/>
                      <a:pt x="171" y="15"/>
                    </a:cubicBezTo>
                    <a:cubicBezTo>
                      <a:pt x="170" y="15"/>
                      <a:pt x="170" y="15"/>
                      <a:pt x="170" y="15"/>
                    </a:cubicBezTo>
                    <a:cubicBezTo>
                      <a:pt x="170" y="15"/>
                      <a:pt x="170" y="15"/>
                      <a:pt x="170" y="15"/>
                    </a:cubicBezTo>
                    <a:cubicBezTo>
                      <a:pt x="170" y="16"/>
                      <a:pt x="170" y="16"/>
                      <a:pt x="170" y="16"/>
                    </a:cubicBezTo>
                    <a:cubicBezTo>
                      <a:pt x="170" y="17"/>
                      <a:pt x="170" y="17"/>
                      <a:pt x="170" y="17"/>
                    </a:cubicBezTo>
                    <a:cubicBezTo>
                      <a:pt x="169" y="17"/>
                      <a:pt x="169" y="17"/>
                      <a:pt x="169" y="17"/>
                    </a:cubicBezTo>
                    <a:cubicBezTo>
                      <a:pt x="169" y="17"/>
                      <a:pt x="169" y="17"/>
                      <a:pt x="169" y="17"/>
                    </a:cubicBezTo>
                    <a:cubicBezTo>
                      <a:pt x="169" y="17"/>
                      <a:pt x="169" y="17"/>
                      <a:pt x="169" y="17"/>
                    </a:cubicBezTo>
                    <a:cubicBezTo>
                      <a:pt x="169" y="18"/>
                      <a:pt x="169" y="18"/>
                      <a:pt x="169" y="18"/>
                    </a:cubicBezTo>
                    <a:cubicBezTo>
                      <a:pt x="169" y="18"/>
                      <a:pt x="169" y="18"/>
                      <a:pt x="169" y="18"/>
                    </a:cubicBezTo>
                    <a:cubicBezTo>
                      <a:pt x="169" y="18"/>
                      <a:pt x="169" y="18"/>
                      <a:pt x="169" y="18"/>
                    </a:cubicBezTo>
                    <a:cubicBezTo>
                      <a:pt x="169" y="19"/>
                      <a:pt x="169" y="19"/>
                      <a:pt x="169" y="19"/>
                    </a:cubicBezTo>
                    <a:cubicBezTo>
                      <a:pt x="172" y="21"/>
                      <a:pt x="172" y="21"/>
                      <a:pt x="172" y="21"/>
                    </a:cubicBezTo>
                    <a:cubicBezTo>
                      <a:pt x="173" y="21"/>
                      <a:pt x="173" y="21"/>
                      <a:pt x="173" y="21"/>
                    </a:cubicBezTo>
                    <a:cubicBezTo>
                      <a:pt x="173" y="21"/>
                      <a:pt x="173" y="21"/>
                      <a:pt x="173" y="21"/>
                    </a:cubicBezTo>
                    <a:cubicBezTo>
                      <a:pt x="173" y="20"/>
                      <a:pt x="173" y="20"/>
                      <a:pt x="173" y="20"/>
                    </a:cubicBezTo>
                    <a:cubicBezTo>
                      <a:pt x="172" y="20"/>
                      <a:pt x="172" y="20"/>
                      <a:pt x="172" y="20"/>
                    </a:cubicBezTo>
                    <a:cubicBezTo>
                      <a:pt x="172" y="18"/>
                      <a:pt x="172" y="18"/>
                      <a:pt x="172" y="18"/>
                    </a:cubicBezTo>
                    <a:cubicBezTo>
                      <a:pt x="173" y="17"/>
                      <a:pt x="173" y="17"/>
                      <a:pt x="173" y="17"/>
                    </a:cubicBezTo>
                    <a:cubicBezTo>
                      <a:pt x="173" y="16"/>
                      <a:pt x="173" y="16"/>
                      <a:pt x="173" y="16"/>
                    </a:cubicBezTo>
                    <a:cubicBezTo>
                      <a:pt x="174" y="15"/>
                      <a:pt x="174" y="15"/>
                      <a:pt x="174" y="15"/>
                    </a:cubicBezTo>
                    <a:cubicBezTo>
                      <a:pt x="176" y="14"/>
                      <a:pt x="176" y="14"/>
                      <a:pt x="176" y="14"/>
                    </a:cubicBezTo>
                    <a:cubicBezTo>
                      <a:pt x="177" y="13"/>
                      <a:pt x="177" y="13"/>
                      <a:pt x="177" y="13"/>
                    </a:cubicBezTo>
                    <a:cubicBezTo>
                      <a:pt x="178" y="13"/>
                      <a:pt x="178" y="13"/>
                      <a:pt x="178" y="13"/>
                    </a:cubicBezTo>
                    <a:cubicBezTo>
                      <a:pt x="185" y="12"/>
                      <a:pt x="185" y="12"/>
                      <a:pt x="185" y="12"/>
                    </a:cubicBezTo>
                    <a:cubicBezTo>
                      <a:pt x="186" y="13"/>
                      <a:pt x="186" y="13"/>
                      <a:pt x="186" y="13"/>
                    </a:cubicBezTo>
                    <a:cubicBezTo>
                      <a:pt x="184" y="13"/>
                      <a:pt x="184" y="13"/>
                      <a:pt x="184" y="13"/>
                    </a:cubicBezTo>
                    <a:cubicBezTo>
                      <a:pt x="184" y="13"/>
                      <a:pt x="184" y="13"/>
                      <a:pt x="184" y="13"/>
                    </a:cubicBezTo>
                    <a:cubicBezTo>
                      <a:pt x="180" y="14"/>
                      <a:pt x="180" y="14"/>
                      <a:pt x="180" y="14"/>
                    </a:cubicBezTo>
                    <a:cubicBezTo>
                      <a:pt x="180" y="14"/>
                      <a:pt x="180" y="14"/>
                      <a:pt x="180" y="14"/>
                    </a:cubicBezTo>
                    <a:cubicBezTo>
                      <a:pt x="180" y="14"/>
                      <a:pt x="180" y="14"/>
                      <a:pt x="180" y="14"/>
                    </a:cubicBezTo>
                    <a:cubicBezTo>
                      <a:pt x="179" y="15"/>
                      <a:pt x="179" y="15"/>
                      <a:pt x="179" y="15"/>
                    </a:cubicBezTo>
                    <a:cubicBezTo>
                      <a:pt x="176" y="18"/>
                      <a:pt x="176" y="18"/>
                      <a:pt x="176" y="18"/>
                    </a:cubicBezTo>
                    <a:cubicBezTo>
                      <a:pt x="176" y="18"/>
                      <a:pt x="176" y="18"/>
                      <a:pt x="176" y="18"/>
                    </a:cubicBezTo>
                    <a:cubicBezTo>
                      <a:pt x="174" y="21"/>
                      <a:pt x="174" y="21"/>
                      <a:pt x="174" y="21"/>
                    </a:cubicBezTo>
                    <a:cubicBezTo>
                      <a:pt x="174" y="21"/>
                      <a:pt x="174" y="21"/>
                      <a:pt x="174" y="21"/>
                    </a:cubicBezTo>
                    <a:cubicBezTo>
                      <a:pt x="174" y="21"/>
                      <a:pt x="174" y="21"/>
                      <a:pt x="174" y="21"/>
                    </a:cubicBezTo>
                    <a:cubicBezTo>
                      <a:pt x="174" y="21"/>
                      <a:pt x="174" y="21"/>
                      <a:pt x="174" y="21"/>
                    </a:cubicBezTo>
                    <a:cubicBezTo>
                      <a:pt x="174" y="22"/>
                      <a:pt x="174" y="22"/>
                      <a:pt x="174" y="22"/>
                    </a:cubicBezTo>
                    <a:cubicBezTo>
                      <a:pt x="174" y="22"/>
                      <a:pt x="174" y="22"/>
                      <a:pt x="174" y="22"/>
                    </a:cubicBezTo>
                    <a:cubicBezTo>
                      <a:pt x="174" y="23"/>
                      <a:pt x="174" y="23"/>
                      <a:pt x="174" y="23"/>
                    </a:cubicBezTo>
                    <a:cubicBezTo>
                      <a:pt x="174" y="23"/>
                      <a:pt x="174" y="23"/>
                      <a:pt x="174" y="23"/>
                    </a:cubicBezTo>
                    <a:cubicBezTo>
                      <a:pt x="174" y="23"/>
                      <a:pt x="174" y="23"/>
                      <a:pt x="174" y="23"/>
                    </a:cubicBezTo>
                    <a:cubicBezTo>
                      <a:pt x="174" y="23"/>
                      <a:pt x="174" y="23"/>
                      <a:pt x="174" y="23"/>
                    </a:cubicBezTo>
                    <a:cubicBezTo>
                      <a:pt x="173" y="23"/>
                      <a:pt x="173" y="23"/>
                      <a:pt x="173" y="23"/>
                    </a:cubicBezTo>
                    <a:cubicBezTo>
                      <a:pt x="173" y="23"/>
                      <a:pt x="173" y="23"/>
                      <a:pt x="173" y="23"/>
                    </a:cubicBezTo>
                    <a:cubicBezTo>
                      <a:pt x="170" y="21"/>
                      <a:pt x="170" y="21"/>
                      <a:pt x="170" y="21"/>
                    </a:cubicBezTo>
                    <a:cubicBezTo>
                      <a:pt x="169" y="19"/>
                      <a:pt x="169" y="19"/>
                      <a:pt x="169" y="19"/>
                    </a:cubicBezTo>
                    <a:cubicBezTo>
                      <a:pt x="169" y="19"/>
                      <a:pt x="169" y="19"/>
                      <a:pt x="169" y="19"/>
                    </a:cubicBezTo>
                    <a:cubicBezTo>
                      <a:pt x="169" y="19"/>
                      <a:pt x="169" y="19"/>
                      <a:pt x="169" y="19"/>
                    </a:cubicBezTo>
                    <a:cubicBezTo>
                      <a:pt x="169" y="20"/>
                      <a:pt x="169" y="20"/>
                      <a:pt x="169" y="20"/>
                    </a:cubicBezTo>
                    <a:cubicBezTo>
                      <a:pt x="168" y="21"/>
                      <a:pt x="168" y="21"/>
                      <a:pt x="168" y="21"/>
                    </a:cubicBezTo>
                    <a:cubicBezTo>
                      <a:pt x="168" y="22"/>
                      <a:pt x="168" y="22"/>
                      <a:pt x="168" y="22"/>
                    </a:cubicBezTo>
                    <a:cubicBezTo>
                      <a:pt x="168" y="22"/>
                      <a:pt x="168" y="22"/>
                      <a:pt x="168" y="22"/>
                    </a:cubicBezTo>
                    <a:cubicBezTo>
                      <a:pt x="168" y="31"/>
                      <a:pt x="168" y="31"/>
                      <a:pt x="168" y="31"/>
                    </a:cubicBezTo>
                    <a:cubicBezTo>
                      <a:pt x="168" y="31"/>
                      <a:pt x="168" y="31"/>
                      <a:pt x="168" y="31"/>
                    </a:cubicBezTo>
                    <a:cubicBezTo>
                      <a:pt x="169" y="37"/>
                      <a:pt x="169" y="37"/>
                      <a:pt x="169" y="37"/>
                    </a:cubicBezTo>
                    <a:cubicBezTo>
                      <a:pt x="170" y="40"/>
                      <a:pt x="170" y="40"/>
                      <a:pt x="170" y="40"/>
                    </a:cubicBezTo>
                    <a:cubicBezTo>
                      <a:pt x="173" y="42"/>
                      <a:pt x="173" y="42"/>
                      <a:pt x="173" y="42"/>
                    </a:cubicBezTo>
                    <a:cubicBezTo>
                      <a:pt x="173" y="42"/>
                      <a:pt x="173" y="42"/>
                      <a:pt x="173" y="42"/>
                    </a:cubicBezTo>
                    <a:cubicBezTo>
                      <a:pt x="173" y="42"/>
                      <a:pt x="173" y="42"/>
                      <a:pt x="173" y="42"/>
                    </a:cubicBezTo>
                    <a:cubicBezTo>
                      <a:pt x="173" y="42"/>
                      <a:pt x="173" y="42"/>
                      <a:pt x="173" y="42"/>
                    </a:cubicBezTo>
                    <a:cubicBezTo>
                      <a:pt x="174" y="43"/>
                      <a:pt x="174" y="43"/>
                      <a:pt x="174" y="43"/>
                    </a:cubicBezTo>
                    <a:cubicBezTo>
                      <a:pt x="174" y="44"/>
                      <a:pt x="174" y="44"/>
                      <a:pt x="174" y="44"/>
                    </a:cubicBezTo>
                    <a:cubicBezTo>
                      <a:pt x="174" y="47"/>
                      <a:pt x="174" y="47"/>
                      <a:pt x="174" y="47"/>
                    </a:cubicBezTo>
                    <a:cubicBezTo>
                      <a:pt x="174" y="47"/>
                      <a:pt x="174" y="47"/>
                      <a:pt x="174" y="47"/>
                    </a:cubicBezTo>
                    <a:cubicBezTo>
                      <a:pt x="174" y="47"/>
                      <a:pt x="174" y="47"/>
                      <a:pt x="174" y="47"/>
                    </a:cubicBezTo>
                    <a:cubicBezTo>
                      <a:pt x="173" y="47"/>
                      <a:pt x="173" y="47"/>
                      <a:pt x="173" y="47"/>
                    </a:cubicBezTo>
                    <a:cubicBezTo>
                      <a:pt x="173" y="46"/>
                      <a:pt x="173" y="46"/>
                      <a:pt x="173" y="46"/>
                    </a:cubicBezTo>
                    <a:cubicBezTo>
                      <a:pt x="173" y="46"/>
                      <a:pt x="173" y="46"/>
                      <a:pt x="173" y="46"/>
                    </a:cubicBezTo>
                    <a:cubicBezTo>
                      <a:pt x="172" y="46"/>
                      <a:pt x="172" y="46"/>
                      <a:pt x="172" y="46"/>
                    </a:cubicBezTo>
                    <a:cubicBezTo>
                      <a:pt x="172" y="46"/>
                      <a:pt x="172" y="46"/>
                      <a:pt x="172" y="46"/>
                    </a:cubicBezTo>
                    <a:cubicBezTo>
                      <a:pt x="172" y="46"/>
                      <a:pt x="172" y="46"/>
                      <a:pt x="172" y="46"/>
                    </a:cubicBezTo>
                    <a:cubicBezTo>
                      <a:pt x="172" y="46"/>
                      <a:pt x="172" y="46"/>
                      <a:pt x="172" y="46"/>
                    </a:cubicBezTo>
                    <a:cubicBezTo>
                      <a:pt x="172" y="47"/>
                      <a:pt x="172" y="47"/>
                      <a:pt x="172" y="47"/>
                    </a:cubicBezTo>
                    <a:cubicBezTo>
                      <a:pt x="172" y="47"/>
                      <a:pt x="172" y="47"/>
                      <a:pt x="172" y="47"/>
                    </a:cubicBezTo>
                    <a:cubicBezTo>
                      <a:pt x="172" y="48"/>
                      <a:pt x="172" y="48"/>
                      <a:pt x="172" y="48"/>
                    </a:cubicBezTo>
                    <a:cubicBezTo>
                      <a:pt x="172" y="48"/>
                      <a:pt x="172" y="48"/>
                      <a:pt x="172" y="48"/>
                    </a:cubicBezTo>
                    <a:cubicBezTo>
                      <a:pt x="172" y="48"/>
                      <a:pt x="172" y="48"/>
                      <a:pt x="172" y="48"/>
                    </a:cubicBezTo>
                    <a:cubicBezTo>
                      <a:pt x="172" y="48"/>
                      <a:pt x="172" y="48"/>
                      <a:pt x="172" y="48"/>
                    </a:cubicBezTo>
                    <a:cubicBezTo>
                      <a:pt x="173" y="48"/>
                      <a:pt x="173" y="48"/>
                      <a:pt x="173" y="48"/>
                    </a:cubicBezTo>
                    <a:cubicBezTo>
                      <a:pt x="173" y="47"/>
                      <a:pt x="173" y="47"/>
                      <a:pt x="173" y="47"/>
                    </a:cubicBezTo>
                    <a:cubicBezTo>
                      <a:pt x="174" y="47"/>
                      <a:pt x="174" y="47"/>
                      <a:pt x="174" y="47"/>
                    </a:cubicBezTo>
                    <a:cubicBezTo>
                      <a:pt x="173" y="51"/>
                      <a:pt x="173" y="51"/>
                      <a:pt x="173" y="51"/>
                    </a:cubicBezTo>
                    <a:cubicBezTo>
                      <a:pt x="173" y="51"/>
                      <a:pt x="173" y="51"/>
                      <a:pt x="173" y="51"/>
                    </a:cubicBezTo>
                    <a:cubicBezTo>
                      <a:pt x="172" y="51"/>
                      <a:pt x="172" y="51"/>
                      <a:pt x="172" y="51"/>
                    </a:cubicBezTo>
                    <a:cubicBezTo>
                      <a:pt x="171" y="49"/>
                      <a:pt x="171" y="49"/>
                      <a:pt x="171" y="49"/>
                    </a:cubicBezTo>
                    <a:cubicBezTo>
                      <a:pt x="171" y="49"/>
                      <a:pt x="171" y="49"/>
                      <a:pt x="171" y="49"/>
                    </a:cubicBezTo>
                    <a:cubicBezTo>
                      <a:pt x="171" y="49"/>
                      <a:pt x="171" y="49"/>
                      <a:pt x="171" y="49"/>
                    </a:cubicBezTo>
                    <a:cubicBezTo>
                      <a:pt x="172" y="48"/>
                      <a:pt x="172" y="48"/>
                      <a:pt x="172" y="48"/>
                    </a:cubicBezTo>
                    <a:cubicBezTo>
                      <a:pt x="171" y="48"/>
                      <a:pt x="171" y="48"/>
                      <a:pt x="171" y="48"/>
                    </a:cubicBezTo>
                    <a:cubicBezTo>
                      <a:pt x="171" y="48"/>
                      <a:pt x="171" y="48"/>
                      <a:pt x="171" y="48"/>
                    </a:cubicBezTo>
                    <a:cubicBezTo>
                      <a:pt x="171" y="48"/>
                      <a:pt x="171" y="48"/>
                      <a:pt x="171" y="48"/>
                    </a:cubicBezTo>
                    <a:cubicBezTo>
                      <a:pt x="170" y="49"/>
                      <a:pt x="170" y="49"/>
                      <a:pt x="170" y="49"/>
                    </a:cubicBezTo>
                    <a:cubicBezTo>
                      <a:pt x="170" y="50"/>
                      <a:pt x="170" y="50"/>
                      <a:pt x="170" y="50"/>
                    </a:cubicBezTo>
                    <a:cubicBezTo>
                      <a:pt x="170" y="51"/>
                      <a:pt x="170" y="51"/>
                      <a:pt x="170" y="51"/>
                    </a:cubicBezTo>
                    <a:cubicBezTo>
                      <a:pt x="170" y="51"/>
                      <a:pt x="170" y="51"/>
                      <a:pt x="170" y="51"/>
                    </a:cubicBezTo>
                    <a:cubicBezTo>
                      <a:pt x="170" y="52"/>
                      <a:pt x="170" y="52"/>
                      <a:pt x="170" y="52"/>
                    </a:cubicBezTo>
                    <a:cubicBezTo>
                      <a:pt x="170" y="52"/>
                      <a:pt x="170" y="52"/>
                      <a:pt x="170" y="52"/>
                    </a:cubicBezTo>
                    <a:cubicBezTo>
                      <a:pt x="170" y="52"/>
                      <a:pt x="170" y="52"/>
                      <a:pt x="170" y="52"/>
                    </a:cubicBezTo>
                    <a:cubicBezTo>
                      <a:pt x="170" y="53"/>
                      <a:pt x="170" y="53"/>
                      <a:pt x="170" y="53"/>
                    </a:cubicBezTo>
                    <a:cubicBezTo>
                      <a:pt x="170" y="54"/>
                      <a:pt x="170" y="54"/>
                      <a:pt x="170" y="54"/>
                    </a:cubicBezTo>
                    <a:cubicBezTo>
                      <a:pt x="173" y="51"/>
                      <a:pt x="173" y="51"/>
                      <a:pt x="173" y="51"/>
                    </a:cubicBezTo>
                    <a:cubicBezTo>
                      <a:pt x="175" y="55"/>
                      <a:pt x="175" y="55"/>
                      <a:pt x="175" y="55"/>
                    </a:cubicBezTo>
                    <a:cubicBezTo>
                      <a:pt x="176" y="57"/>
                      <a:pt x="176" y="57"/>
                      <a:pt x="176" y="57"/>
                    </a:cubicBezTo>
                    <a:cubicBezTo>
                      <a:pt x="177" y="57"/>
                      <a:pt x="177" y="57"/>
                      <a:pt x="177" y="57"/>
                    </a:cubicBezTo>
                    <a:cubicBezTo>
                      <a:pt x="177" y="57"/>
                      <a:pt x="177" y="57"/>
                      <a:pt x="177" y="57"/>
                    </a:cubicBezTo>
                    <a:cubicBezTo>
                      <a:pt x="177" y="58"/>
                      <a:pt x="177" y="58"/>
                      <a:pt x="177" y="58"/>
                    </a:cubicBezTo>
                    <a:cubicBezTo>
                      <a:pt x="177" y="58"/>
                      <a:pt x="177" y="58"/>
                      <a:pt x="177" y="58"/>
                    </a:cubicBezTo>
                    <a:cubicBezTo>
                      <a:pt x="177" y="58"/>
                      <a:pt x="177" y="58"/>
                      <a:pt x="177" y="58"/>
                    </a:cubicBezTo>
                    <a:cubicBezTo>
                      <a:pt x="177" y="59"/>
                      <a:pt x="177" y="59"/>
                      <a:pt x="177" y="59"/>
                    </a:cubicBezTo>
                    <a:cubicBezTo>
                      <a:pt x="177" y="59"/>
                      <a:pt x="177" y="59"/>
                      <a:pt x="177" y="59"/>
                    </a:cubicBezTo>
                    <a:cubicBezTo>
                      <a:pt x="176" y="59"/>
                      <a:pt x="176" y="59"/>
                      <a:pt x="176" y="59"/>
                    </a:cubicBezTo>
                    <a:cubicBezTo>
                      <a:pt x="176" y="59"/>
                      <a:pt x="176" y="59"/>
                      <a:pt x="176" y="59"/>
                    </a:cubicBezTo>
                    <a:cubicBezTo>
                      <a:pt x="175" y="60"/>
                      <a:pt x="175" y="60"/>
                      <a:pt x="175" y="60"/>
                    </a:cubicBezTo>
                    <a:cubicBezTo>
                      <a:pt x="175" y="60"/>
                      <a:pt x="175" y="60"/>
                      <a:pt x="175" y="60"/>
                    </a:cubicBezTo>
                    <a:cubicBezTo>
                      <a:pt x="175" y="59"/>
                      <a:pt x="175" y="59"/>
                      <a:pt x="175" y="59"/>
                    </a:cubicBezTo>
                    <a:cubicBezTo>
                      <a:pt x="175" y="59"/>
                      <a:pt x="175" y="59"/>
                      <a:pt x="175" y="59"/>
                    </a:cubicBezTo>
                    <a:cubicBezTo>
                      <a:pt x="173" y="60"/>
                      <a:pt x="173" y="60"/>
                      <a:pt x="173" y="60"/>
                    </a:cubicBezTo>
                    <a:cubicBezTo>
                      <a:pt x="173" y="60"/>
                      <a:pt x="173" y="60"/>
                      <a:pt x="173" y="60"/>
                    </a:cubicBezTo>
                    <a:cubicBezTo>
                      <a:pt x="173" y="60"/>
                      <a:pt x="173" y="60"/>
                      <a:pt x="173" y="60"/>
                    </a:cubicBezTo>
                    <a:cubicBezTo>
                      <a:pt x="173" y="61"/>
                      <a:pt x="173" y="61"/>
                      <a:pt x="173" y="61"/>
                    </a:cubicBezTo>
                    <a:cubicBezTo>
                      <a:pt x="173" y="61"/>
                      <a:pt x="173" y="61"/>
                      <a:pt x="173" y="61"/>
                    </a:cubicBezTo>
                    <a:cubicBezTo>
                      <a:pt x="173" y="61"/>
                      <a:pt x="173" y="61"/>
                      <a:pt x="173" y="61"/>
                    </a:cubicBezTo>
                    <a:cubicBezTo>
                      <a:pt x="173" y="61"/>
                      <a:pt x="173" y="61"/>
                      <a:pt x="173" y="61"/>
                    </a:cubicBezTo>
                    <a:cubicBezTo>
                      <a:pt x="173" y="62"/>
                      <a:pt x="173" y="62"/>
                      <a:pt x="173" y="62"/>
                    </a:cubicBezTo>
                    <a:cubicBezTo>
                      <a:pt x="173" y="62"/>
                      <a:pt x="173" y="62"/>
                      <a:pt x="173" y="62"/>
                    </a:cubicBezTo>
                    <a:cubicBezTo>
                      <a:pt x="173" y="62"/>
                      <a:pt x="173" y="62"/>
                      <a:pt x="173" y="62"/>
                    </a:cubicBezTo>
                    <a:cubicBezTo>
                      <a:pt x="174" y="62"/>
                      <a:pt x="174" y="62"/>
                      <a:pt x="174" y="62"/>
                    </a:cubicBezTo>
                    <a:cubicBezTo>
                      <a:pt x="174" y="62"/>
                      <a:pt x="174" y="62"/>
                      <a:pt x="174" y="62"/>
                    </a:cubicBezTo>
                    <a:cubicBezTo>
                      <a:pt x="174" y="62"/>
                      <a:pt x="174" y="62"/>
                      <a:pt x="174" y="62"/>
                    </a:cubicBezTo>
                    <a:cubicBezTo>
                      <a:pt x="174" y="61"/>
                      <a:pt x="174" y="61"/>
                      <a:pt x="174" y="61"/>
                    </a:cubicBezTo>
                    <a:cubicBezTo>
                      <a:pt x="177" y="61"/>
                      <a:pt x="177" y="61"/>
                      <a:pt x="177" y="61"/>
                    </a:cubicBezTo>
                    <a:cubicBezTo>
                      <a:pt x="177" y="61"/>
                      <a:pt x="177" y="61"/>
                      <a:pt x="177" y="61"/>
                    </a:cubicBezTo>
                    <a:cubicBezTo>
                      <a:pt x="177" y="64"/>
                      <a:pt x="177" y="64"/>
                      <a:pt x="177" y="64"/>
                    </a:cubicBezTo>
                    <a:cubicBezTo>
                      <a:pt x="176" y="66"/>
                      <a:pt x="176" y="66"/>
                      <a:pt x="176" y="66"/>
                    </a:cubicBezTo>
                    <a:cubicBezTo>
                      <a:pt x="178" y="68"/>
                      <a:pt x="178" y="68"/>
                      <a:pt x="178" y="68"/>
                    </a:cubicBezTo>
                    <a:cubicBezTo>
                      <a:pt x="179" y="68"/>
                      <a:pt x="179" y="68"/>
                      <a:pt x="179" y="68"/>
                    </a:cubicBezTo>
                    <a:cubicBezTo>
                      <a:pt x="179" y="68"/>
                      <a:pt x="179" y="68"/>
                      <a:pt x="179" y="68"/>
                    </a:cubicBezTo>
                    <a:cubicBezTo>
                      <a:pt x="180" y="69"/>
                      <a:pt x="180" y="69"/>
                      <a:pt x="180" y="69"/>
                    </a:cubicBezTo>
                    <a:cubicBezTo>
                      <a:pt x="180" y="69"/>
                      <a:pt x="180" y="69"/>
                      <a:pt x="180" y="69"/>
                    </a:cubicBezTo>
                    <a:cubicBezTo>
                      <a:pt x="181" y="69"/>
                      <a:pt x="181" y="69"/>
                      <a:pt x="181" y="69"/>
                    </a:cubicBezTo>
                    <a:cubicBezTo>
                      <a:pt x="181" y="70"/>
                      <a:pt x="181" y="70"/>
                      <a:pt x="181" y="70"/>
                    </a:cubicBezTo>
                    <a:cubicBezTo>
                      <a:pt x="181" y="70"/>
                      <a:pt x="181" y="70"/>
                      <a:pt x="181" y="70"/>
                    </a:cubicBezTo>
                    <a:cubicBezTo>
                      <a:pt x="181" y="71"/>
                      <a:pt x="181" y="71"/>
                      <a:pt x="181" y="71"/>
                    </a:cubicBezTo>
                    <a:cubicBezTo>
                      <a:pt x="182" y="73"/>
                      <a:pt x="182" y="73"/>
                      <a:pt x="182" y="73"/>
                    </a:cubicBezTo>
                    <a:cubicBezTo>
                      <a:pt x="183" y="73"/>
                      <a:pt x="183" y="73"/>
                      <a:pt x="183" y="73"/>
                    </a:cubicBezTo>
                    <a:cubicBezTo>
                      <a:pt x="183" y="74"/>
                      <a:pt x="183" y="74"/>
                      <a:pt x="183" y="74"/>
                    </a:cubicBezTo>
                    <a:cubicBezTo>
                      <a:pt x="184" y="74"/>
                      <a:pt x="184" y="74"/>
                      <a:pt x="184" y="74"/>
                    </a:cubicBezTo>
                    <a:cubicBezTo>
                      <a:pt x="184" y="74"/>
                      <a:pt x="184" y="74"/>
                      <a:pt x="184" y="74"/>
                    </a:cubicBezTo>
                    <a:cubicBezTo>
                      <a:pt x="185" y="74"/>
                      <a:pt x="185" y="74"/>
                      <a:pt x="185" y="74"/>
                    </a:cubicBezTo>
                    <a:cubicBezTo>
                      <a:pt x="185" y="74"/>
                      <a:pt x="185" y="74"/>
                      <a:pt x="185" y="74"/>
                    </a:cubicBezTo>
                    <a:cubicBezTo>
                      <a:pt x="185" y="74"/>
                      <a:pt x="185" y="74"/>
                      <a:pt x="185" y="74"/>
                    </a:cubicBezTo>
                    <a:cubicBezTo>
                      <a:pt x="184" y="74"/>
                      <a:pt x="184" y="74"/>
                      <a:pt x="184" y="74"/>
                    </a:cubicBezTo>
                    <a:cubicBezTo>
                      <a:pt x="183" y="74"/>
                      <a:pt x="183" y="74"/>
                      <a:pt x="183" y="74"/>
                    </a:cubicBezTo>
                    <a:cubicBezTo>
                      <a:pt x="183" y="73"/>
                      <a:pt x="183" y="73"/>
                      <a:pt x="183" y="73"/>
                    </a:cubicBezTo>
                    <a:cubicBezTo>
                      <a:pt x="182" y="73"/>
                      <a:pt x="182" y="73"/>
                      <a:pt x="182" y="73"/>
                    </a:cubicBezTo>
                    <a:cubicBezTo>
                      <a:pt x="181" y="71"/>
                      <a:pt x="181" y="71"/>
                      <a:pt x="181" y="71"/>
                    </a:cubicBezTo>
                    <a:cubicBezTo>
                      <a:pt x="181" y="70"/>
                      <a:pt x="181" y="70"/>
                      <a:pt x="181" y="70"/>
                    </a:cubicBezTo>
                    <a:cubicBezTo>
                      <a:pt x="180" y="69"/>
                      <a:pt x="180" y="69"/>
                      <a:pt x="180" y="69"/>
                    </a:cubicBezTo>
                    <a:cubicBezTo>
                      <a:pt x="180" y="69"/>
                      <a:pt x="180" y="69"/>
                      <a:pt x="180" y="69"/>
                    </a:cubicBezTo>
                    <a:cubicBezTo>
                      <a:pt x="179" y="69"/>
                      <a:pt x="179" y="69"/>
                      <a:pt x="179" y="69"/>
                    </a:cubicBezTo>
                    <a:cubicBezTo>
                      <a:pt x="178" y="69"/>
                      <a:pt x="178" y="69"/>
                      <a:pt x="178" y="69"/>
                    </a:cubicBezTo>
                    <a:cubicBezTo>
                      <a:pt x="178" y="69"/>
                      <a:pt x="178" y="69"/>
                      <a:pt x="178" y="69"/>
                    </a:cubicBezTo>
                    <a:cubicBezTo>
                      <a:pt x="177" y="69"/>
                      <a:pt x="177" y="69"/>
                      <a:pt x="177" y="69"/>
                    </a:cubicBezTo>
                    <a:cubicBezTo>
                      <a:pt x="176" y="69"/>
                      <a:pt x="176" y="69"/>
                      <a:pt x="176" y="69"/>
                    </a:cubicBezTo>
                    <a:cubicBezTo>
                      <a:pt x="176" y="69"/>
                      <a:pt x="176" y="69"/>
                      <a:pt x="176" y="69"/>
                    </a:cubicBezTo>
                    <a:cubicBezTo>
                      <a:pt x="175" y="69"/>
                      <a:pt x="175" y="69"/>
                      <a:pt x="175" y="69"/>
                    </a:cubicBezTo>
                    <a:cubicBezTo>
                      <a:pt x="175" y="69"/>
                      <a:pt x="175" y="69"/>
                      <a:pt x="175" y="69"/>
                    </a:cubicBezTo>
                    <a:cubicBezTo>
                      <a:pt x="175" y="69"/>
                      <a:pt x="175" y="69"/>
                      <a:pt x="175" y="69"/>
                    </a:cubicBezTo>
                    <a:cubicBezTo>
                      <a:pt x="174" y="69"/>
                      <a:pt x="174" y="69"/>
                      <a:pt x="174" y="69"/>
                    </a:cubicBezTo>
                    <a:cubicBezTo>
                      <a:pt x="174" y="69"/>
                      <a:pt x="174" y="69"/>
                      <a:pt x="174" y="69"/>
                    </a:cubicBezTo>
                    <a:cubicBezTo>
                      <a:pt x="174" y="68"/>
                      <a:pt x="174" y="68"/>
                      <a:pt x="174" y="68"/>
                    </a:cubicBezTo>
                    <a:cubicBezTo>
                      <a:pt x="173" y="68"/>
                      <a:pt x="173" y="68"/>
                      <a:pt x="173" y="68"/>
                    </a:cubicBezTo>
                    <a:cubicBezTo>
                      <a:pt x="173" y="69"/>
                      <a:pt x="173" y="69"/>
                      <a:pt x="173" y="69"/>
                    </a:cubicBezTo>
                    <a:cubicBezTo>
                      <a:pt x="173" y="69"/>
                      <a:pt x="173" y="69"/>
                      <a:pt x="173" y="69"/>
                    </a:cubicBezTo>
                    <a:cubicBezTo>
                      <a:pt x="172" y="69"/>
                      <a:pt x="172" y="69"/>
                      <a:pt x="172" y="69"/>
                    </a:cubicBezTo>
                    <a:cubicBezTo>
                      <a:pt x="172" y="72"/>
                      <a:pt x="172" y="72"/>
                      <a:pt x="172" y="72"/>
                    </a:cubicBezTo>
                    <a:cubicBezTo>
                      <a:pt x="172" y="72"/>
                      <a:pt x="172" y="72"/>
                      <a:pt x="172" y="72"/>
                    </a:cubicBezTo>
                    <a:cubicBezTo>
                      <a:pt x="172" y="72"/>
                      <a:pt x="172" y="72"/>
                      <a:pt x="172" y="72"/>
                    </a:cubicBezTo>
                    <a:cubicBezTo>
                      <a:pt x="172" y="72"/>
                      <a:pt x="172" y="72"/>
                      <a:pt x="172" y="72"/>
                    </a:cubicBezTo>
                    <a:cubicBezTo>
                      <a:pt x="172" y="73"/>
                      <a:pt x="172" y="73"/>
                      <a:pt x="172" y="73"/>
                    </a:cubicBezTo>
                    <a:cubicBezTo>
                      <a:pt x="172" y="73"/>
                      <a:pt x="172" y="73"/>
                      <a:pt x="172" y="73"/>
                    </a:cubicBezTo>
                    <a:cubicBezTo>
                      <a:pt x="172" y="74"/>
                      <a:pt x="172" y="74"/>
                      <a:pt x="172" y="74"/>
                    </a:cubicBezTo>
                    <a:cubicBezTo>
                      <a:pt x="172" y="76"/>
                      <a:pt x="172" y="76"/>
                      <a:pt x="172" y="76"/>
                    </a:cubicBezTo>
                    <a:cubicBezTo>
                      <a:pt x="170" y="73"/>
                      <a:pt x="170" y="73"/>
                      <a:pt x="170" y="73"/>
                    </a:cubicBezTo>
                    <a:cubicBezTo>
                      <a:pt x="170" y="73"/>
                      <a:pt x="170" y="73"/>
                      <a:pt x="170" y="73"/>
                    </a:cubicBezTo>
                    <a:cubicBezTo>
                      <a:pt x="167" y="72"/>
                      <a:pt x="167" y="72"/>
                      <a:pt x="167" y="72"/>
                    </a:cubicBezTo>
                    <a:cubicBezTo>
                      <a:pt x="167" y="71"/>
                      <a:pt x="167" y="71"/>
                      <a:pt x="167" y="71"/>
                    </a:cubicBezTo>
                    <a:cubicBezTo>
                      <a:pt x="167" y="71"/>
                      <a:pt x="167" y="71"/>
                      <a:pt x="167" y="71"/>
                    </a:cubicBezTo>
                    <a:cubicBezTo>
                      <a:pt x="166" y="71"/>
                      <a:pt x="166" y="71"/>
                      <a:pt x="166" y="71"/>
                    </a:cubicBezTo>
                    <a:cubicBezTo>
                      <a:pt x="166" y="71"/>
                      <a:pt x="166" y="71"/>
                      <a:pt x="166" y="71"/>
                    </a:cubicBezTo>
                    <a:cubicBezTo>
                      <a:pt x="160" y="72"/>
                      <a:pt x="160" y="72"/>
                      <a:pt x="160" y="72"/>
                    </a:cubicBezTo>
                    <a:cubicBezTo>
                      <a:pt x="160" y="72"/>
                      <a:pt x="160" y="72"/>
                      <a:pt x="160" y="72"/>
                    </a:cubicBezTo>
                    <a:cubicBezTo>
                      <a:pt x="159" y="72"/>
                      <a:pt x="159" y="72"/>
                      <a:pt x="159" y="72"/>
                    </a:cubicBezTo>
                    <a:cubicBezTo>
                      <a:pt x="159" y="72"/>
                      <a:pt x="159" y="72"/>
                      <a:pt x="159" y="72"/>
                    </a:cubicBezTo>
                    <a:cubicBezTo>
                      <a:pt x="158" y="73"/>
                      <a:pt x="158" y="73"/>
                      <a:pt x="158" y="73"/>
                    </a:cubicBezTo>
                    <a:cubicBezTo>
                      <a:pt x="158" y="73"/>
                      <a:pt x="158" y="73"/>
                      <a:pt x="158" y="73"/>
                    </a:cubicBezTo>
                    <a:cubicBezTo>
                      <a:pt x="157" y="75"/>
                      <a:pt x="157" y="75"/>
                      <a:pt x="157" y="75"/>
                    </a:cubicBezTo>
                    <a:cubicBezTo>
                      <a:pt x="157" y="76"/>
                      <a:pt x="157" y="76"/>
                      <a:pt x="157" y="76"/>
                    </a:cubicBezTo>
                    <a:cubicBezTo>
                      <a:pt x="157" y="77"/>
                      <a:pt x="157" y="77"/>
                      <a:pt x="157" y="77"/>
                    </a:cubicBezTo>
                    <a:cubicBezTo>
                      <a:pt x="157" y="77"/>
                      <a:pt x="157" y="77"/>
                      <a:pt x="157" y="77"/>
                    </a:cubicBezTo>
                    <a:cubicBezTo>
                      <a:pt x="157" y="77"/>
                      <a:pt x="157" y="77"/>
                      <a:pt x="157" y="77"/>
                    </a:cubicBezTo>
                    <a:cubicBezTo>
                      <a:pt x="157" y="78"/>
                      <a:pt x="157" y="78"/>
                      <a:pt x="157" y="78"/>
                    </a:cubicBezTo>
                    <a:cubicBezTo>
                      <a:pt x="158" y="78"/>
                      <a:pt x="158" y="78"/>
                      <a:pt x="158" y="78"/>
                    </a:cubicBezTo>
                    <a:cubicBezTo>
                      <a:pt x="158" y="78"/>
                      <a:pt x="158" y="78"/>
                      <a:pt x="158" y="78"/>
                    </a:cubicBezTo>
                    <a:cubicBezTo>
                      <a:pt x="159" y="78"/>
                      <a:pt x="159" y="78"/>
                      <a:pt x="159" y="78"/>
                    </a:cubicBezTo>
                    <a:cubicBezTo>
                      <a:pt x="159" y="78"/>
                      <a:pt x="159" y="78"/>
                      <a:pt x="159" y="78"/>
                    </a:cubicBezTo>
                    <a:cubicBezTo>
                      <a:pt x="160" y="78"/>
                      <a:pt x="160" y="78"/>
                      <a:pt x="160" y="78"/>
                    </a:cubicBezTo>
                    <a:cubicBezTo>
                      <a:pt x="160" y="78"/>
                      <a:pt x="160" y="78"/>
                      <a:pt x="160" y="78"/>
                    </a:cubicBezTo>
                    <a:cubicBezTo>
                      <a:pt x="161" y="78"/>
                      <a:pt x="161" y="78"/>
                      <a:pt x="161" y="78"/>
                    </a:cubicBezTo>
                    <a:cubicBezTo>
                      <a:pt x="159" y="79"/>
                      <a:pt x="159" y="79"/>
                      <a:pt x="159" y="79"/>
                    </a:cubicBezTo>
                    <a:cubicBezTo>
                      <a:pt x="159" y="79"/>
                      <a:pt x="159" y="79"/>
                      <a:pt x="159" y="79"/>
                    </a:cubicBezTo>
                    <a:cubicBezTo>
                      <a:pt x="158" y="79"/>
                      <a:pt x="158" y="79"/>
                      <a:pt x="158" y="79"/>
                    </a:cubicBezTo>
                    <a:cubicBezTo>
                      <a:pt x="158" y="79"/>
                      <a:pt x="158" y="79"/>
                      <a:pt x="158" y="79"/>
                    </a:cubicBezTo>
                    <a:cubicBezTo>
                      <a:pt x="158" y="79"/>
                      <a:pt x="158" y="79"/>
                      <a:pt x="158" y="79"/>
                    </a:cubicBezTo>
                    <a:cubicBezTo>
                      <a:pt x="156" y="78"/>
                      <a:pt x="156" y="78"/>
                      <a:pt x="156" y="78"/>
                    </a:cubicBezTo>
                    <a:cubicBezTo>
                      <a:pt x="156" y="77"/>
                      <a:pt x="156" y="77"/>
                      <a:pt x="156" y="77"/>
                    </a:cubicBezTo>
                    <a:cubicBezTo>
                      <a:pt x="156" y="77"/>
                      <a:pt x="156" y="77"/>
                      <a:pt x="156" y="77"/>
                    </a:cubicBezTo>
                    <a:cubicBezTo>
                      <a:pt x="156" y="76"/>
                      <a:pt x="156" y="76"/>
                      <a:pt x="156" y="76"/>
                    </a:cubicBezTo>
                    <a:cubicBezTo>
                      <a:pt x="155" y="76"/>
                      <a:pt x="155" y="76"/>
                      <a:pt x="155" y="76"/>
                    </a:cubicBezTo>
                    <a:cubicBezTo>
                      <a:pt x="155" y="76"/>
                      <a:pt x="155" y="76"/>
                      <a:pt x="155" y="76"/>
                    </a:cubicBezTo>
                    <a:cubicBezTo>
                      <a:pt x="154" y="76"/>
                      <a:pt x="154" y="76"/>
                      <a:pt x="154" y="76"/>
                    </a:cubicBezTo>
                    <a:cubicBezTo>
                      <a:pt x="154" y="76"/>
                      <a:pt x="154" y="76"/>
                      <a:pt x="154" y="76"/>
                    </a:cubicBezTo>
                    <a:cubicBezTo>
                      <a:pt x="147" y="77"/>
                      <a:pt x="147" y="77"/>
                      <a:pt x="147" y="77"/>
                    </a:cubicBezTo>
                    <a:cubicBezTo>
                      <a:pt x="147" y="77"/>
                      <a:pt x="147" y="77"/>
                      <a:pt x="147" y="77"/>
                    </a:cubicBezTo>
                    <a:cubicBezTo>
                      <a:pt x="146" y="77"/>
                      <a:pt x="146" y="77"/>
                      <a:pt x="146" y="77"/>
                    </a:cubicBezTo>
                    <a:cubicBezTo>
                      <a:pt x="146" y="77"/>
                      <a:pt x="146" y="77"/>
                      <a:pt x="146" y="77"/>
                    </a:cubicBezTo>
                    <a:cubicBezTo>
                      <a:pt x="143" y="78"/>
                      <a:pt x="143" y="78"/>
                      <a:pt x="143" y="78"/>
                    </a:cubicBezTo>
                    <a:cubicBezTo>
                      <a:pt x="143" y="78"/>
                      <a:pt x="143" y="78"/>
                      <a:pt x="143" y="78"/>
                    </a:cubicBezTo>
                    <a:cubicBezTo>
                      <a:pt x="142" y="79"/>
                      <a:pt x="142" y="79"/>
                      <a:pt x="142" y="79"/>
                    </a:cubicBezTo>
                    <a:cubicBezTo>
                      <a:pt x="142" y="80"/>
                      <a:pt x="142" y="80"/>
                      <a:pt x="142" y="80"/>
                    </a:cubicBezTo>
                    <a:cubicBezTo>
                      <a:pt x="141" y="80"/>
                      <a:pt x="141" y="80"/>
                      <a:pt x="141" y="80"/>
                    </a:cubicBezTo>
                    <a:cubicBezTo>
                      <a:pt x="141" y="80"/>
                      <a:pt x="141" y="80"/>
                      <a:pt x="141" y="80"/>
                    </a:cubicBezTo>
                    <a:cubicBezTo>
                      <a:pt x="141" y="81"/>
                      <a:pt x="141" y="81"/>
                      <a:pt x="141" y="81"/>
                    </a:cubicBezTo>
                    <a:cubicBezTo>
                      <a:pt x="141" y="81"/>
                      <a:pt x="141" y="81"/>
                      <a:pt x="141" y="81"/>
                    </a:cubicBezTo>
                    <a:cubicBezTo>
                      <a:pt x="141" y="81"/>
                      <a:pt x="141" y="81"/>
                      <a:pt x="141" y="81"/>
                    </a:cubicBezTo>
                    <a:cubicBezTo>
                      <a:pt x="141" y="82"/>
                      <a:pt x="141" y="82"/>
                      <a:pt x="141" y="82"/>
                    </a:cubicBezTo>
                    <a:cubicBezTo>
                      <a:pt x="140" y="82"/>
                      <a:pt x="140" y="82"/>
                      <a:pt x="140" y="82"/>
                    </a:cubicBezTo>
                    <a:cubicBezTo>
                      <a:pt x="141" y="83"/>
                      <a:pt x="141" y="83"/>
                      <a:pt x="141" y="83"/>
                    </a:cubicBezTo>
                    <a:cubicBezTo>
                      <a:pt x="146" y="90"/>
                      <a:pt x="146" y="90"/>
                      <a:pt x="146" y="90"/>
                    </a:cubicBezTo>
                    <a:cubicBezTo>
                      <a:pt x="146" y="91"/>
                      <a:pt x="146" y="91"/>
                      <a:pt x="146" y="91"/>
                    </a:cubicBezTo>
                    <a:cubicBezTo>
                      <a:pt x="146" y="92"/>
                      <a:pt x="146" y="92"/>
                      <a:pt x="146" y="92"/>
                    </a:cubicBezTo>
                    <a:cubicBezTo>
                      <a:pt x="145" y="93"/>
                      <a:pt x="145" y="93"/>
                      <a:pt x="145" y="93"/>
                    </a:cubicBezTo>
                    <a:cubicBezTo>
                      <a:pt x="145" y="93"/>
                      <a:pt x="145" y="93"/>
                      <a:pt x="145" y="93"/>
                    </a:cubicBezTo>
                    <a:cubicBezTo>
                      <a:pt x="145" y="93"/>
                      <a:pt x="145" y="93"/>
                      <a:pt x="145" y="93"/>
                    </a:cubicBezTo>
                    <a:cubicBezTo>
                      <a:pt x="142" y="95"/>
                      <a:pt x="142" y="95"/>
                      <a:pt x="142" y="95"/>
                    </a:cubicBezTo>
                    <a:cubicBezTo>
                      <a:pt x="141" y="96"/>
                      <a:pt x="141" y="96"/>
                      <a:pt x="141" y="96"/>
                    </a:cubicBezTo>
                    <a:cubicBezTo>
                      <a:pt x="141" y="96"/>
                      <a:pt x="141" y="96"/>
                      <a:pt x="141" y="96"/>
                    </a:cubicBezTo>
                    <a:cubicBezTo>
                      <a:pt x="137" y="94"/>
                      <a:pt x="137" y="94"/>
                      <a:pt x="137" y="94"/>
                    </a:cubicBezTo>
                    <a:cubicBezTo>
                      <a:pt x="137" y="94"/>
                      <a:pt x="137" y="94"/>
                      <a:pt x="137" y="94"/>
                    </a:cubicBezTo>
                    <a:cubicBezTo>
                      <a:pt x="136" y="94"/>
                      <a:pt x="136" y="94"/>
                      <a:pt x="136" y="94"/>
                    </a:cubicBezTo>
                    <a:cubicBezTo>
                      <a:pt x="138" y="87"/>
                      <a:pt x="138" y="87"/>
                      <a:pt x="138" y="87"/>
                    </a:cubicBezTo>
                    <a:cubicBezTo>
                      <a:pt x="138" y="84"/>
                      <a:pt x="138" y="84"/>
                      <a:pt x="138" y="84"/>
                    </a:cubicBezTo>
                    <a:cubicBezTo>
                      <a:pt x="135" y="85"/>
                      <a:pt x="135" y="85"/>
                      <a:pt x="135" y="85"/>
                    </a:cubicBezTo>
                    <a:cubicBezTo>
                      <a:pt x="131" y="95"/>
                      <a:pt x="131" y="95"/>
                      <a:pt x="131" y="95"/>
                    </a:cubicBezTo>
                    <a:cubicBezTo>
                      <a:pt x="131" y="95"/>
                      <a:pt x="131" y="95"/>
                      <a:pt x="131" y="95"/>
                    </a:cubicBezTo>
                    <a:cubicBezTo>
                      <a:pt x="131" y="96"/>
                      <a:pt x="131" y="96"/>
                      <a:pt x="131" y="96"/>
                    </a:cubicBezTo>
                    <a:cubicBezTo>
                      <a:pt x="131" y="96"/>
                      <a:pt x="131" y="96"/>
                      <a:pt x="131" y="96"/>
                    </a:cubicBezTo>
                    <a:cubicBezTo>
                      <a:pt x="131" y="96"/>
                      <a:pt x="131" y="96"/>
                      <a:pt x="131" y="96"/>
                    </a:cubicBezTo>
                    <a:cubicBezTo>
                      <a:pt x="130" y="97"/>
                      <a:pt x="130" y="97"/>
                      <a:pt x="130" y="97"/>
                    </a:cubicBezTo>
                    <a:cubicBezTo>
                      <a:pt x="129" y="99"/>
                      <a:pt x="129" y="99"/>
                      <a:pt x="129" y="99"/>
                    </a:cubicBezTo>
                    <a:cubicBezTo>
                      <a:pt x="128" y="100"/>
                      <a:pt x="128" y="100"/>
                      <a:pt x="128" y="100"/>
                    </a:cubicBezTo>
                    <a:cubicBezTo>
                      <a:pt x="127" y="100"/>
                      <a:pt x="127" y="100"/>
                      <a:pt x="127" y="100"/>
                    </a:cubicBezTo>
                    <a:cubicBezTo>
                      <a:pt x="127" y="103"/>
                      <a:pt x="127" y="103"/>
                      <a:pt x="127" y="103"/>
                    </a:cubicBezTo>
                    <a:cubicBezTo>
                      <a:pt x="128" y="103"/>
                      <a:pt x="128" y="103"/>
                      <a:pt x="128" y="103"/>
                    </a:cubicBezTo>
                    <a:cubicBezTo>
                      <a:pt x="129" y="104"/>
                      <a:pt x="129" y="104"/>
                      <a:pt x="129" y="104"/>
                    </a:cubicBezTo>
                    <a:cubicBezTo>
                      <a:pt x="130" y="104"/>
                      <a:pt x="130" y="104"/>
                      <a:pt x="130" y="104"/>
                    </a:cubicBezTo>
                    <a:cubicBezTo>
                      <a:pt x="130" y="105"/>
                      <a:pt x="130" y="105"/>
                      <a:pt x="130" y="105"/>
                    </a:cubicBezTo>
                    <a:cubicBezTo>
                      <a:pt x="130" y="105"/>
                      <a:pt x="130" y="105"/>
                      <a:pt x="130" y="105"/>
                    </a:cubicBezTo>
                    <a:cubicBezTo>
                      <a:pt x="130" y="105"/>
                      <a:pt x="130" y="105"/>
                      <a:pt x="130" y="105"/>
                    </a:cubicBezTo>
                    <a:cubicBezTo>
                      <a:pt x="130" y="105"/>
                      <a:pt x="130" y="105"/>
                      <a:pt x="130" y="105"/>
                    </a:cubicBezTo>
                    <a:cubicBezTo>
                      <a:pt x="130" y="105"/>
                      <a:pt x="130" y="105"/>
                      <a:pt x="130" y="105"/>
                    </a:cubicBezTo>
                    <a:cubicBezTo>
                      <a:pt x="129" y="105"/>
                      <a:pt x="129" y="105"/>
                      <a:pt x="129" y="105"/>
                    </a:cubicBezTo>
                    <a:cubicBezTo>
                      <a:pt x="129" y="105"/>
                      <a:pt x="129" y="105"/>
                      <a:pt x="129" y="105"/>
                    </a:cubicBezTo>
                    <a:cubicBezTo>
                      <a:pt x="129" y="105"/>
                      <a:pt x="129" y="105"/>
                      <a:pt x="129" y="105"/>
                    </a:cubicBezTo>
                    <a:cubicBezTo>
                      <a:pt x="129" y="105"/>
                      <a:pt x="129" y="105"/>
                      <a:pt x="129" y="105"/>
                    </a:cubicBezTo>
                    <a:cubicBezTo>
                      <a:pt x="128" y="104"/>
                      <a:pt x="128" y="104"/>
                      <a:pt x="128" y="104"/>
                    </a:cubicBezTo>
                    <a:cubicBezTo>
                      <a:pt x="127" y="104"/>
                      <a:pt x="127" y="104"/>
                      <a:pt x="127" y="104"/>
                    </a:cubicBezTo>
                    <a:cubicBezTo>
                      <a:pt x="127" y="103"/>
                      <a:pt x="127" y="103"/>
                      <a:pt x="127" y="103"/>
                    </a:cubicBezTo>
                    <a:cubicBezTo>
                      <a:pt x="127" y="103"/>
                      <a:pt x="127" y="103"/>
                      <a:pt x="127" y="103"/>
                    </a:cubicBezTo>
                    <a:cubicBezTo>
                      <a:pt x="127" y="103"/>
                      <a:pt x="127" y="103"/>
                      <a:pt x="127" y="103"/>
                    </a:cubicBezTo>
                    <a:cubicBezTo>
                      <a:pt x="127" y="103"/>
                      <a:pt x="127" y="103"/>
                      <a:pt x="127" y="103"/>
                    </a:cubicBezTo>
                    <a:cubicBezTo>
                      <a:pt x="127" y="103"/>
                      <a:pt x="127" y="103"/>
                      <a:pt x="127" y="103"/>
                    </a:cubicBezTo>
                    <a:cubicBezTo>
                      <a:pt x="126" y="103"/>
                      <a:pt x="126" y="103"/>
                      <a:pt x="126" y="103"/>
                    </a:cubicBezTo>
                    <a:cubicBezTo>
                      <a:pt x="126" y="103"/>
                      <a:pt x="126" y="103"/>
                      <a:pt x="126" y="103"/>
                    </a:cubicBezTo>
                    <a:cubicBezTo>
                      <a:pt x="126" y="103"/>
                      <a:pt x="126" y="103"/>
                      <a:pt x="126" y="103"/>
                    </a:cubicBezTo>
                    <a:cubicBezTo>
                      <a:pt x="124" y="104"/>
                      <a:pt x="124" y="104"/>
                      <a:pt x="124" y="104"/>
                    </a:cubicBezTo>
                    <a:cubicBezTo>
                      <a:pt x="124" y="104"/>
                      <a:pt x="124" y="104"/>
                      <a:pt x="124" y="104"/>
                    </a:cubicBezTo>
                    <a:cubicBezTo>
                      <a:pt x="124" y="104"/>
                      <a:pt x="124" y="104"/>
                      <a:pt x="124" y="104"/>
                    </a:cubicBezTo>
                    <a:cubicBezTo>
                      <a:pt x="124" y="105"/>
                      <a:pt x="124" y="105"/>
                      <a:pt x="124" y="105"/>
                    </a:cubicBezTo>
                    <a:cubicBezTo>
                      <a:pt x="124" y="105"/>
                      <a:pt x="124" y="105"/>
                      <a:pt x="124" y="105"/>
                    </a:cubicBezTo>
                    <a:cubicBezTo>
                      <a:pt x="127" y="106"/>
                      <a:pt x="127" y="106"/>
                      <a:pt x="127" y="106"/>
                    </a:cubicBezTo>
                    <a:cubicBezTo>
                      <a:pt x="127" y="106"/>
                      <a:pt x="127" y="106"/>
                      <a:pt x="127" y="106"/>
                    </a:cubicBezTo>
                    <a:cubicBezTo>
                      <a:pt x="127" y="106"/>
                      <a:pt x="127" y="106"/>
                      <a:pt x="127" y="106"/>
                    </a:cubicBezTo>
                    <a:cubicBezTo>
                      <a:pt x="128" y="106"/>
                      <a:pt x="128" y="106"/>
                      <a:pt x="128" y="106"/>
                    </a:cubicBezTo>
                    <a:cubicBezTo>
                      <a:pt x="128" y="106"/>
                      <a:pt x="128" y="106"/>
                      <a:pt x="128" y="106"/>
                    </a:cubicBezTo>
                    <a:cubicBezTo>
                      <a:pt x="127" y="106"/>
                      <a:pt x="127" y="106"/>
                      <a:pt x="127" y="106"/>
                    </a:cubicBezTo>
                    <a:cubicBezTo>
                      <a:pt x="126" y="106"/>
                      <a:pt x="126" y="106"/>
                      <a:pt x="126" y="106"/>
                    </a:cubicBezTo>
                    <a:cubicBezTo>
                      <a:pt x="125" y="106"/>
                      <a:pt x="125" y="106"/>
                      <a:pt x="125" y="106"/>
                    </a:cubicBezTo>
                    <a:cubicBezTo>
                      <a:pt x="123" y="106"/>
                      <a:pt x="123" y="106"/>
                      <a:pt x="123" y="106"/>
                    </a:cubicBezTo>
                    <a:cubicBezTo>
                      <a:pt x="122" y="106"/>
                      <a:pt x="122" y="106"/>
                      <a:pt x="122" y="106"/>
                    </a:cubicBezTo>
                    <a:cubicBezTo>
                      <a:pt x="122" y="107"/>
                      <a:pt x="122" y="107"/>
                      <a:pt x="122" y="107"/>
                    </a:cubicBezTo>
                    <a:cubicBezTo>
                      <a:pt x="122" y="107"/>
                      <a:pt x="122" y="107"/>
                      <a:pt x="122" y="107"/>
                    </a:cubicBezTo>
                    <a:cubicBezTo>
                      <a:pt x="122" y="107"/>
                      <a:pt x="122" y="107"/>
                      <a:pt x="122" y="107"/>
                    </a:cubicBezTo>
                    <a:cubicBezTo>
                      <a:pt x="121" y="107"/>
                      <a:pt x="121" y="107"/>
                      <a:pt x="121" y="107"/>
                    </a:cubicBezTo>
                    <a:cubicBezTo>
                      <a:pt x="121" y="107"/>
                      <a:pt x="121" y="107"/>
                      <a:pt x="121" y="107"/>
                    </a:cubicBezTo>
                    <a:cubicBezTo>
                      <a:pt x="121" y="107"/>
                      <a:pt x="121" y="107"/>
                      <a:pt x="121" y="107"/>
                    </a:cubicBezTo>
                    <a:cubicBezTo>
                      <a:pt x="122" y="108"/>
                      <a:pt x="122" y="108"/>
                      <a:pt x="122" y="108"/>
                    </a:cubicBezTo>
                    <a:cubicBezTo>
                      <a:pt x="122" y="108"/>
                      <a:pt x="122" y="108"/>
                      <a:pt x="122" y="108"/>
                    </a:cubicBezTo>
                    <a:cubicBezTo>
                      <a:pt x="123" y="109"/>
                      <a:pt x="123" y="109"/>
                      <a:pt x="123" y="109"/>
                    </a:cubicBezTo>
                    <a:cubicBezTo>
                      <a:pt x="123" y="109"/>
                      <a:pt x="123" y="109"/>
                      <a:pt x="123" y="109"/>
                    </a:cubicBezTo>
                    <a:cubicBezTo>
                      <a:pt x="124" y="109"/>
                      <a:pt x="124" y="109"/>
                      <a:pt x="124" y="109"/>
                    </a:cubicBezTo>
                    <a:cubicBezTo>
                      <a:pt x="125" y="109"/>
                      <a:pt x="125" y="109"/>
                      <a:pt x="125" y="109"/>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6" y="108"/>
                      <a:pt x="126" y="108"/>
                      <a:pt x="126" y="108"/>
                    </a:cubicBezTo>
                    <a:cubicBezTo>
                      <a:pt x="126" y="108"/>
                      <a:pt x="126" y="108"/>
                      <a:pt x="126" y="108"/>
                    </a:cubicBezTo>
                    <a:cubicBezTo>
                      <a:pt x="127" y="108"/>
                      <a:pt x="127" y="108"/>
                      <a:pt x="127" y="108"/>
                    </a:cubicBezTo>
                    <a:cubicBezTo>
                      <a:pt x="129" y="109"/>
                      <a:pt x="129" y="109"/>
                      <a:pt x="129" y="109"/>
                    </a:cubicBezTo>
                    <a:cubicBezTo>
                      <a:pt x="129" y="110"/>
                      <a:pt x="129" y="110"/>
                      <a:pt x="129" y="110"/>
                    </a:cubicBezTo>
                    <a:cubicBezTo>
                      <a:pt x="129" y="110"/>
                      <a:pt x="129" y="110"/>
                      <a:pt x="129" y="110"/>
                    </a:cubicBezTo>
                    <a:cubicBezTo>
                      <a:pt x="129" y="110"/>
                      <a:pt x="129" y="110"/>
                      <a:pt x="129" y="110"/>
                    </a:cubicBezTo>
                    <a:cubicBezTo>
                      <a:pt x="129" y="110"/>
                      <a:pt x="129" y="110"/>
                      <a:pt x="129" y="110"/>
                    </a:cubicBezTo>
                    <a:cubicBezTo>
                      <a:pt x="126" y="110"/>
                      <a:pt x="126" y="110"/>
                      <a:pt x="126" y="110"/>
                    </a:cubicBezTo>
                    <a:cubicBezTo>
                      <a:pt x="126" y="110"/>
                      <a:pt x="126" y="110"/>
                      <a:pt x="126" y="110"/>
                    </a:cubicBezTo>
                    <a:cubicBezTo>
                      <a:pt x="125" y="110"/>
                      <a:pt x="125" y="110"/>
                      <a:pt x="125" y="110"/>
                    </a:cubicBezTo>
                    <a:cubicBezTo>
                      <a:pt x="124" y="110"/>
                      <a:pt x="124" y="110"/>
                      <a:pt x="124" y="110"/>
                    </a:cubicBezTo>
                    <a:cubicBezTo>
                      <a:pt x="124" y="110"/>
                      <a:pt x="124" y="110"/>
                      <a:pt x="124" y="110"/>
                    </a:cubicBezTo>
                    <a:cubicBezTo>
                      <a:pt x="122" y="109"/>
                      <a:pt x="122" y="109"/>
                      <a:pt x="122" y="109"/>
                    </a:cubicBezTo>
                    <a:cubicBezTo>
                      <a:pt x="121" y="110"/>
                      <a:pt x="121" y="110"/>
                      <a:pt x="121" y="110"/>
                    </a:cubicBezTo>
                    <a:cubicBezTo>
                      <a:pt x="119" y="110"/>
                      <a:pt x="119" y="110"/>
                      <a:pt x="119" y="110"/>
                    </a:cubicBezTo>
                    <a:cubicBezTo>
                      <a:pt x="118" y="111"/>
                      <a:pt x="118" y="111"/>
                      <a:pt x="118" y="111"/>
                    </a:cubicBezTo>
                    <a:cubicBezTo>
                      <a:pt x="118" y="111"/>
                      <a:pt x="118" y="111"/>
                      <a:pt x="118" y="111"/>
                    </a:cubicBezTo>
                    <a:cubicBezTo>
                      <a:pt x="118" y="111"/>
                      <a:pt x="118" y="111"/>
                      <a:pt x="118" y="111"/>
                    </a:cubicBezTo>
                    <a:cubicBezTo>
                      <a:pt x="117" y="111"/>
                      <a:pt x="117" y="111"/>
                      <a:pt x="117" y="111"/>
                    </a:cubicBezTo>
                    <a:cubicBezTo>
                      <a:pt x="116" y="112"/>
                      <a:pt x="116" y="112"/>
                      <a:pt x="116" y="112"/>
                    </a:cubicBezTo>
                    <a:cubicBezTo>
                      <a:pt x="116" y="112"/>
                      <a:pt x="116" y="112"/>
                      <a:pt x="116" y="112"/>
                    </a:cubicBezTo>
                    <a:cubicBezTo>
                      <a:pt x="113" y="114"/>
                      <a:pt x="113" y="114"/>
                      <a:pt x="113" y="114"/>
                    </a:cubicBezTo>
                    <a:cubicBezTo>
                      <a:pt x="112" y="114"/>
                      <a:pt x="112" y="114"/>
                      <a:pt x="112" y="114"/>
                    </a:cubicBezTo>
                    <a:cubicBezTo>
                      <a:pt x="112" y="114"/>
                      <a:pt x="112" y="114"/>
                      <a:pt x="112" y="114"/>
                    </a:cubicBezTo>
                    <a:cubicBezTo>
                      <a:pt x="112" y="114"/>
                      <a:pt x="112" y="114"/>
                      <a:pt x="112" y="114"/>
                    </a:cubicBezTo>
                    <a:cubicBezTo>
                      <a:pt x="111" y="115"/>
                      <a:pt x="111" y="115"/>
                      <a:pt x="111" y="115"/>
                    </a:cubicBezTo>
                    <a:cubicBezTo>
                      <a:pt x="111" y="115"/>
                      <a:pt x="111" y="115"/>
                      <a:pt x="111" y="115"/>
                    </a:cubicBezTo>
                    <a:cubicBezTo>
                      <a:pt x="110" y="115"/>
                      <a:pt x="110" y="115"/>
                      <a:pt x="110" y="115"/>
                    </a:cubicBezTo>
                    <a:cubicBezTo>
                      <a:pt x="109" y="115"/>
                      <a:pt x="109" y="115"/>
                      <a:pt x="109" y="115"/>
                    </a:cubicBezTo>
                    <a:cubicBezTo>
                      <a:pt x="106" y="116"/>
                      <a:pt x="106" y="116"/>
                      <a:pt x="106" y="116"/>
                    </a:cubicBezTo>
                    <a:cubicBezTo>
                      <a:pt x="106" y="116"/>
                      <a:pt x="106" y="116"/>
                      <a:pt x="106" y="116"/>
                    </a:cubicBezTo>
                    <a:cubicBezTo>
                      <a:pt x="105" y="116"/>
                      <a:pt x="105" y="116"/>
                      <a:pt x="105" y="116"/>
                    </a:cubicBezTo>
                    <a:cubicBezTo>
                      <a:pt x="105" y="116"/>
                      <a:pt x="105" y="116"/>
                      <a:pt x="105" y="116"/>
                    </a:cubicBezTo>
                    <a:cubicBezTo>
                      <a:pt x="104" y="116"/>
                      <a:pt x="104" y="116"/>
                      <a:pt x="104" y="116"/>
                    </a:cubicBezTo>
                    <a:cubicBezTo>
                      <a:pt x="103" y="118"/>
                      <a:pt x="103" y="118"/>
                      <a:pt x="103" y="118"/>
                    </a:cubicBezTo>
                    <a:cubicBezTo>
                      <a:pt x="103" y="119"/>
                      <a:pt x="103" y="119"/>
                      <a:pt x="103" y="119"/>
                    </a:cubicBezTo>
                    <a:cubicBezTo>
                      <a:pt x="103" y="120"/>
                      <a:pt x="103" y="120"/>
                      <a:pt x="103" y="120"/>
                    </a:cubicBezTo>
                    <a:cubicBezTo>
                      <a:pt x="103" y="121"/>
                      <a:pt x="103" y="121"/>
                      <a:pt x="103" y="121"/>
                    </a:cubicBezTo>
                    <a:cubicBezTo>
                      <a:pt x="103" y="123"/>
                      <a:pt x="103" y="123"/>
                      <a:pt x="103" y="123"/>
                    </a:cubicBezTo>
                    <a:cubicBezTo>
                      <a:pt x="103" y="125"/>
                      <a:pt x="103" y="125"/>
                      <a:pt x="103" y="125"/>
                    </a:cubicBezTo>
                    <a:cubicBezTo>
                      <a:pt x="103" y="127"/>
                      <a:pt x="103" y="127"/>
                      <a:pt x="103" y="127"/>
                    </a:cubicBezTo>
                    <a:cubicBezTo>
                      <a:pt x="103" y="128"/>
                      <a:pt x="103" y="128"/>
                      <a:pt x="103" y="128"/>
                    </a:cubicBezTo>
                    <a:cubicBezTo>
                      <a:pt x="101" y="130"/>
                      <a:pt x="101" y="130"/>
                      <a:pt x="101" y="130"/>
                    </a:cubicBezTo>
                    <a:cubicBezTo>
                      <a:pt x="101" y="130"/>
                      <a:pt x="101" y="130"/>
                      <a:pt x="101" y="130"/>
                    </a:cubicBezTo>
                    <a:cubicBezTo>
                      <a:pt x="101" y="130"/>
                      <a:pt x="101" y="130"/>
                      <a:pt x="101" y="130"/>
                    </a:cubicBezTo>
                    <a:cubicBezTo>
                      <a:pt x="99" y="131"/>
                      <a:pt x="99" y="131"/>
                      <a:pt x="99" y="131"/>
                    </a:cubicBezTo>
                    <a:cubicBezTo>
                      <a:pt x="99" y="132"/>
                      <a:pt x="99" y="132"/>
                      <a:pt x="99" y="132"/>
                    </a:cubicBezTo>
                    <a:cubicBezTo>
                      <a:pt x="98" y="132"/>
                      <a:pt x="98" y="132"/>
                      <a:pt x="98" y="132"/>
                    </a:cubicBezTo>
                    <a:cubicBezTo>
                      <a:pt x="97" y="133"/>
                      <a:pt x="97" y="133"/>
                      <a:pt x="97" y="133"/>
                    </a:cubicBezTo>
                    <a:cubicBezTo>
                      <a:pt x="96" y="133"/>
                      <a:pt x="96" y="133"/>
                      <a:pt x="96" y="133"/>
                    </a:cubicBezTo>
                    <a:cubicBezTo>
                      <a:pt x="94" y="133"/>
                      <a:pt x="94" y="133"/>
                      <a:pt x="94" y="133"/>
                    </a:cubicBezTo>
                    <a:cubicBezTo>
                      <a:pt x="93" y="133"/>
                      <a:pt x="93" y="133"/>
                      <a:pt x="93" y="133"/>
                    </a:cubicBezTo>
                    <a:cubicBezTo>
                      <a:pt x="93" y="134"/>
                      <a:pt x="93" y="134"/>
                      <a:pt x="93" y="134"/>
                    </a:cubicBezTo>
                    <a:cubicBezTo>
                      <a:pt x="92" y="134"/>
                      <a:pt x="92" y="134"/>
                      <a:pt x="92" y="134"/>
                    </a:cubicBezTo>
                    <a:cubicBezTo>
                      <a:pt x="92" y="134"/>
                      <a:pt x="92" y="134"/>
                      <a:pt x="92" y="134"/>
                    </a:cubicBezTo>
                    <a:cubicBezTo>
                      <a:pt x="91" y="135"/>
                      <a:pt x="91" y="135"/>
                      <a:pt x="91" y="135"/>
                    </a:cubicBezTo>
                    <a:cubicBezTo>
                      <a:pt x="90" y="135"/>
                      <a:pt x="90" y="135"/>
                      <a:pt x="90" y="135"/>
                    </a:cubicBezTo>
                    <a:cubicBezTo>
                      <a:pt x="89" y="136"/>
                      <a:pt x="89" y="136"/>
                      <a:pt x="89" y="136"/>
                    </a:cubicBezTo>
                    <a:cubicBezTo>
                      <a:pt x="89" y="136"/>
                      <a:pt x="89" y="136"/>
                      <a:pt x="89" y="136"/>
                    </a:cubicBezTo>
                    <a:cubicBezTo>
                      <a:pt x="88" y="136"/>
                      <a:pt x="88" y="136"/>
                      <a:pt x="88" y="136"/>
                    </a:cubicBezTo>
                    <a:cubicBezTo>
                      <a:pt x="88" y="138"/>
                      <a:pt x="88" y="138"/>
                      <a:pt x="88" y="138"/>
                    </a:cubicBezTo>
                    <a:cubicBezTo>
                      <a:pt x="88" y="139"/>
                      <a:pt x="88" y="139"/>
                      <a:pt x="88" y="139"/>
                    </a:cubicBezTo>
                    <a:cubicBezTo>
                      <a:pt x="88" y="139"/>
                      <a:pt x="88" y="139"/>
                      <a:pt x="88" y="139"/>
                    </a:cubicBezTo>
                    <a:cubicBezTo>
                      <a:pt x="88" y="139"/>
                      <a:pt x="88" y="139"/>
                      <a:pt x="88" y="139"/>
                    </a:cubicBezTo>
                    <a:cubicBezTo>
                      <a:pt x="88" y="139"/>
                      <a:pt x="88" y="139"/>
                      <a:pt x="88" y="139"/>
                    </a:cubicBezTo>
                    <a:cubicBezTo>
                      <a:pt x="89" y="140"/>
                      <a:pt x="89" y="140"/>
                      <a:pt x="89" y="140"/>
                    </a:cubicBezTo>
                    <a:cubicBezTo>
                      <a:pt x="90" y="140"/>
                      <a:pt x="90" y="140"/>
                      <a:pt x="90" y="140"/>
                    </a:cubicBezTo>
                    <a:cubicBezTo>
                      <a:pt x="90" y="140"/>
                      <a:pt x="90" y="140"/>
                      <a:pt x="90" y="140"/>
                    </a:cubicBezTo>
                    <a:cubicBezTo>
                      <a:pt x="90" y="140"/>
                      <a:pt x="90" y="140"/>
                      <a:pt x="90" y="140"/>
                    </a:cubicBezTo>
                    <a:cubicBezTo>
                      <a:pt x="91" y="140"/>
                      <a:pt x="91" y="140"/>
                      <a:pt x="91" y="140"/>
                    </a:cubicBezTo>
                    <a:cubicBezTo>
                      <a:pt x="91" y="139"/>
                      <a:pt x="91" y="139"/>
                      <a:pt x="91" y="139"/>
                    </a:cubicBezTo>
                    <a:cubicBezTo>
                      <a:pt x="92" y="139"/>
                      <a:pt x="92" y="139"/>
                      <a:pt x="92" y="139"/>
                    </a:cubicBezTo>
                    <a:cubicBezTo>
                      <a:pt x="92" y="139"/>
                      <a:pt x="92" y="139"/>
                      <a:pt x="92" y="139"/>
                    </a:cubicBezTo>
                    <a:cubicBezTo>
                      <a:pt x="92" y="139"/>
                      <a:pt x="92" y="139"/>
                      <a:pt x="92" y="139"/>
                    </a:cubicBezTo>
                    <a:cubicBezTo>
                      <a:pt x="91" y="139"/>
                      <a:pt x="91" y="139"/>
                      <a:pt x="91" y="139"/>
                    </a:cubicBezTo>
                    <a:cubicBezTo>
                      <a:pt x="91" y="140"/>
                      <a:pt x="91" y="140"/>
                      <a:pt x="91" y="140"/>
                    </a:cubicBezTo>
                    <a:cubicBezTo>
                      <a:pt x="91" y="140"/>
                      <a:pt x="91" y="140"/>
                      <a:pt x="91" y="140"/>
                    </a:cubicBezTo>
                    <a:cubicBezTo>
                      <a:pt x="91" y="140"/>
                      <a:pt x="91" y="140"/>
                      <a:pt x="91" y="140"/>
                    </a:cubicBezTo>
                    <a:cubicBezTo>
                      <a:pt x="91" y="140"/>
                      <a:pt x="91" y="140"/>
                      <a:pt x="91" y="140"/>
                    </a:cubicBezTo>
                    <a:cubicBezTo>
                      <a:pt x="87" y="142"/>
                      <a:pt x="87" y="142"/>
                      <a:pt x="87" y="142"/>
                    </a:cubicBezTo>
                    <a:cubicBezTo>
                      <a:pt x="86" y="142"/>
                      <a:pt x="86" y="142"/>
                      <a:pt x="86" y="142"/>
                    </a:cubicBezTo>
                    <a:cubicBezTo>
                      <a:pt x="85" y="142"/>
                      <a:pt x="85" y="142"/>
                      <a:pt x="85" y="142"/>
                    </a:cubicBezTo>
                    <a:cubicBezTo>
                      <a:pt x="85" y="142"/>
                      <a:pt x="85" y="142"/>
                      <a:pt x="85" y="142"/>
                    </a:cubicBezTo>
                    <a:cubicBezTo>
                      <a:pt x="85" y="142"/>
                      <a:pt x="85" y="142"/>
                      <a:pt x="85" y="142"/>
                    </a:cubicBezTo>
                    <a:cubicBezTo>
                      <a:pt x="83" y="142"/>
                      <a:pt x="83" y="142"/>
                      <a:pt x="83" y="142"/>
                    </a:cubicBezTo>
                    <a:cubicBezTo>
                      <a:pt x="82" y="141"/>
                      <a:pt x="82" y="141"/>
                      <a:pt x="82" y="141"/>
                    </a:cubicBezTo>
                    <a:cubicBezTo>
                      <a:pt x="79" y="141"/>
                      <a:pt x="79" y="141"/>
                      <a:pt x="79" y="141"/>
                    </a:cubicBezTo>
                    <a:cubicBezTo>
                      <a:pt x="76" y="141"/>
                      <a:pt x="76" y="141"/>
                      <a:pt x="76" y="141"/>
                    </a:cubicBezTo>
                    <a:cubicBezTo>
                      <a:pt x="75" y="141"/>
                      <a:pt x="75" y="141"/>
                      <a:pt x="75" y="141"/>
                    </a:cubicBezTo>
                    <a:cubicBezTo>
                      <a:pt x="75" y="140"/>
                      <a:pt x="75" y="140"/>
                      <a:pt x="75" y="140"/>
                    </a:cubicBezTo>
                    <a:cubicBezTo>
                      <a:pt x="74" y="139"/>
                      <a:pt x="74" y="139"/>
                      <a:pt x="74" y="139"/>
                    </a:cubicBezTo>
                    <a:cubicBezTo>
                      <a:pt x="74" y="139"/>
                      <a:pt x="74" y="139"/>
                      <a:pt x="74" y="139"/>
                    </a:cubicBezTo>
                    <a:cubicBezTo>
                      <a:pt x="74" y="139"/>
                      <a:pt x="74" y="139"/>
                      <a:pt x="74" y="139"/>
                    </a:cubicBezTo>
                    <a:cubicBezTo>
                      <a:pt x="74" y="139"/>
                      <a:pt x="74" y="139"/>
                      <a:pt x="74" y="139"/>
                    </a:cubicBezTo>
                    <a:cubicBezTo>
                      <a:pt x="74" y="138"/>
                      <a:pt x="74" y="138"/>
                      <a:pt x="74" y="138"/>
                    </a:cubicBezTo>
                    <a:cubicBezTo>
                      <a:pt x="74" y="138"/>
                      <a:pt x="74" y="138"/>
                      <a:pt x="74" y="138"/>
                    </a:cubicBezTo>
                    <a:cubicBezTo>
                      <a:pt x="72" y="137"/>
                      <a:pt x="72" y="137"/>
                      <a:pt x="72" y="137"/>
                    </a:cubicBezTo>
                    <a:cubicBezTo>
                      <a:pt x="69" y="136"/>
                      <a:pt x="69" y="136"/>
                      <a:pt x="69" y="136"/>
                    </a:cubicBezTo>
                    <a:cubicBezTo>
                      <a:pt x="68" y="137"/>
                      <a:pt x="68" y="137"/>
                      <a:pt x="68" y="137"/>
                    </a:cubicBezTo>
                    <a:cubicBezTo>
                      <a:pt x="68" y="139"/>
                      <a:pt x="68" y="139"/>
                      <a:pt x="68" y="139"/>
                    </a:cubicBezTo>
                    <a:cubicBezTo>
                      <a:pt x="69" y="140"/>
                      <a:pt x="69" y="140"/>
                      <a:pt x="69" y="140"/>
                    </a:cubicBezTo>
                    <a:cubicBezTo>
                      <a:pt x="69" y="141"/>
                      <a:pt x="69" y="141"/>
                      <a:pt x="69" y="141"/>
                    </a:cubicBezTo>
                    <a:cubicBezTo>
                      <a:pt x="69" y="141"/>
                      <a:pt x="69" y="141"/>
                      <a:pt x="69" y="141"/>
                    </a:cubicBezTo>
                    <a:cubicBezTo>
                      <a:pt x="70" y="142"/>
                      <a:pt x="70" y="142"/>
                      <a:pt x="70" y="142"/>
                    </a:cubicBezTo>
                    <a:cubicBezTo>
                      <a:pt x="70" y="142"/>
                      <a:pt x="70" y="142"/>
                      <a:pt x="70" y="142"/>
                    </a:cubicBezTo>
                    <a:cubicBezTo>
                      <a:pt x="71" y="143"/>
                      <a:pt x="71" y="143"/>
                      <a:pt x="71" y="143"/>
                    </a:cubicBezTo>
                    <a:cubicBezTo>
                      <a:pt x="71" y="146"/>
                      <a:pt x="71" y="146"/>
                      <a:pt x="71" y="146"/>
                    </a:cubicBezTo>
                    <a:cubicBezTo>
                      <a:pt x="71" y="150"/>
                      <a:pt x="71" y="150"/>
                      <a:pt x="71" y="150"/>
                    </a:cubicBezTo>
                    <a:cubicBezTo>
                      <a:pt x="71" y="151"/>
                      <a:pt x="71" y="151"/>
                      <a:pt x="71" y="151"/>
                    </a:cubicBezTo>
                    <a:cubicBezTo>
                      <a:pt x="72" y="151"/>
                      <a:pt x="72" y="151"/>
                      <a:pt x="72" y="151"/>
                    </a:cubicBezTo>
                    <a:cubicBezTo>
                      <a:pt x="72" y="151"/>
                      <a:pt x="72" y="151"/>
                      <a:pt x="72" y="151"/>
                    </a:cubicBezTo>
                    <a:cubicBezTo>
                      <a:pt x="73" y="152"/>
                      <a:pt x="73" y="152"/>
                      <a:pt x="73" y="152"/>
                    </a:cubicBezTo>
                    <a:cubicBezTo>
                      <a:pt x="73" y="152"/>
                      <a:pt x="73" y="152"/>
                      <a:pt x="73" y="152"/>
                    </a:cubicBezTo>
                    <a:cubicBezTo>
                      <a:pt x="70" y="152"/>
                      <a:pt x="70" y="152"/>
                      <a:pt x="70" y="152"/>
                    </a:cubicBezTo>
                    <a:cubicBezTo>
                      <a:pt x="70" y="152"/>
                      <a:pt x="70" y="152"/>
                      <a:pt x="70" y="152"/>
                    </a:cubicBezTo>
                    <a:cubicBezTo>
                      <a:pt x="65" y="153"/>
                      <a:pt x="65" y="153"/>
                      <a:pt x="65" y="153"/>
                    </a:cubicBezTo>
                    <a:cubicBezTo>
                      <a:pt x="65" y="153"/>
                      <a:pt x="65" y="153"/>
                      <a:pt x="65" y="153"/>
                    </a:cubicBezTo>
                    <a:cubicBezTo>
                      <a:pt x="64" y="152"/>
                      <a:pt x="64" y="152"/>
                      <a:pt x="64" y="152"/>
                    </a:cubicBezTo>
                    <a:cubicBezTo>
                      <a:pt x="64" y="151"/>
                      <a:pt x="64" y="151"/>
                      <a:pt x="64" y="151"/>
                    </a:cubicBezTo>
                    <a:cubicBezTo>
                      <a:pt x="63" y="152"/>
                      <a:pt x="63" y="152"/>
                      <a:pt x="63" y="152"/>
                    </a:cubicBezTo>
                    <a:cubicBezTo>
                      <a:pt x="62" y="152"/>
                      <a:pt x="62" y="152"/>
                      <a:pt x="62" y="152"/>
                    </a:cubicBezTo>
                    <a:cubicBezTo>
                      <a:pt x="61" y="154"/>
                      <a:pt x="61" y="154"/>
                      <a:pt x="61" y="154"/>
                    </a:cubicBezTo>
                    <a:cubicBezTo>
                      <a:pt x="60" y="154"/>
                      <a:pt x="60" y="154"/>
                      <a:pt x="60" y="154"/>
                    </a:cubicBezTo>
                    <a:cubicBezTo>
                      <a:pt x="60" y="154"/>
                      <a:pt x="60" y="154"/>
                      <a:pt x="60" y="154"/>
                    </a:cubicBezTo>
                    <a:cubicBezTo>
                      <a:pt x="59" y="153"/>
                      <a:pt x="59" y="153"/>
                      <a:pt x="59" y="153"/>
                    </a:cubicBezTo>
                    <a:cubicBezTo>
                      <a:pt x="57" y="150"/>
                      <a:pt x="57" y="150"/>
                      <a:pt x="57" y="150"/>
                    </a:cubicBezTo>
                    <a:cubicBezTo>
                      <a:pt x="56" y="148"/>
                      <a:pt x="56" y="148"/>
                      <a:pt x="56" y="148"/>
                    </a:cubicBezTo>
                    <a:cubicBezTo>
                      <a:pt x="55" y="149"/>
                      <a:pt x="55" y="149"/>
                      <a:pt x="55" y="149"/>
                    </a:cubicBezTo>
                    <a:cubicBezTo>
                      <a:pt x="52" y="149"/>
                      <a:pt x="52" y="149"/>
                      <a:pt x="52" y="149"/>
                    </a:cubicBezTo>
                    <a:cubicBezTo>
                      <a:pt x="40" y="153"/>
                      <a:pt x="40" y="153"/>
                      <a:pt x="40" y="153"/>
                    </a:cubicBezTo>
                    <a:cubicBezTo>
                      <a:pt x="40" y="153"/>
                      <a:pt x="40" y="153"/>
                      <a:pt x="40" y="153"/>
                    </a:cubicBezTo>
                    <a:cubicBezTo>
                      <a:pt x="39" y="154"/>
                      <a:pt x="39" y="154"/>
                      <a:pt x="39" y="154"/>
                    </a:cubicBezTo>
                    <a:cubicBezTo>
                      <a:pt x="39" y="154"/>
                      <a:pt x="39" y="154"/>
                      <a:pt x="39" y="154"/>
                    </a:cubicBezTo>
                    <a:cubicBezTo>
                      <a:pt x="39" y="154"/>
                      <a:pt x="39" y="154"/>
                      <a:pt x="39" y="154"/>
                    </a:cubicBezTo>
                    <a:cubicBezTo>
                      <a:pt x="39" y="155"/>
                      <a:pt x="39" y="155"/>
                      <a:pt x="39" y="155"/>
                    </a:cubicBezTo>
                    <a:cubicBezTo>
                      <a:pt x="39" y="156"/>
                      <a:pt x="39" y="156"/>
                      <a:pt x="39" y="156"/>
                    </a:cubicBezTo>
                    <a:cubicBezTo>
                      <a:pt x="39" y="157"/>
                      <a:pt x="39" y="157"/>
                      <a:pt x="39" y="157"/>
                    </a:cubicBezTo>
                    <a:cubicBezTo>
                      <a:pt x="39" y="157"/>
                      <a:pt x="39" y="157"/>
                      <a:pt x="39" y="157"/>
                    </a:cubicBezTo>
                    <a:cubicBezTo>
                      <a:pt x="40" y="157"/>
                      <a:pt x="40" y="157"/>
                      <a:pt x="40" y="157"/>
                    </a:cubicBezTo>
                    <a:cubicBezTo>
                      <a:pt x="41" y="157"/>
                      <a:pt x="41" y="157"/>
                      <a:pt x="41" y="157"/>
                    </a:cubicBezTo>
                    <a:cubicBezTo>
                      <a:pt x="42" y="156"/>
                      <a:pt x="42" y="156"/>
                      <a:pt x="42" y="156"/>
                    </a:cubicBezTo>
                    <a:cubicBezTo>
                      <a:pt x="43" y="156"/>
                      <a:pt x="43" y="156"/>
                      <a:pt x="43" y="156"/>
                    </a:cubicBezTo>
                    <a:cubicBezTo>
                      <a:pt x="45" y="157"/>
                      <a:pt x="45" y="157"/>
                      <a:pt x="45" y="157"/>
                    </a:cubicBezTo>
                    <a:cubicBezTo>
                      <a:pt x="44" y="160"/>
                      <a:pt x="44" y="160"/>
                      <a:pt x="44" y="160"/>
                    </a:cubicBezTo>
                    <a:cubicBezTo>
                      <a:pt x="44" y="160"/>
                      <a:pt x="44" y="160"/>
                      <a:pt x="44" y="160"/>
                    </a:cubicBezTo>
                    <a:cubicBezTo>
                      <a:pt x="44" y="160"/>
                      <a:pt x="44" y="160"/>
                      <a:pt x="44" y="160"/>
                    </a:cubicBezTo>
                    <a:cubicBezTo>
                      <a:pt x="44" y="160"/>
                      <a:pt x="44" y="160"/>
                      <a:pt x="44" y="160"/>
                    </a:cubicBezTo>
                    <a:cubicBezTo>
                      <a:pt x="43" y="160"/>
                      <a:pt x="43" y="160"/>
                      <a:pt x="43" y="160"/>
                    </a:cubicBezTo>
                    <a:cubicBezTo>
                      <a:pt x="40" y="161"/>
                      <a:pt x="40" y="161"/>
                      <a:pt x="40" y="161"/>
                    </a:cubicBezTo>
                    <a:cubicBezTo>
                      <a:pt x="40" y="161"/>
                      <a:pt x="40" y="161"/>
                      <a:pt x="40" y="161"/>
                    </a:cubicBezTo>
                    <a:cubicBezTo>
                      <a:pt x="40" y="161"/>
                      <a:pt x="40" y="161"/>
                      <a:pt x="40" y="161"/>
                    </a:cubicBezTo>
                    <a:cubicBezTo>
                      <a:pt x="47" y="164"/>
                      <a:pt x="47" y="164"/>
                      <a:pt x="47" y="164"/>
                    </a:cubicBezTo>
                    <a:cubicBezTo>
                      <a:pt x="48" y="164"/>
                      <a:pt x="48" y="164"/>
                      <a:pt x="48" y="164"/>
                    </a:cubicBezTo>
                    <a:cubicBezTo>
                      <a:pt x="54" y="166"/>
                      <a:pt x="54" y="166"/>
                      <a:pt x="54" y="166"/>
                    </a:cubicBezTo>
                    <a:cubicBezTo>
                      <a:pt x="59" y="169"/>
                      <a:pt x="59" y="169"/>
                      <a:pt x="59" y="169"/>
                    </a:cubicBezTo>
                    <a:cubicBezTo>
                      <a:pt x="61" y="172"/>
                      <a:pt x="61" y="172"/>
                      <a:pt x="61" y="172"/>
                    </a:cubicBezTo>
                    <a:cubicBezTo>
                      <a:pt x="65" y="172"/>
                      <a:pt x="65" y="172"/>
                      <a:pt x="65" y="172"/>
                    </a:cubicBezTo>
                    <a:cubicBezTo>
                      <a:pt x="66" y="172"/>
                      <a:pt x="66" y="172"/>
                      <a:pt x="66" y="172"/>
                    </a:cubicBezTo>
                    <a:cubicBezTo>
                      <a:pt x="66" y="172"/>
                      <a:pt x="66" y="172"/>
                      <a:pt x="66" y="172"/>
                    </a:cubicBezTo>
                    <a:cubicBezTo>
                      <a:pt x="67" y="172"/>
                      <a:pt x="67" y="172"/>
                      <a:pt x="67" y="172"/>
                    </a:cubicBezTo>
                    <a:cubicBezTo>
                      <a:pt x="68" y="172"/>
                      <a:pt x="68" y="172"/>
                      <a:pt x="68" y="172"/>
                    </a:cubicBezTo>
                    <a:cubicBezTo>
                      <a:pt x="68" y="172"/>
                      <a:pt x="68" y="172"/>
                      <a:pt x="68" y="172"/>
                    </a:cubicBezTo>
                    <a:cubicBezTo>
                      <a:pt x="68" y="172"/>
                      <a:pt x="68" y="172"/>
                      <a:pt x="68" y="172"/>
                    </a:cubicBezTo>
                    <a:cubicBezTo>
                      <a:pt x="70" y="173"/>
                      <a:pt x="70" y="173"/>
                      <a:pt x="70" y="173"/>
                    </a:cubicBezTo>
                    <a:cubicBezTo>
                      <a:pt x="68" y="173"/>
                      <a:pt x="68" y="173"/>
                      <a:pt x="68" y="173"/>
                    </a:cubicBezTo>
                    <a:cubicBezTo>
                      <a:pt x="67" y="172"/>
                      <a:pt x="67" y="172"/>
                      <a:pt x="67" y="172"/>
                    </a:cubicBezTo>
                    <a:cubicBezTo>
                      <a:pt x="66" y="172"/>
                      <a:pt x="66" y="172"/>
                      <a:pt x="66" y="172"/>
                    </a:cubicBezTo>
                    <a:cubicBezTo>
                      <a:pt x="66" y="172"/>
                      <a:pt x="66" y="172"/>
                      <a:pt x="66" y="172"/>
                    </a:cubicBezTo>
                    <a:cubicBezTo>
                      <a:pt x="65" y="173"/>
                      <a:pt x="65" y="173"/>
                      <a:pt x="65" y="173"/>
                    </a:cubicBezTo>
                    <a:cubicBezTo>
                      <a:pt x="65" y="173"/>
                      <a:pt x="65" y="173"/>
                      <a:pt x="65" y="173"/>
                    </a:cubicBezTo>
                    <a:cubicBezTo>
                      <a:pt x="65" y="173"/>
                      <a:pt x="65" y="173"/>
                      <a:pt x="65" y="173"/>
                    </a:cubicBezTo>
                    <a:cubicBezTo>
                      <a:pt x="65" y="175"/>
                      <a:pt x="65" y="175"/>
                      <a:pt x="65" y="175"/>
                    </a:cubicBezTo>
                    <a:cubicBezTo>
                      <a:pt x="67" y="176"/>
                      <a:pt x="67" y="176"/>
                      <a:pt x="67" y="176"/>
                    </a:cubicBezTo>
                    <a:cubicBezTo>
                      <a:pt x="66" y="178"/>
                      <a:pt x="66" y="178"/>
                      <a:pt x="66" y="178"/>
                    </a:cubicBezTo>
                    <a:cubicBezTo>
                      <a:pt x="66" y="178"/>
                      <a:pt x="66" y="178"/>
                      <a:pt x="66" y="178"/>
                    </a:cubicBezTo>
                    <a:cubicBezTo>
                      <a:pt x="66" y="179"/>
                      <a:pt x="66" y="179"/>
                      <a:pt x="66" y="179"/>
                    </a:cubicBezTo>
                    <a:cubicBezTo>
                      <a:pt x="66" y="179"/>
                      <a:pt x="66" y="179"/>
                      <a:pt x="66" y="179"/>
                    </a:cubicBezTo>
                    <a:cubicBezTo>
                      <a:pt x="69" y="184"/>
                      <a:pt x="69" y="184"/>
                      <a:pt x="69" y="184"/>
                    </a:cubicBezTo>
                    <a:cubicBezTo>
                      <a:pt x="71" y="185"/>
                      <a:pt x="71" y="185"/>
                      <a:pt x="71" y="185"/>
                    </a:cubicBezTo>
                    <a:cubicBezTo>
                      <a:pt x="73" y="186"/>
                      <a:pt x="73" y="186"/>
                      <a:pt x="73" y="186"/>
                    </a:cubicBezTo>
                    <a:cubicBezTo>
                      <a:pt x="75" y="186"/>
                      <a:pt x="75" y="186"/>
                      <a:pt x="75" y="186"/>
                    </a:cubicBezTo>
                    <a:cubicBezTo>
                      <a:pt x="76" y="187"/>
                      <a:pt x="76" y="187"/>
                      <a:pt x="76" y="187"/>
                    </a:cubicBezTo>
                    <a:cubicBezTo>
                      <a:pt x="76" y="190"/>
                      <a:pt x="76" y="190"/>
                      <a:pt x="76" y="190"/>
                    </a:cubicBezTo>
                    <a:cubicBezTo>
                      <a:pt x="76" y="192"/>
                      <a:pt x="76" y="192"/>
                      <a:pt x="76" y="192"/>
                    </a:cubicBezTo>
                    <a:cubicBezTo>
                      <a:pt x="76" y="193"/>
                      <a:pt x="76" y="193"/>
                      <a:pt x="76" y="193"/>
                    </a:cubicBezTo>
                    <a:cubicBezTo>
                      <a:pt x="76" y="193"/>
                      <a:pt x="76" y="193"/>
                      <a:pt x="76" y="193"/>
                    </a:cubicBezTo>
                    <a:cubicBezTo>
                      <a:pt x="76" y="193"/>
                      <a:pt x="76" y="193"/>
                      <a:pt x="76" y="193"/>
                    </a:cubicBezTo>
                    <a:cubicBezTo>
                      <a:pt x="75" y="193"/>
                      <a:pt x="75" y="193"/>
                      <a:pt x="75" y="193"/>
                    </a:cubicBezTo>
                    <a:cubicBezTo>
                      <a:pt x="75" y="193"/>
                      <a:pt x="75" y="193"/>
                      <a:pt x="75" y="193"/>
                    </a:cubicBezTo>
                    <a:cubicBezTo>
                      <a:pt x="75" y="194"/>
                      <a:pt x="75" y="194"/>
                      <a:pt x="75" y="194"/>
                    </a:cubicBezTo>
                    <a:cubicBezTo>
                      <a:pt x="76" y="194"/>
                      <a:pt x="76" y="194"/>
                      <a:pt x="76" y="194"/>
                    </a:cubicBezTo>
                    <a:cubicBezTo>
                      <a:pt x="76" y="194"/>
                      <a:pt x="76" y="194"/>
                      <a:pt x="76" y="194"/>
                    </a:cubicBezTo>
                    <a:cubicBezTo>
                      <a:pt x="76" y="194"/>
                      <a:pt x="76" y="194"/>
                      <a:pt x="76" y="194"/>
                    </a:cubicBezTo>
                    <a:cubicBezTo>
                      <a:pt x="77" y="195"/>
                      <a:pt x="77" y="195"/>
                      <a:pt x="77" y="195"/>
                    </a:cubicBezTo>
                    <a:cubicBezTo>
                      <a:pt x="74" y="195"/>
                      <a:pt x="74" y="195"/>
                      <a:pt x="74" y="195"/>
                    </a:cubicBezTo>
                    <a:cubicBezTo>
                      <a:pt x="76" y="196"/>
                      <a:pt x="76" y="196"/>
                      <a:pt x="76" y="196"/>
                    </a:cubicBezTo>
                    <a:cubicBezTo>
                      <a:pt x="77" y="196"/>
                      <a:pt x="77" y="196"/>
                      <a:pt x="77" y="196"/>
                    </a:cubicBezTo>
                    <a:cubicBezTo>
                      <a:pt x="78" y="198"/>
                      <a:pt x="78" y="198"/>
                      <a:pt x="78" y="198"/>
                    </a:cubicBezTo>
                    <a:cubicBezTo>
                      <a:pt x="79" y="198"/>
                      <a:pt x="79" y="198"/>
                      <a:pt x="79" y="198"/>
                    </a:cubicBezTo>
                    <a:cubicBezTo>
                      <a:pt x="79" y="199"/>
                      <a:pt x="79" y="199"/>
                      <a:pt x="79" y="199"/>
                    </a:cubicBezTo>
                    <a:cubicBezTo>
                      <a:pt x="79" y="199"/>
                      <a:pt x="79" y="199"/>
                      <a:pt x="79" y="199"/>
                    </a:cubicBezTo>
                    <a:cubicBezTo>
                      <a:pt x="81" y="205"/>
                      <a:pt x="81" y="205"/>
                      <a:pt x="81" y="205"/>
                    </a:cubicBezTo>
                    <a:cubicBezTo>
                      <a:pt x="82" y="206"/>
                      <a:pt x="82" y="206"/>
                      <a:pt x="82" y="206"/>
                    </a:cubicBezTo>
                    <a:cubicBezTo>
                      <a:pt x="82" y="207"/>
                      <a:pt x="82" y="207"/>
                      <a:pt x="82" y="207"/>
                    </a:cubicBezTo>
                    <a:cubicBezTo>
                      <a:pt x="82" y="207"/>
                      <a:pt x="82" y="207"/>
                      <a:pt x="82" y="207"/>
                    </a:cubicBezTo>
                    <a:cubicBezTo>
                      <a:pt x="81" y="207"/>
                      <a:pt x="81" y="207"/>
                      <a:pt x="81" y="207"/>
                    </a:cubicBezTo>
                    <a:cubicBezTo>
                      <a:pt x="81" y="206"/>
                      <a:pt x="81" y="206"/>
                      <a:pt x="81" y="206"/>
                    </a:cubicBezTo>
                    <a:cubicBezTo>
                      <a:pt x="79" y="201"/>
                      <a:pt x="79" y="201"/>
                      <a:pt x="79" y="201"/>
                    </a:cubicBezTo>
                    <a:cubicBezTo>
                      <a:pt x="79" y="200"/>
                      <a:pt x="79" y="200"/>
                      <a:pt x="79" y="200"/>
                    </a:cubicBezTo>
                    <a:cubicBezTo>
                      <a:pt x="76" y="197"/>
                      <a:pt x="76" y="197"/>
                      <a:pt x="76" y="197"/>
                    </a:cubicBezTo>
                    <a:cubicBezTo>
                      <a:pt x="76" y="197"/>
                      <a:pt x="76" y="197"/>
                      <a:pt x="76" y="197"/>
                    </a:cubicBezTo>
                    <a:cubicBezTo>
                      <a:pt x="75" y="198"/>
                      <a:pt x="75" y="198"/>
                      <a:pt x="75" y="198"/>
                    </a:cubicBezTo>
                    <a:cubicBezTo>
                      <a:pt x="75" y="198"/>
                      <a:pt x="75" y="198"/>
                      <a:pt x="75" y="198"/>
                    </a:cubicBezTo>
                    <a:cubicBezTo>
                      <a:pt x="74" y="208"/>
                      <a:pt x="74" y="208"/>
                      <a:pt x="74" y="208"/>
                    </a:cubicBezTo>
                    <a:cubicBezTo>
                      <a:pt x="74" y="210"/>
                      <a:pt x="74" y="210"/>
                      <a:pt x="74" y="210"/>
                    </a:cubicBezTo>
                    <a:cubicBezTo>
                      <a:pt x="74" y="213"/>
                      <a:pt x="74" y="213"/>
                      <a:pt x="74" y="213"/>
                    </a:cubicBezTo>
                    <a:cubicBezTo>
                      <a:pt x="74" y="216"/>
                      <a:pt x="74" y="216"/>
                      <a:pt x="74" y="216"/>
                    </a:cubicBezTo>
                    <a:cubicBezTo>
                      <a:pt x="74" y="217"/>
                      <a:pt x="74" y="217"/>
                      <a:pt x="74" y="217"/>
                    </a:cubicBezTo>
                    <a:cubicBezTo>
                      <a:pt x="73" y="220"/>
                      <a:pt x="73" y="220"/>
                      <a:pt x="73" y="220"/>
                    </a:cubicBezTo>
                    <a:cubicBezTo>
                      <a:pt x="73" y="221"/>
                      <a:pt x="73" y="221"/>
                      <a:pt x="73" y="221"/>
                    </a:cubicBezTo>
                    <a:cubicBezTo>
                      <a:pt x="72" y="224"/>
                      <a:pt x="72" y="224"/>
                      <a:pt x="72" y="224"/>
                    </a:cubicBezTo>
                    <a:cubicBezTo>
                      <a:pt x="72" y="225"/>
                      <a:pt x="72" y="225"/>
                      <a:pt x="72" y="225"/>
                    </a:cubicBezTo>
                    <a:cubicBezTo>
                      <a:pt x="72" y="226"/>
                      <a:pt x="72" y="226"/>
                      <a:pt x="72" y="226"/>
                    </a:cubicBezTo>
                    <a:cubicBezTo>
                      <a:pt x="72" y="226"/>
                      <a:pt x="72" y="226"/>
                      <a:pt x="72" y="226"/>
                    </a:cubicBezTo>
                    <a:cubicBezTo>
                      <a:pt x="71" y="227"/>
                      <a:pt x="71" y="227"/>
                      <a:pt x="71" y="227"/>
                    </a:cubicBezTo>
                    <a:cubicBezTo>
                      <a:pt x="71" y="227"/>
                      <a:pt x="71" y="227"/>
                      <a:pt x="71" y="227"/>
                    </a:cubicBezTo>
                    <a:cubicBezTo>
                      <a:pt x="70" y="227"/>
                      <a:pt x="70" y="227"/>
                      <a:pt x="70" y="227"/>
                    </a:cubicBezTo>
                    <a:cubicBezTo>
                      <a:pt x="70" y="227"/>
                      <a:pt x="70" y="227"/>
                      <a:pt x="70" y="227"/>
                    </a:cubicBezTo>
                    <a:cubicBezTo>
                      <a:pt x="70" y="227"/>
                      <a:pt x="70" y="227"/>
                      <a:pt x="70" y="227"/>
                    </a:cubicBezTo>
                    <a:cubicBezTo>
                      <a:pt x="69" y="228"/>
                      <a:pt x="69" y="228"/>
                      <a:pt x="69" y="228"/>
                    </a:cubicBezTo>
                    <a:cubicBezTo>
                      <a:pt x="69" y="228"/>
                      <a:pt x="69" y="228"/>
                      <a:pt x="69" y="228"/>
                    </a:cubicBezTo>
                    <a:cubicBezTo>
                      <a:pt x="68" y="228"/>
                      <a:pt x="68" y="228"/>
                      <a:pt x="68" y="228"/>
                    </a:cubicBezTo>
                    <a:cubicBezTo>
                      <a:pt x="66" y="229"/>
                      <a:pt x="66" y="229"/>
                      <a:pt x="66" y="229"/>
                    </a:cubicBezTo>
                    <a:cubicBezTo>
                      <a:pt x="64" y="229"/>
                      <a:pt x="64" y="229"/>
                      <a:pt x="64" y="229"/>
                    </a:cubicBezTo>
                    <a:cubicBezTo>
                      <a:pt x="64" y="229"/>
                      <a:pt x="64" y="229"/>
                      <a:pt x="64" y="229"/>
                    </a:cubicBezTo>
                    <a:cubicBezTo>
                      <a:pt x="63" y="229"/>
                      <a:pt x="63" y="229"/>
                      <a:pt x="63" y="229"/>
                    </a:cubicBezTo>
                    <a:cubicBezTo>
                      <a:pt x="60" y="227"/>
                      <a:pt x="60" y="227"/>
                      <a:pt x="60" y="227"/>
                    </a:cubicBezTo>
                    <a:cubicBezTo>
                      <a:pt x="56" y="228"/>
                      <a:pt x="56" y="228"/>
                      <a:pt x="56" y="228"/>
                    </a:cubicBezTo>
                    <a:cubicBezTo>
                      <a:pt x="56" y="228"/>
                      <a:pt x="56" y="228"/>
                      <a:pt x="56" y="228"/>
                    </a:cubicBezTo>
                    <a:cubicBezTo>
                      <a:pt x="55" y="228"/>
                      <a:pt x="55" y="228"/>
                      <a:pt x="55" y="228"/>
                    </a:cubicBezTo>
                    <a:cubicBezTo>
                      <a:pt x="55" y="228"/>
                      <a:pt x="55" y="228"/>
                      <a:pt x="55" y="228"/>
                    </a:cubicBezTo>
                    <a:cubicBezTo>
                      <a:pt x="53" y="226"/>
                      <a:pt x="53" y="226"/>
                      <a:pt x="53" y="226"/>
                    </a:cubicBezTo>
                    <a:cubicBezTo>
                      <a:pt x="53" y="226"/>
                      <a:pt x="53" y="226"/>
                      <a:pt x="53" y="226"/>
                    </a:cubicBezTo>
                    <a:cubicBezTo>
                      <a:pt x="52" y="226"/>
                      <a:pt x="52" y="226"/>
                      <a:pt x="52" y="226"/>
                    </a:cubicBezTo>
                    <a:cubicBezTo>
                      <a:pt x="51" y="226"/>
                      <a:pt x="51" y="226"/>
                      <a:pt x="51" y="226"/>
                    </a:cubicBezTo>
                    <a:cubicBezTo>
                      <a:pt x="51" y="226"/>
                      <a:pt x="51" y="226"/>
                      <a:pt x="51" y="226"/>
                    </a:cubicBezTo>
                    <a:cubicBezTo>
                      <a:pt x="49" y="226"/>
                      <a:pt x="49" y="226"/>
                      <a:pt x="49" y="226"/>
                    </a:cubicBezTo>
                    <a:cubicBezTo>
                      <a:pt x="47" y="226"/>
                      <a:pt x="47" y="226"/>
                      <a:pt x="47" y="226"/>
                    </a:cubicBezTo>
                    <a:cubicBezTo>
                      <a:pt x="43" y="227"/>
                      <a:pt x="43" y="227"/>
                      <a:pt x="43" y="227"/>
                    </a:cubicBezTo>
                    <a:cubicBezTo>
                      <a:pt x="42" y="228"/>
                      <a:pt x="42" y="228"/>
                      <a:pt x="42" y="228"/>
                    </a:cubicBezTo>
                    <a:cubicBezTo>
                      <a:pt x="42" y="227"/>
                      <a:pt x="42" y="227"/>
                      <a:pt x="42" y="227"/>
                    </a:cubicBezTo>
                    <a:cubicBezTo>
                      <a:pt x="34" y="226"/>
                      <a:pt x="34" y="226"/>
                      <a:pt x="34" y="226"/>
                    </a:cubicBezTo>
                    <a:cubicBezTo>
                      <a:pt x="30" y="225"/>
                      <a:pt x="30" y="225"/>
                      <a:pt x="30" y="225"/>
                    </a:cubicBezTo>
                    <a:cubicBezTo>
                      <a:pt x="26" y="225"/>
                      <a:pt x="26" y="225"/>
                      <a:pt x="26" y="225"/>
                    </a:cubicBezTo>
                    <a:cubicBezTo>
                      <a:pt x="26" y="225"/>
                      <a:pt x="26" y="225"/>
                      <a:pt x="26" y="225"/>
                    </a:cubicBezTo>
                    <a:cubicBezTo>
                      <a:pt x="22" y="225"/>
                      <a:pt x="22" y="225"/>
                      <a:pt x="22" y="225"/>
                    </a:cubicBezTo>
                    <a:cubicBezTo>
                      <a:pt x="22" y="225"/>
                      <a:pt x="22" y="225"/>
                      <a:pt x="22" y="225"/>
                    </a:cubicBezTo>
                    <a:cubicBezTo>
                      <a:pt x="15" y="225"/>
                      <a:pt x="15" y="225"/>
                      <a:pt x="15" y="225"/>
                    </a:cubicBezTo>
                    <a:cubicBezTo>
                      <a:pt x="14" y="225"/>
                      <a:pt x="14" y="225"/>
                      <a:pt x="14" y="225"/>
                    </a:cubicBezTo>
                    <a:cubicBezTo>
                      <a:pt x="14" y="225"/>
                      <a:pt x="14" y="225"/>
                      <a:pt x="14" y="225"/>
                    </a:cubicBezTo>
                    <a:cubicBezTo>
                      <a:pt x="13" y="224"/>
                      <a:pt x="13" y="224"/>
                      <a:pt x="13" y="224"/>
                    </a:cubicBezTo>
                    <a:cubicBezTo>
                      <a:pt x="13" y="224"/>
                      <a:pt x="13" y="224"/>
                      <a:pt x="13" y="224"/>
                    </a:cubicBezTo>
                    <a:cubicBezTo>
                      <a:pt x="13" y="224"/>
                      <a:pt x="13" y="224"/>
                      <a:pt x="13" y="224"/>
                    </a:cubicBezTo>
                    <a:cubicBezTo>
                      <a:pt x="13" y="223"/>
                      <a:pt x="13" y="223"/>
                      <a:pt x="13" y="223"/>
                    </a:cubicBezTo>
                    <a:cubicBezTo>
                      <a:pt x="12" y="223"/>
                      <a:pt x="12" y="223"/>
                      <a:pt x="12" y="223"/>
                    </a:cubicBezTo>
                    <a:cubicBezTo>
                      <a:pt x="12" y="223"/>
                      <a:pt x="12" y="223"/>
                      <a:pt x="12" y="223"/>
                    </a:cubicBezTo>
                    <a:cubicBezTo>
                      <a:pt x="10" y="222"/>
                      <a:pt x="10" y="222"/>
                      <a:pt x="10" y="222"/>
                    </a:cubicBezTo>
                    <a:cubicBezTo>
                      <a:pt x="8" y="222"/>
                      <a:pt x="8" y="222"/>
                      <a:pt x="8" y="222"/>
                    </a:cubicBezTo>
                    <a:cubicBezTo>
                      <a:pt x="4" y="225"/>
                      <a:pt x="4" y="225"/>
                      <a:pt x="4" y="225"/>
                    </a:cubicBezTo>
                    <a:cubicBezTo>
                      <a:pt x="4" y="226"/>
                      <a:pt x="4" y="226"/>
                      <a:pt x="4" y="226"/>
                    </a:cubicBezTo>
                    <a:cubicBezTo>
                      <a:pt x="3" y="228"/>
                      <a:pt x="3" y="228"/>
                      <a:pt x="3" y="228"/>
                    </a:cubicBezTo>
                    <a:cubicBezTo>
                      <a:pt x="2" y="228"/>
                      <a:pt x="2" y="228"/>
                      <a:pt x="2" y="228"/>
                    </a:cubicBezTo>
                    <a:cubicBezTo>
                      <a:pt x="1" y="228"/>
                      <a:pt x="1" y="228"/>
                      <a:pt x="1" y="228"/>
                    </a:cubicBezTo>
                    <a:cubicBezTo>
                      <a:pt x="0" y="229"/>
                      <a:pt x="0" y="229"/>
                      <a:pt x="0" y="229"/>
                    </a:cubicBezTo>
                    <a:cubicBezTo>
                      <a:pt x="0" y="247"/>
                      <a:pt x="0" y="247"/>
                      <a:pt x="0" y="247"/>
                    </a:cubicBezTo>
                    <a:cubicBezTo>
                      <a:pt x="0" y="258"/>
                      <a:pt x="0" y="258"/>
                      <a:pt x="0" y="258"/>
                    </a:cubicBezTo>
                    <a:cubicBezTo>
                      <a:pt x="0" y="258"/>
                      <a:pt x="0" y="258"/>
                      <a:pt x="0" y="258"/>
                    </a:cubicBezTo>
                    <a:cubicBezTo>
                      <a:pt x="0" y="260"/>
                      <a:pt x="0" y="260"/>
                      <a:pt x="0" y="260"/>
                    </a:cubicBezTo>
                    <a:cubicBezTo>
                      <a:pt x="0" y="260"/>
                      <a:pt x="0" y="260"/>
                      <a:pt x="0" y="260"/>
                    </a:cubicBezTo>
                    <a:cubicBezTo>
                      <a:pt x="0" y="262"/>
                      <a:pt x="0" y="262"/>
                      <a:pt x="0" y="262"/>
                    </a:cubicBezTo>
                    <a:cubicBezTo>
                      <a:pt x="0" y="309"/>
                      <a:pt x="0" y="309"/>
                      <a:pt x="0" y="309"/>
                    </a:cubicBezTo>
                    <a:cubicBezTo>
                      <a:pt x="1" y="309"/>
                      <a:pt x="1" y="309"/>
                      <a:pt x="1" y="309"/>
                    </a:cubicBezTo>
                    <a:lnTo>
                      <a:pt x="7" y="311"/>
                    </a:lnTo>
                    <a:close/>
                    <a:moveTo>
                      <a:pt x="182" y="172"/>
                    </a:moveTo>
                    <a:cubicBezTo>
                      <a:pt x="183" y="176"/>
                      <a:pt x="183" y="176"/>
                      <a:pt x="183" y="176"/>
                    </a:cubicBezTo>
                    <a:cubicBezTo>
                      <a:pt x="182" y="176"/>
                      <a:pt x="182" y="176"/>
                      <a:pt x="182" y="176"/>
                    </a:cubicBezTo>
                    <a:lnTo>
                      <a:pt x="182" y="172"/>
                    </a:lnTo>
                    <a:close/>
                    <a:moveTo>
                      <a:pt x="164" y="191"/>
                    </a:moveTo>
                    <a:cubicBezTo>
                      <a:pt x="164" y="191"/>
                      <a:pt x="164" y="191"/>
                      <a:pt x="164" y="191"/>
                    </a:cubicBezTo>
                    <a:cubicBezTo>
                      <a:pt x="163" y="191"/>
                      <a:pt x="163" y="191"/>
                      <a:pt x="163" y="191"/>
                    </a:cubicBezTo>
                    <a:lnTo>
                      <a:pt x="164" y="191"/>
                    </a:lnTo>
                    <a:close/>
                    <a:moveTo>
                      <a:pt x="113" y="118"/>
                    </a:moveTo>
                    <a:cubicBezTo>
                      <a:pt x="113" y="118"/>
                      <a:pt x="113" y="118"/>
                      <a:pt x="113" y="117"/>
                    </a:cubicBezTo>
                    <a:lnTo>
                      <a:pt x="113" y="118"/>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3" name="Freeform 59"/>
              <p:cNvSpPr>
                <a:spLocks/>
              </p:cNvSpPr>
              <p:nvPr/>
            </p:nvSpPr>
            <p:spPr bwMode="auto">
              <a:xfrm>
                <a:off x="992" y="1708"/>
                <a:ext cx="56" cy="136"/>
              </a:xfrm>
              <a:custGeom>
                <a:avLst/>
                <a:gdLst>
                  <a:gd name="T0" fmla="*/ 31 w 56"/>
                  <a:gd name="T1" fmla="*/ 25 h 136"/>
                  <a:gd name="T2" fmla="*/ 12 w 56"/>
                  <a:gd name="T3" fmla="*/ 31 h 136"/>
                  <a:gd name="T4" fmla="*/ 6 w 56"/>
                  <a:gd name="T5" fmla="*/ 37 h 136"/>
                  <a:gd name="T6" fmla="*/ 6 w 56"/>
                  <a:gd name="T7" fmla="*/ 37 h 136"/>
                  <a:gd name="T8" fmla="*/ 6 w 56"/>
                  <a:gd name="T9" fmla="*/ 44 h 136"/>
                  <a:gd name="T10" fmla="*/ 0 w 56"/>
                  <a:gd name="T11" fmla="*/ 62 h 136"/>
                  <a:gd name="T12" fmla="*/ 0 w 56"/>
                  <a:gd name="T13" fmla="*/ 62 h 136"/>
                  <a:gd name="T14" fmla="*/ 6 w 56"/>
                  <a:gd name="T15" fmla="*/ 105 h 136"/>
                  <a:gd name="T16" fmla="*/ 6 w 56"/>
                  <a:gd name="T17" fmla="*/ 105 h 136"/>
                  <a:gd name="T18" fmla="*/ 12 w 56"/>
                  <a:gd name="T19" fmla="*/ 124 h 136"/>
                  <a:gd name="T20" fmla="*/ 19 w 56"/>
                  <a:gd name="T21" fmla="*/ 124 h 136"/>
                  <a:gd name="T22" fmla="*/ 37 w 56"/>
                  <a:gd name="T23" fmla="*/ 136 h 136"/>
                  <a:gd name="T24" fmla="*/ 37 w 56"/>
                  <a:gd name="T25" fmla="*/ 136 h 136"/>
                  <a:gd name="T26" fmla="*/ 37 w 56"/>
                  <a:gd name="T27" fmla="*/ 136 h 136"/>
                  <a:gd name="T28" fmla="*/ 37 w 56"/>
                  <a:gd name="T29" fmla="*/ 130 h 136"/>
                  <a:gd name="T30" fmla="*/ 49 w 56"/>
                  <a:gd name="T31" fmla="*/ 111 h 136"/>
                  <a:gd name="T32" fmla="*/ 49 w 56"/>
                  <a:gd name="T33" fmla="*/ 105 h 136"/>
                  <a:gd name="T34" fmla="*/ 56 w 56"/>
                  <a:gd name="T35" fmla="*/ 74 h 136"/>
                  <a:gd name="T36" fmla="*/ 56 w 56"/>
                  <a:gd name="T37" fmla="*/ 62 h 136"/>
                  <a:gd name="T38" fmla="*/ 56 w 56"/>
                  <a:gd name="T39" fmla="*/ 37 h 136"/>
                  <a:gd name="T40" fmla="*/ 56 w 56"/>
                  <a:gd name="T41" fmla="*/ 37 h 136"/>
                  <a:gd name="T42" fmla="*/ 56 w 56"/>
                  <a:gd name="T43" fmla="*/ 37 h 136"/>
                  <a:gd name="T44" fmla="*/ 56 w 56"/>
                  <a:gd name="T45" fmla="*/ 37 h 136"/>
                  <a:gd name="T46" fmla="*/ 49 w 56"/>
                  <a:gd name="T47" fmla="*/ 31 h 136"/>
                  <a:gd name="T48" fmla="*/ 49 w 56"/>
                  <a:gd name="T49" fmla="*/ 31 h 136"/>
                  <a:gd name="T50" fmla="*/ 49 w 56"/>
                  <a:gd name="T51" fmla="*/ 25 h 136"/>
                  <a:gd name="T52" fmla="*/ 49 w 56"/>
                  <a:gd name="T53" fmla="*/ 25 h 136"/>
                  <a:gd name="T54" fmla="*/ 49 w 56"/>
                  <a:gd name="T55" fmla="*/ 25 h 136"/>
                  <a:gd name="T56" fmla="*/ 56 w 56"/>
                  <a:gd name="T57" fmla="*/ 19 h 136"/>
                  <a:gd name="T58" fmla="*/ 56 w 56"/>
                  <a:gd name="T59" fmla="*/ 19 h 136"/>
                  <a:gd name="T60" fmla="*/ 56 w 56"/>
                  <a:gd name="T61" fmla="*/ 19 h 136"/>
                  <a:gd name="T62" fmla="*/ 56 w 56"/>
                  <a:gd name="T63" fmla="*/ 13 h 136"/>
                  <a:gd name="T64" fmla="*/ 56 w 56"/>
                  <a:gd name="T65" fmla="*/ 0 h 136"/>
                  <a:gd name="T66" fmla="*/ 49 w 56"/>
                  <a:gd name="T67" fmla="*/ 0 h 136"/>
                  <a:gd name="T68" fmla="*/ 49 w 56"/>
                  <a:gd name="T69" fmla="*/ 0 h 136"/>
                  <a:gd name="T70" fmla="*/ 49 w 56"/>
                  <a:gd name="T71" fmla="*/ 0 h 136"/>
                  <a:gd name="T72" fmla="*/ 43 w 56"/>
                  <a:gd name="T73" fmla="*/ 0 h 136"/>
                  <a:gd name="T74" fmla="*/ 43 w 56"/>
                  <a:gd name="T75" fmla="*/ 0 h 136"/>
                  <a:gd name="T76" fmla="*/ 43 w 56"/>
                  <a:gd name="T77" fmla="*/ 13 h 136"/>
                  <a:gd name="T78" fmla="*/ 43 w 56"/>
                  <a:gd name="T79" fmla="*/ 19 h 136"/>
                  <a:gd name="T80" fmla="*/ 31 w 56"/>
                  <a:gd name="T81" fmla="*/ 25 h 136"/>
                  <a:gd name="T82" fmla="*/ 31 w 56"/>
                  <a:gd name="T83" fmla="*/ 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136">
                    <a:moveTo>
                      <a:pt x="31" y="25"/>
                    </a:moveTo>
                    <a:lnTo>
                      <a:pt x="12" y="31"/>
                    </a:lnTo>
                    <a:lnTo>
                      <a:pt x="6" y="37"/>
                    </a:lnTo>
                    <a:lnTo>
                      <a:pt x="6" y="37"/>
                    </a:lnTo>
                    <a:lnTo>
                      <a:pt x="6" y="44"/>
                    </a:lnTo>
                    <a:lnTo>
                      <a:pt x="0" y="62"/>
                    </a:lnTo>
                    <a:lnTo>
                      <a:pt x="0" y="62"/>
                    </a:lnTo>
                    <a:lnTo>
                      <a:pt x="6" y="105"/>
                    </a:lnTo>
                    <a:lnTo>
                      <a:pt x="6" y="105"/>
                    </a:lnTo>
                    <a:lnTo>
                      <a:pt x="12" y="124"/>
                    </a:lnTo>
                    <a:lnTo>
                      <a:pt x="19" y="124"/>
                    </a:lnTo>
                    <a:lnTo>
                      <a:pt x="37" y="136"/>
                    </a:lnTo>
                    <a:lnTo>
                      <a:pt x="37" y="136"/>
                    </a:lnTo>
                    <a:lnTo>
                      <a:pt x="37" y="136"/>
                    </a:lnTo>
                    <a:lnTo>
                      <a:pt x="37" y="130"/>
                    </a:lnTo>
                    <a:lnTo>
                      <a:pt x="49" y="111"/>
                    </a:lnTo>
                    <a:lnTo>
                      <a:pt x="49" y="105"/>
                    </a:lnTo>
                    <a:lnTo>
                      <a:pt x="56" y="74"/>
                    </a:lnTo>
                    <a:lnTo>
                      <a:pt x="56" y="62"/>
                    </a:lnTo>
                    <a:lnTo>
                      <a:pt x="56" y="37"/>
                    </a:lnTo>
                    <a:lnTo>
                      <a:pt x="56" y="37"/>
                    </a:lnTo>
                    <a:lnTo>
                      <a:pt x="56" y="37"/>
                    </a:lnTo>
                    <a:lnTo>
                      <a:pt x="56" y="37"/>
                    </a:lnTo>
                    <a:lnTo>
                      <a:pt x="49" y="31"/>
                    </a:lnTo>
                    <a:lnTo>
                      <a:pt x="49" y="31"/>
                    </a:lnTo>
                    <a:lnTo>
                      <a:pt x="49" y="25"/>
                    </a:lnTo>
                    <a:lnTo>
                      <a:pt x="49" y="25"/>
                    </a:lnTo>
                    <a:lnTo>
                      <a:pt x="49" y="25"/>
                    </a:lnTo>
                    <a:lnTo>
                      <a:pt x="56" y="19"/>
                    </a:lnTo>
                    <a:lnTo>
                      <a:pt x="56" y="19"/>
                    </a:lnTo>
                    <a:lnTo>
                      <a:pt x="56" y="19"/>
                    </a:lnTo>
                    <a:lnTo>
                      <a:pt x="56" y="13"/>
                    </a:lnTo>
                    <a:lnTo>
                      <a:pt x="56" y="0"/>
                    </a:lnTo>
                    <a:lnTo>
                      <a:pt x="49" y="0"/>
                    </a:lnTo>
                    <a:lnTo>
                      <a:pt x="49" y="0"/>
                    </a:lnTo>
                    <a:lnTo>
                      <a:pt x="49" y="0"/>
                    </a:lnTo>
                    <a:lnTo>
                      <a:pt x="43" y="0"/>
                    </a:lnTo>
                    <a:lnTo>
                      <a:pt x="43" y="0"/>
                    </a:lnTo>
                    <a:lnTo>
                      <a:pt x="43" y="13"/>
                    </a:lnTo>
                    <a:lnTo>
                      <a:pt x="43" y="19"/>
                    </a:lnTo>
                    <a:lnTo>
                      <a:pt x="31" y="25"/>
                    </a:lnTo>
                    <a:lnTo>
                      <a:pt x="31" y="25"/>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4" name="Freeform 60"/>
              <p:cNvSpPr>
                <a:spLocks/>
              </p:cNvSpPr>
              <p:nvPr/>
            </p:nvSpPr>
            <p:spPr bwMode="auto">
              <a:xfrm>
                <a:off x="652" y="1955"/>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5" name="Freeform 61"/>
              <p:cNvSpPr>
                <a:spLocks/>
              </p:cNvSpPr>
              <p:nvPr/>
            </p:nvSpPr>
            <p:spPr bwMode="auto">
              <a:xfrm>
                <a:off x="603" y="1955"/>
                <a:ext cx="74" cy="56"/>
              </a:xfrm>
              <a:custGeom>
                <a:avLst/>
                <a:gdLst>
                  <a:gd name="T0" fmla="*/ 49 w 74"/>
                  <a:gd name="T1" fmla="*/ 0 h 56"/>
                  <a:gd name="T2" fmla="*/ 43 w 74"/>
                  <a:gd name="T3" fmla="*/ 6 h 56"/>
                  <a:gd name="T4" fmla="*/ 43 w 74"/>
                  <a:gd name="T5" fmla="*/ 6 h 56"/>
                  <a:gd name="T6" fmla="*/ 37 w 74"/>
                  <a:gd name="T7" fmla="*/ 6 h 56"/>
                  <a:gd name="T8" fmla="*/ 31 w 74"/>
                  <a:gd name="T9" fmla="*/ 6 h 56"/>
                  <a:gd name="T10" fmla="*/ 24 w 74"/>
                  <a:gd name="T11" fmla="*/ 13 h 56"/>
                  <a:gd name="T12" fmla="*/ 0 w 74"/>
                  <a:gd name="T13" fmla="*/ 31 h 56"/>
                  <a:gd name="T14" fmla="*/ 0 w 74"/>
                  <a:gd name="T15" fmla="*/ 31 h 56"/>
                  <a:gd name="T16" fmla="*/ 0 w 74"/>
                  <a:gd name="T17" fmla="*/ 31 h 56"/>
                  <a:gd name="T18" fmla="*/ 0 w 74"/>
                  <a:gd name="T19" fmla="*/ 31 h 56"/>
                  <a:gd name="T20" fmla="*/ 0 w 74"/>
                  <a:gd name="T21" fmla="*/ 37 h 56"/>
                  <a:gd name="T22" fmla="*/ 6 w 74"/>
                  <a:gd name="T23" fmla="*/ 37 h 56"/>
                  <a:gd name="T24" fmla="*/ 12 w 74"/>
                  <a:gd name="T25" fmla="*/ 43 h 56"/>
                  <a:gd name="T26" fmla="*/ 43 w 74"/>
                  <a:gd name="T27" fmla="*/ 56 h 56"/>
                  <a:gd name="T28" fmla="*/ 49 w 74"/>
                  <a:gd name="T29" fmla="*/ 56 h 56"/>
                  <a:gd name="T30" fmla="*/ 55 w 74"/>
                  <a:gd name="T31" fmla="*/ 50 h 56"/>
                  <a:gd name="T32" fmla="*/ 55 w 74"/>
                  <a:gd name="T33" fmla="*/ 50 h 56"/>
                  <a:gd name="T34" fmla="*/ 55 w 74"/>
                  <a:gd name="T35" fmla="*/ 50 h 56"/>
                  <a:gd name="T36" fmla="*/ 62 w 74"/>
                  <a:gd name="T37" fmla="*/ 43 h 56"/>
                  <a:gd name="T38" fmla="*/ 68 w 74"/>
                  <a:gd name="T39" fmla="*/ 25 h 56"/>
                  <a:gd name="T40" fmla="*/ 68 w 74"/>
                  <a:gd name="T41" fmla="*/ 25 h 56"/>
                  <a:gd name="T42" fmla="*/ 74 w 74"/>
                  <a:gd name="T43" fmla="*/ 19 h 56"/>
                  <a:gd name="T44" fmla="*/ 74 w 74"/>
                  <a:gd name="T45" fmla="*/ 19 h 56"/>
                  <a:gd name="T46" fmla="*/ 68 w 74"/>
                  <a:gd name="T47" fmla="*/ 19 h 56"/>
                  <a:gd name="T48" fmla="*/ 68 w 74"/>
                  <a:gd name="T49" fmla="*/ 19 h 56"/>
                  <a:gd name="T50" fmla="*/ 62 w 74"/>
                  <a:gd name="T51" fmla="*/ 19 h 56"/>
                  <a:gd name="T52" fmla="*/ 62 w 74"/>
                  <a:gd name="T53" fmla="*/ 19 h 56"/>
                  <a:gd name="T54" fmla="*/ 62 w 74"/>
                  <a:gd name="T55" fmla="*/ 19 h 56"/>
                  <a:gd name="T56" fmla="*/ 62 w 74"/>
                  <a:gd name="T57" fmla="*/ 19 h 56"/>
                  <a:gd name="T58" fmla="*/ 62 w 74"/>
                  <a:gd name="T59" fmla="*/ 19 h 56"/>
                  <a:gd name="T60" fmla="*/ 55 w 74"/>
                  <a:gd name="T61" fmla="*/ 19 h 56"/>
                  <a:gd name="T62" fmla="*/ 49 w 74"/>
                  <a:gd name="T63" fmla="*/ 19 h 56"/>
                  <a:gd name="T64" fmla="*/ 49 w 74"/>
                  <a:gd name="T65" fmla="*/ 19 h 56"/>
                  <a:gd name="T66" fmla="*/ 49 w 74"/>
                  <a:gd name="T67" fmla="*/ 13 h 56"/>
                  <a:gd name="T68" fmla="*/ 49 w 74"/>
                  <a:gd name="T69" fmla="*/ 6 h 56"/>
                  <a:gd name="T70" fmla="*/ 49 w 74"/>
                  <a:gd name="T71" fmla="*/ 6 h 56"/>
                  <a:gd name="T72" fmla="*/ 49 w 74"/>
                  <a:gd name="T7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56">
                    <a:moveTo>
                      <a:pt x="49" y="0"/>
                    </a:moveTo>
                    <a:lnTo>
                      <a:pt x="43" y="6"/>
                    </a:lnTo>
                    <a:lnTo>
                      <a:pt x="43" y="6"/>
                    </a:lnTo>
                    <a:lnTo>
                      <a:pt x="37" y="6"/>
                    </a:lnTo>
                    <a:lnTo>
                      <a:pt x="31" y="6"/>
                    </a:lnTo>
                    <a:lnTo>
                      <a:pt x="24" y="13"/>
                    </a:lnTo>
                    <a:lnTo>
                      <a:pt x="0" y="31"/>
                    </a:lnTo>
                    <a:lnTo>
                      <a:pt x="0" y="31"/>
                    </a:lnTo>
                    <a:lnTo>
                      <a:pt x="0" y="31"/>
                    </a:lnTo>
                    <a:lnTo>
                      <a:pt x="0" y="31"/>
                    </a:lnTo>
                    <a:lnTo>
                      <a:pt x="0" y="37"/>
                    </a:lnTo>
                    <a:lnTo>
                      <a:pt x="6" y="37"/>
                    </a:lnTo>
                    <a:lnTo>
                      <a:pt x="12" y="43"/>
                    </a:lnTo>
                    <a:lnTo>
                      <a:pt x="43" y="56"/>
                    </a:lnTo>
                    <a:lnTo>
                      <a:pt x="49" y="56"/>
                    </a:lnTo>
                    <a:lnTo>
                      <a:pt x="55" y="50"/>
                    </a:lnTo>
                    <a:lnTo>
                      <a:pt x="55" y="50"/>
                    </a:lnTo>
                    <a:lnTo>
                      <a:pt x="55" y="50"/>
                    </a:lnTo>
                    <a:lnTo>
                      <a:pt x="62" y="43"/>
                    </a:lnTo>
                    <a:lnTo>
                      <a:pt x="68" y="25"/>
                    </a:lnTo>
                    <a:lnTo>
                      <a:pt x="68" y="25"/>
                    </a:lnTo>
                    <a:lnTo>
                      <a:pt x="74" y="19"/>
                    </a:lnTo>
                    <a:lnTo>
                      <a:pt x="74" y="19"/>
                    </a:lnTo>
                    <a:lnTo>
                      <a:pt x="68" y="19"/>
                    </a:lnTo>
                    <a:lnTo>
                      <a:pt x="68" y="19"/>
                    </a:lnTo>
                    <a:lnTo>
                      <a:pt x="62" y="19"/>
                    </a:lnTo>
                    <a:lnTo>
                      <a:pt x="62" y="19"/>
                    </a:lnTo>
                    <a:lnTo>
                      <a:pt x="62" y="19"/>
                    </a:lnTo>
                    <a:lnTo>
                      <a:pt x="62" y="19"/>
                    </a:lnTo>
                    <a:lnTo>
                      <a:pt x="62" y="19"/>
                    </a:lnTo>
                    <a:lnTo>
                      <a:pt x="55" y="19"/>
                    </a:lnTo>
                    <a:lnTo>
                      <a:pt x="49" y="19"/>
                    </a:lnTo>
                    <a:lnTo>
                      <a:pt x="49" y="19"/>
                    </a:lnTo>
                    <a:lnTo>
                      <a:pt x="49" y="13"/>
                    </a:lnTo>
                    <a:lnTo>
                      <a:pt x="49" y="6"/>
                    </a:lnTo>
                    <a:lnTo>
                      <a:pt x="49" y="6"/>
                    </a:lnTo>
                    <a:lnTo>
                      <a:pt x="49"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6" name="Freeform 62"/>
              <p:cNvSpPr>
                <a:spLocks/>
              </p:cNvSpPr>
              <p:nvPr/>
            </p:nvSpPr>
            <p:spPr bwMode="auto">
              <a:xfrm>
                <a:off x="695" y="1949"/>
                <a:ext cx="31" cy="19"/>
              </a:xfrm>
              <a:custGeom>
                <a:avLst/>
                <a:gdLst>
                  <a:gd name="T0" fmla="*/ 25 w 31"/>
                  <a:gd name="T1" fmla="*/ 0 h 19"/>
                  <a:gd name="T2" fmla="*/ 19 w 31"/>
                  <a:gd name="T3" fmla="*/ 0 h 19"/>
                  <a:gd name="T4" fmla="*/ 19 w 31"/>
                  <a:gd name="T5" fmla="*/ 0 h 19"/>
                  <a:gd name="T6" fmla="*/ 7 w 31"/>
                  <a:gd name="T7" fmla="*/ 0 h 19"/>
                  <a:gd name="T8" fmla="*/ 0 w 31"/>
                  <a:gd name="T9" fmla="*/ 0 h 19"/>
                  <a:gd name="T10" fmla="*/ 0 w 31"/>
                  <a:gd name="T11" fmla="*/ 0 h 19"/>
                  <a:gd name="T12" fmla="*/ 0 w 31"/>
                  <a:gd name="T13" fmla="*/ 6 h 19"/>
                  <a:gd name="T14" fmla="*/ 0 w 31"/>
                  <a:gd name="T15" fmla="*/ 12 h 19"/>
                  <a:gd name="T16" fmla="*/ 31 w 31"/>
                  <a:gd name="T17" fmla="*/ 19 h 19"/>
                  <a:gd name="T18" fmla="*/ 31 w 31"/>
                  <a:gd name="T19" fmla="*/ 19 h 19"/>
                  <a:gd name="T20" fmla="*/ 31 w 31"/>
                  <a:gd name="T21" fmla="*/ 19 h 19"/>
                  <a:gd name="T22" fmla="*/ 31 w 31"/>
                  <a:gd name="T23" fmla="*/ 19 h 19"/>
                  <a:gd name="T24" fmla="*/ 31 w 31"/>
                  <a:gd name="T25" fmla="*/ 12 h 19"/>
                  <a:gd name="T26" fmla="*/ 31 w 31"/>
                  <a:gd name="T27" fmla="*/ 12 h 19"/>
                  <a:gd name="T28" fmla="*/ 31 w 31"/>
                  <a:gd name="T29" fmla="*/ 6 h 19"/>
                  <a:gd name="T30" fmla="*/ 25 w 31"/>
                  <a:gd name="T31" fmla="*/ 0 h 19"/>
                  <a:gd name="T32" fmla="*/ 25 w 31"/>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9">
                    <a:moveTo>
                      <a:pt x="25" y="0"/>
                    </a:moveTo>
                    <a:lnTo>
                      <a:pt x="19" y="0"/>
                    </a:lnTo>
                    <a:lnTo>
                      <a:pt x="19" y="0"/>
                    </a:lnTo>
                    <a:lnTo>
                      <a:pt x="7" y="0"/>
                    </a:lnTo>
                    <a:lnTo>
                      <a:pt x="0" y="0"/>
                    </a:lnTo>
                    <a:lnTo>
                      <a:pt x="0" y="0"/>
                    </a:lnTo>
                    <a:lnTo>
                      <a:pt x="0" y="6"/>
                    </a:lnTo>
                    <a:lnTo>
                      <a:pt x="0" y="12"/>
                    </a:lnTo>
                    <a:lnTo>
                      <a:pt x="31" y="19"/>
                    </a:lnTo>
                    <a:lnTo>
                      <a:pt x="31" y="19"/>
                    </a:lnTo>
                    <a:lnTo>
                      <a:pt x="31" y="19"/>
                    </a:lnTo>
                    <a:lnTo>
                      <a:pt x="31" y="19"/>
                    </a:lnTo>
                    <a:lnTo>
                      <a:pt x="31" y="12"/>
                    </a:lnTo>
                    <a:lnTo>
                      <a:pt x="31" y="12"/>
                    </a:lnTo>
                    <a:lnTo>
                      <a:pt x="31" y="6"/>
                    </a:lnTo>
                    <a:lnTo>
                      <a:pt x="25" y="0"/>
                    </a:lnTo>
                    <a:lnTo>
                      <a:pt x="25"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7" name="Freeform 63"/>
              <p:cNvSpPr>
                <a:spLocks/>
              </p:cNvSpPr>
              <p:nvPr/>
            </p:nvSpPr>
            <p:spPr bwMode="auto">
              <a:xfrm>
                <a:off x="961" y="1850"/>
                <a:ext cx="105" cy="192"/>
              </a:xfrm>
              <a:custGeom>
                <a:avLst/>
                <a:gdLst>
                  <a:gd name="T0" fmla="*/ 80 w 105"/>
                  <a:gd name="T1" fmla="*/ 173 h 192"/>
                  <a:gd name="T2" fmla="*/ 87 w 105"/>
                  <a:gd name="T3" fmla="*/ 173 h 192"/>
                  <a:gd name="T4" fmla="*/ 93 w 105"/>
                  <a:gd name="T5" fmla="*/ 167 h 192"/>
                  <a:gd name="T6" fmla="*/ 105 w 105"/>
                  <a:gd name="T7" fmla="*/ 62 h 192"/>
                  <a:gd name="T8" fmla="*/ 93 w 105"/>
                  <a:gd name="T9" fmla="*/ 31 h 192"/>
                  <a:gd name="T10" fmla="*/ 68 w 105"/>
                  <a:gd name="T11" fmla="*/ 0 h 192"/>
                  <a:gd name="T12" fmla="*/ 68 w 105"/>
                  <a:gd name="T13" fmla="*/ 0 h 192"/>
                  <a:gd name="T14" fmla="*/ 56 w 105"/>
                  <a:gd name="T15" fmla="*/ 13 h 192"/>
                  <a:gd name="T16" fmla="*/ 43 w 105"/>
                  <a:gd name="T17" fmla="*/ 25 h 192"/>
                  <a:gd name="T18" fmla="*/ 43 w 105"/>
                  <a:gd name="T19" fmla="*/ 31 h 192"/>
                  <a:gd name="T20" fmla="*/ 31 w 105"/>
                  <a:gd name="T21" fmla="*/ 37 h 192"/>
                  <a:gd name="T22" fmla="*/ 25 w 105"/>
                  <a:gd name="T23" fmla="*/ 37 h 192"/>
                  <a:gd name="T24" fmla="*/ 25 w 105"/>
                  <a:gd name="T25" fmla="*/ 37 h 192"/>
                  <a:gd name="T26" fmla="*/ 12 w 105"/>
                  <a:gd name="T27" fmla="*/ 37 h 192"/>
                  <a:gd name="T28" fmla="*/ 12 w 105"/>
                  <a:gd name="T29" fmla="*/ 37 h 192"/>
                  <a:gd name="T30" fmla="*/ 6 w 105"/>
                  <a:gd name="T31" fmla="*/ 31 h 192"/>
                  <a:gd name="T32" fmla="*/ 6 w 105"/>
                  <a:gd name="T33" fmla="*/ 31 h 192"/>
                  <a:gd name="T34" fmla="*/ 0 w 105"/>
                  <a:gd name="T35" fmla="*/ 43 h 192"/>
                  <a:gd name="T36" fmla="*/ 12 w 105"/>
                  <a:gd name="T37" fmla="*/ 56 h 192"/>
                  <a:gd name="T38" fmla="*/ 12 w 105"/>
                  <a:gd name="T39" fmla="*/ 68 h 192"/>
                  <a:gd name="T40" fmla="*/ 31 w 105"/>
                  <a:gd name="T41" fmla="*/ 111 h 192"/>
                  <a:gd name="T42" fmla="*/ 25 w 105"/>
                  <a:gd name="T43" fmla="*/ 118 h 192"/>
                  <a:gd name="T44" fmla="*/ 25 w 105"/>
                  <a:gd name="T45" fmla="*/ 124 h 192"/>
                  <a:gd name="T46" fmla="*/ 19 w 105"/>
                  <a:gd name="T47" fmla="*/ 130 h 192"/>
                  <a:gd name="T48" fmla="*/ 19 w 105"/>
                  <a:gd name="T49" fmla="*/ 167 h 192"/>
                  <a:gd name="T50" fmla="*/ 37 w 105"/>
                  <a:gd name="T51" fmla="*/ 192 h 192"/>
                  <a:gd name="T52" fmla="*/ 50 w 105"/>
                  <a:gd name="T53" fmla="*/ 192 h 192"/>
                  <a:gd name="T54" fmla="*/ 56 w 105"/>
                  <a:gd name="T55" fmla="*/ 185 h 192"/>
                  <a:gd name="T56" fmla="*/ 56 w 105"/>
                  <a:gd name="T57" fmla="*/ 179 h 192"/>
                  <a:gd name="T58" fmla="*/ 56 w 105"/>
                  <a:gd name="T59" fmla="*/ 179 h 192"/>
                  <a:gd name="T60" fmla="*/ 56 w 105"/>
                  <a:gd name="T61" fmla="*/ 173 h 192"/>
                  <a:gd name="T62" fmla="*/ 74 w 105"/>
                  <a:gd name="T63" fmla="*/ 167 h 192"/>
                  <a:gd name="T64" fmla="*/ 80 w 105"/>
                  <a:gd name="T65" fmla="*/ 167 h 192"/>
                  <a:gd name="T66" fmla="*/ 80 w 105"/>
                  <a:gd name="T67" fmla="*/ 17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2">
                    <a:moveTo>
                      <a:pt x="80" y="173"/>
                    </a:moveTo>
                    <a:lnTo>
                      <a:pt x="80" y="173"/>
                    </a:lnTo>
                    <a:lnTo>
                      <a:pt x="87" y="173"/>
                    </a:lnTo>
                    <a:lnTo>
                      <a:pt x="87" y="173"/>
                    </a:lnTo>
                    <a:lnTo>
                      <a:pt x="93" y="173"/>
                    </a:lnTo>
                    <a:lnTo>
                      <a:pt x="93" y="167"/>
                    </a:lnTo>
                    <a:lnTo>
                      <a:pt x="93" y="148"/>
                    </a:lnTo>
                    <a:lnTo>
                      <a:pt x="105" y="62"/>
                    </a:lnTo>
                    <a:lnTo>
                      <a:pt x="93" y="37"/>
                    </a:lnTo>
                    <a:lnTo>
                      <a:pt x="93" y="31"/>
                    </a:lnTo>
                    <a:lnTo>
                      <a:pt x="68" y="0"/>
                    </a:lnTo>
                    <a:lnTo>
                      <a:pt x="68" y="0"/>
                    </a:lnTo>
                    <a:lnTo>
                      <a:pt x="68" y="0"/>
                    </a:lnTo>
                    <a:lnTo>
                      <a:pt x="68" y="0"/>
                    </a:lnTo>
                    <a:lnTo>
                      <a:pt x="56" y="13"/>
                    </a:lnTo>
                    <a:lnTo>
                      <a:pt x="56" y="13"/>
                    </a:lnTo>
                    <a:lnTo>
                      <a:pt x="56" y="19"/>
                    </a:lnTo>
                    <a:lnTo>
                      <a:pt x="43" y="25"/>
                    </a:lnTo>
                    <a:lnTo>
                      <a:pt x="43" y="31"/>
                    </a:lnTo>
                    <a:lnTo>
                      <a:pt x="43" y="31"/>
                    </a:lnTo>
                    <a:lnTo>
                      <a:pt x="43" y="31"/>
                    </a:lnTo>
                    <a:lnTo>
                      <a:pt x="31" y="37"/>
                    </a:lnTo>
                    <a:lnTo>
                      <a:pt x="31" y="37"/>
                    </a:lnTo>
                    <a:lnTo>
                      <a:pt x="25" y="37"/>
                    </a:lnTo>
                    <a:lnTo>
                      <a:pt x="25" y="37"/>
                    </a:lnTo>
                    <a:lnTo>
                      <a:pt x="25" y="37"/>
                    </a:lnTo>
                    <a:lnTo>
                      <a:pt x="25" y="37"/>
                    </a:lnTo>
                    <a:lnTo>
                      <a:pt x="12" y="37"/>
                    </a:lnTo>
                    <a:lnTo>
                      <a:pt x="12" y="37"/>
                    </a:lnTo>
                    <a:lnTo>
                      <a:pt x="12" y="37"/>
                    </a:lnTo>
                    <a:lnTo>
                      <a:pt x="12" y="31"/>
                    </a:lnTo>
                    <a:lnTo>
                      <a:pt x="6" y="31"/>
                    </a:lnTo>
                    <a:lnTo>
                      <a:pt x="6" y="31"/>
                    </a:lnTo>
                    <a:lnTo>
                      <a:pt x="6" y="31"/>
                    </a:lnTo>
                    <a:lnTo>
                      <a:pt x="0" y="43"/>
                    </a:lnTo>
                    <a:lnTo>
                      <a:pt x="0" y="43"/>
                    </a:lnTo>
                    <a:lnTo>
                      <a:pt x="6" y="56"/>
                    </a:lnTo>
                    <a:lnTo>
                      <a:pt x="12" y="56"/>
                    </a:lnTo>
                    <a:lnTo>
                      <a:pt x="12" y="56"/>
                    </a:lnTo>
                    <a:lnTo>
                      <a:pt x="12" y="68"/>
                    </a:lnTo>
                    <a:lnTo>
                      <a:pt x="25" y="80"/>
                    </a:lnTo>
                    <a:lnTo>
                      <a:pt x="31" y="111"/>
                    </a:lnTo>
                    <a:lnTo>
                      <a:pt x="31" y="118"/>
                    </a:lnTo>
                    <a:lnTo>
                      <a:pt x="25" y="118"/>
                    </a:lnTo>
                    <a:lnTo>
                      <a:pt x="25" y="124"/>
                    </a:lnTo>
                    <a:lnTo>
                      <a:pt x="25" y="124"/>
                    </a:lnTo>
                    <a:lnTo>
                      <a:pt x="25" y="124"/>
                    </a:lnTo>
                    <a:lnTo>
                      <a:pt x="19" y="130"/>
                    </a:lnTo>
                    <a:lnTo>
                      <a:pt x="19" y="155"/>
                    </a:lnTo>
                    <a:lnTo>
                      <a:pt x="19" y="167"/>
                    </a:lnTo>
                    <a:lnTo>
                      <a:pt x="25" y="179"/>
                    </a:lnTo>
                    <a:lnTo>
                      <a:pt x="37" y="192"/>
                    </a:lnTo>
                    <a:lnTo>
                      <a:pt x="43" y="192"/>
                    </a:lnTo>
                    <a:lnTo>
                      <a:pt x="50" y="192"/>
                    </a:lnTo>
                    <a:lnTo>
                      <a:pt x="50" y="192"/>
                    </a:lnTo>
                    <a:lnTo>
                      <a:pt x="56" y="185"/>
                    </a:lnTo>
                    <a:lnTo>
                      <a:pt x="56" y="185"/>
                    </a:lnTo>
                    <a:lnTo>
                      <a:pt x="56" y="179"/>
                    </a:lnTo>
                    <a:lnTo>
                      <a:pt x="56" y="179"/>
                    </a:lnTo>
                    <a:lnTo>
                      <a:pt x="56" y="179"/>
                    </a:lnTo>
                    <a:lnTo>
                      <a:pt x="56" y="179"/>
                    </a:lnTo>
                    <a:lnTo>
                      <a:pt x="56" y="173"/>
                    </a:lnTo>
                    <a:lnTo>
                      <a:pt x="56" y="161"/>
                    </a:lnTo>
                    <a:lnTo>
                      <a:pt x="74" y="167"/>
                    </a:lnTo>
                    <a:lnTo>
                      <a:pt x="74" y="167"/>
                    </a:lnTo>
                    <a:lnTo>
                      <a:pt x="80" y="167"/>
                    </a:lnTo>
                    <a:lnTo>
                      <a:pt x="80" y="173"/>
                    </a:lnTo>
                    <a:lnTo>
                      <a:pt x="80" y="173"/>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8" name="Freeform 64"/>
              <p:cNvSpPr>
                <a:spLocks/>
              </p:cNvSpPr>
              <p:nvPr/>
            </p:nvSpPr>
            <p:spPr bwMode="auto">
              <a:xfrm>
                <a:off x="257" y="1326"/>
                <a:ext cx="12" cy="6"/>
              </a:xfrm>
              <a:custGeom>
                <a:avLst/>
                <a:gdLst>
                  <a:gd name="T0" fmla="*/ 6 w 12"/>
                  <a:gd name="T1" fmla="*/ 6 h 6"/>
                  <a:gd name="T2" fmla="*/ 12 w 12"/>
                  <a:gd name="T3" fmla="*/ 6 h 6"/>
                  <a:gd name="T4" fmla="*/ 12 w 12"/>
                  <a:gd name="T5" fmla="*/ 6 h 6"/>
                  <a:gd name="T6" fmla="*/ 12 w 12"/>
                  <a:gd name="T7" fmla="*/ 6 h 6"/>
                  <a:gd name="T8" fmla="*/ 12 w 12"/>
                  <a:gd name="T9" fmla="*/ 6 h 6"/>
                  <a:gd name="T10" fmla="*/ 6 w 12"/>
                  <a:gd name="T11" fmla="*/ 0 h 6"/>
                  <a:gd name="T12" fmla="*/ 6 w 12"/>
                  <a:gd name="T13" fmla="*/ 0 h 6"/>
                  <a:gd name="T14" fmla="*/ 6 w 12"/>
                  <a:gd name="T15" fmla="*/ 0 h 6"/>
                  <a:gd name="T16" fmla="*/ 0 w 12"/>
                  <a:gd name="T17" fmla="*/ 0 h 6"/>
                  <a:gd name="T18" fmla="*/ 0 w 12"/>
                  <a:gd name="T19" fmla="*/ 0 h 6"/>
                  <a:gd name="T20" fmla="*/ 6 w 12"/>
                  <a:gd name="T21" fmla="*/ 6 h 6"/>
                  <a:gd name="T22" fmla="*/ 6 w 12"/>
                  <a:gd name="T23" fmla="*/ 6 h 6"/>
                  <a:gd name="T24" fmla="*/ 6 w 12"/>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
                    <a:moveTo>
                      <a:pt x="6" y="6"/>
                    </a:moveTo>
                    <a:lnTo>
                      <a:pt x="12" y="6"/>
                    </a:lnTo>
                    <a:lnTo>
                      <a:pt x="12" y="6"/>
                    </a:lnTo>
                    <a:lnTo>
                      <a:pt x="12" y="6"/>
                    </a:lnTo>
                    <a:lnTo>
                      <a:pt x="12" y="6"/>
                    </a:lnTo>
                    <a:lnTo>
                      <a:pt x="6" y="0"/>
                    </a:lnTo>
                    <a:lnTo>
                      <a:pt x="6" y="0"/>
                    </a:lnTo>
                    <a:lnTo>
                      <a:pt x="6" y="0"/>
                    </a:lnTo>
                    <a:lnTo>
                      <a:pt x="0" y="0"/>
                    </a:lnTo>
                    <a:lnTo>
                      <a:pt x="0" y="0"/>
                    </a:lnTo>
                    <a:lnTo>
                      <a:pt x="6" y="6"/>
                    </a:lnTo>
                    <a:lnTo>
                      <a:pt x="6" y="6"/>
                    </a:lnTo>
                    <a:lnTo>
                      <a:pt x="6"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9" name="Freeform 65"/>
              <p:cNvSpPr>
                <a:spLocks/>
              </p:cNvSpPr>
              <p:nvPr/>
            </p:nvSpPr>
            <p:spPr bwMode="auto">
              <a:xfrm>
                <a:off x="319" y="1153"/>
                <a:ext cx="18" cy="6"/>
              </a:xfrm>
              <a:custGeom>
                <a:avLst/>
                <a:gdLst>
                  <a:gd name="T0" fmla="*/ 6 w 18"/>
                  <a:gd name="T1" fmla="*/ 0 h 6"/>
                  <a:gd name="T2" fmla="*/ 6 w 18"/>
                  <a:gd name="T3" fmla="*/ 0 h 6"/>
                  <a:gd name="T4" fmla="*/ 0 w 18"/>
                  <a:gd name="T5" fmla="*/ 0 h 6"/>
                  <a:gd name="T6" fmla="*/ 6 w 18"/>
                  <a:gd name="T7" fmla="*/ 6 h 6"/>
                  <a:gd name="T8" fmla="*/ 12 w 18"/>
                  <a:gd name="T9" fmla="*/ 6 h 6"/>
                  <a:gd name="T10" fmla="*/ 18 w 18"/>
                  <a:gd name="T11" fmla="*/ 6 h 6"/>
                  <a:gd name="T12" fmla="*/ 18 w 18"/>
                  <a:gd name="T13" fmla="*/ 6 h 6"/>
                  <a:gd name="T14" fmla="*/ 18 w 18"/>
                  <a:gd name="T15" fmla="*/ 0 h 6"/>
                  <a:gd name="T16" fmla="*/ 18 w 18"/>
                  <a:gd name="T17" fmla="*/ 0 h 6"/>
                  <a:gd name="T18" fmla="*/ 12 w 18"/>
                  <a:gd name="T19" fmla="*/ 0 h 6"/>
                  <a:gd name="T20" fmla="*/ 12 w 18"/>
                  <a:gd name="T21" fmla="*/ 0 h 6"/>
                  <a:gd name="T22" fmla="*/ 6 w 18"/>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6">
                    <a:moveTo>
                      <a:pt x="6" y="0"/>
                    </a:moveTo>
                    <a:lnTo>
                      <a:pt x="6" y="0"/>
                    </a:lnTo>
                    <a:lnTo>
                      <a:pt x="0" y="0"/>
                    </a:lnTo>
                    <a:lnTo>
                      <a:pt x="6" y="6"/>
                    </a:lnTo>
                    <a:lnTo>
                      <a:pt x="12" y="6"/>
                    </a:lnTo>
                    <a:lnTo>
                      <a:pt x="18" y="6"/>
                    </a:lnTo>
                    <a:lnTo>
                      <a:pt x="18" y="6"/>
                    </a:lnTo>
                    <a:lnTo>
                      <a:pt x="18" y="0"/>
                    </a:lnTo>
                    <a:lnTo>
                      <a:pt x="18" y="0"/>
                    </a:lnTo>
                    <a:lnTo>
                      <a:pt x="12" y="0"/>
                    </a:lnTo>
                    <a:lnTo>
                      <a:pt x="12" y="0"/>
                    </a:lnTo>
                    <a:lnTo>
                      <a:pt x="6"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0" name="Freeform 66"/>
              <p:cNvSpPr>
                <a:spLocks/>
              </p:cNvSpPr>
              <p:nvPr/>
            </p:nvSpPr>
            <p:spPr bwMode="auto">
              <a:xfrm>
                <a:off x="294" y="1128"/>
                <a:ext cx="12" cy="6"/>
              </a:xfrm>
              <a:custGeom>
                <a:avLst/>
                <a:gdLst>
                  <a:gd name="T0" fmla="*/ 6 w 12"/>
                  <a:gd name="T1" fmla="*/ 0 h 6"/>
                  <a:gd name="T2" fmla="*/ 0 w 12"/>
                  <a:gd name="T3" fmla="*/ 6 h 6"/>
                  <a:gd name="T4" fmla="*/ 0 w 12"/>
                  <a:gd name="T5" fmla="*/ 6 h 6"/>
                  <a:gd name="T6" fmla="*/ 0 w 12"/>
                  <a:gd name="T7" fmla="*/ 6 h 6"/>
                  <a:gd name="T8" fmla="*/ 0 w 12"/>
                  <a:gd name="T9" fmla="*/ 6 h 6"/>
                  <a:gd name="T10" fmla="*/ 6 w 12"/>
                  <a:gd name="T11" fmla="*/ 6 h 6"/>
                  <a:gd name="T12" fmla="*/ 6 w 12"/>
                  <a:gd name="T13" fmla="*/ 6 h 6"/>
                  <a:gd name="T14" fmla="*/ 12 w 12"/>
                  <a:gd name="T15" fmla="*/ 6 h 6"/>
                  <a:gd name="T16" fmla="*/ 12 w 12"/>
                  <a:gd name="T17" fmla="*/ 0 h 6"/>
                  <a:gd name="T18" fmla="*/ 12 w 12"/>
                  <a:gd name="T19" fmla="*/ 0 h 6"/>
                  <a:gd name="T20" fmla="*/ 6 w 12"/>
                  <a:gd name="T21" fmla="*/ 0 h 6"/>
                  <a:gd name="T22" fmla="*/ 6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6" y="0"/>
                    </a:moveTo>
                    <a:lnTo>
                      <a:pt x="0" y="6"/>
                    </a:lnTo>
                    <a:lnTo>
                      <a:pt x="0" y="6"/>
                    </a:lnTo>
                    <a:lnTo>
                      <a:pt x="0" y="6"/>
                    </a:lnTo>
                    <a:lnTo>
                      <a:pt x="0" y="6"/>
                    </a:lnTo>
                    <a:lnTo>
                      <a:pt x="6" y="6"/>
                    </a:lnTo>
                    <a:lnTo>
                      <a:pt x="6" y="6"/>
                    </a:lnTo>
                    <a:lnTo>
                      <a:pt x="12" y="6"/>
                    </a:lnTo>
                    <a:lnTo>
                      <a:pt x="12" y="0"/>
                    </a:lnTo>
                    <a:lnTo>
                      <a:pt x="12" y="0"/>
                    </a:lnTo>
                    <a:lnTo>
                      <a:pt x="6" y="0"/>
                    </a:lnTo>
                    <a:lnTo>
                      <a:pt x="6"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1" name="Freeform 67"/>
              <p:cNvSpPr>
                <a:spLocks/>
              </p:cNvSpPr>
              <p:nvPr/>
            </p:nvSpPr>
            <p:spPr bwMode="auto">
              <a:xfrm>
                <a:off x="387" y="-87"/>
                <a:ext cx="12" cy="24"/>
              </a:xfrm>
              <a:custGeom>
                <a:avLst/>
                <a:gdLst>
                  <a:gd name="T0" fmla="*/ 0 w 12"/>
                  <a:gd name="T1" fmla="*/ 24 h 24"/>
                  <a:gd name="T2" fmla="*/ 6 w 12"/>
                  <a:gd name="T3" fmla="*/ 24 h 24"/>
                  <a:gd name="T4" fmla="*/ 12 w 12"/>
                  <a:gd name="T5" fmla="*/ 24 h 24"/>
                  <a:gd name="T6" fmla="*/ 12 w 12"/>
                  <a:gd name="T7" fmla="*/ 24 h 24"/>
                  <a:gd name="T8" fmla="*/ 12 w 12"/>
                  <a:gd name="T9" fmla="*/ 6 h 24"/>
                  <a:gd name="T10" fmla="*/ 12 w 12"/>
                  <a:gd name="T11" fmla="*/ 0 h 24"/>
                  <a:gd name="T12" fmla="*/ 12 w 12"/>
                  <a:gd name="T13" fmla="*/ 0 h 24"/>
                  <a:gd name="T14" fmla="*/ 12 w 12"/>
                  <a:gd name="T15" fmla="*/ 0 h 24"/>
                  <a:gd name="T16" fmla="*/ 6 w 12"/>
                  <a:gd name="T17" fmla="*/ 0 h 24"/>
                  <a:gd name="T18" fmla="*/ 6 w 12"/>
                  <a:gd name="T19" fmla="*/ 0 h 24"/>
                  <a:gd name="T20" fmla="*/ 6 w 12"/>
                  <a:gd name="T21" fmla="*/ 0 h 24"/>
                  <a:gd name="T22" fmla="*/ 0 w 12"/>
                  <a:gd name="T23" fmla="*/ 6 h 24"/>
                  <a:gd name="T24" fmla="*/ 0 w 12"/>
                  <a:gd name="T25" fmla="*/ 12 h 24"/>
                  <a:gd name="T26" fmla="*/ 0 w 12"/>
                  <a:gd name="T27" fmla="*/ 12 h 24"/>
                  <a:gd name="T28" fmla="*/ 0 w 12"/>
                  <a:gd name="T29" fmla="*/ 12 h 24"/>
                  <a:gd name="T30" fmla="*/ 0 w 12"/>
                  <a:gd name="T31" fmla="*/ 24 h 24"/>
                  <a:gd name="T32" fmla="*/ 0 w 12"/>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4">
                    <a:moveTo>
                      <a:pt x="0" y="24"/>
                    </a:moveTo>
                    <a:lnTo>
                      <a:pt x="6" y="24"/>
                    </a:lnTo>
                    <a:lnTo>
                      <a:pt x="12" y="24"/>
                    </a:lnTo>
                    <a:lnTo>
                      <a:pt x="12" y="24"/>
                    </a:lnTo>
                    <a:lnTo>
                      <a:pt x="12" y="6"/>
                    </a:lnTo>
                    <a:lnTo>
                      <a:pt x="12" y="0"/>
                    </a:lnTo>
                    <a:lnTo>
                      <a:pt x="12" y="0"/>
                    </a:lnTo>
                    <a:lnTo>
                      <a:pt x="12" y="0"/>
                    </a:lnTo>
                    <a:lnTo>
                      <a:pt x="6" y="0"/>
                    </a:lnTo>
                    <a:lnTo>
                      <a:pt x="6" y="0"/>
                    </a:lnTo>
                    <a:lnTo>
                      <a:pt x="6" y="0"/>
                    </a:lnTo>
                    <a:lnTo>
                      <a:pt x="0" y="6"/>
                    </a:lnTo>
                    <a:lnTo>
                      <a:pt x="0" y="12"/>
                    </a:lnTo>
                    <a:lnTo>
                      <a:pt x="0" y="12"/>
                    </a:lnTo>
                    <a:lnTo>
                      <a:pt x="0" y="12"/>
                    </a:lnTo>
                    <a:lnTo>
                      <a:pt x="0" y="24"/>
                    </a:lnTo>
                    <a:lnTo>
                      <a:pt x="0" y="24"/>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2" name="Freeform 68"/>
              <p:cNvSpPr>
                <a:spLocks/>
              </p:cNvSpPr>
              <p:nvPr/>
            </p:nvSpPr>
            <p:spPr bwMode="auto">
              <a:xfrm>
                <a:off x="399" y="-106"/>
                <a:ext cx="12" cy="25"/>
              </a:xfrm>
              <a:custGeom>
                <a:avLst/>
                <a:gdLst>
                  <a:gd name="T0" fmla="*/ 6 w 12"/>
                  <a:gd name="T1" fmla="*/ 25 h 25"/>
                  <a:gd name="T2" fmla="*/ 12 w 12"/>
                  <a:gd name="T3" fmla="*/ 6 h 25"/>
                  <a:gd name="T4" fmla="*/ 12 w 12"/>
                  <a:gd name="T5" fmla="*/ 6 h 25"/>
                  <a:gd name="T6" fmla="*/ 12 w 12"/>
                  <a:gd name="T7" fmla="*/ 0 h 25"/>
                  <a:gd name="T8" fmla="*/ 12 w 12"/>
                  <a:gd name="T9" fmla="*/ 0 h 25"/>
                  <a:gd name="T10" fmla="*/ 6 w 12"/>
                  <a:gd name="T11" fmla="*/ 0 h 25"/>
                  <a:gd name="T12" fmla="*/ 6 w 12"/>
                  <a:gd name="T13" fmla="*/ 6 h 25"/>
                  <a:gd name="T14" fmla="*/ 0 w 12"/>
                  <a:gd name="T15" fmla="*/ 19 h 25"/>
                  <a:gd name="T16" fmla="*/ 6 w 12"/>
                  <a:gd name="T17" fmla="*/ 25 h 25"/>
                  <a:gd name="T18" fmla="*/ 6 w 12"/>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5">
                    <a:moveTo>
                      <a:pt x="6" y="25"/>
                    </a:moveTo>
                    <a:lnTo>
                      <a:pt x="12" y="6"/>
                    </a:lnTo>
                    <a:lnTo>
                      <a:pt x="12" y="6"/>
                    </a:lnTo>
                    <a:lnTo>
                      <a:pt x="12" y="0"/>
                    </a:lnTo>
                    <a:lnTo>
                      <a:pt x="12" y="0"/>
                    </a:lnTo>
                    <a:lnTo>
                      <a:pt x="6" y="0"/>
                    </a:lnTo>
                    <a:lnTo>
                      <a:pt x="6" y="6"/>
                    </a:lnTo>
                    <a:lnTo>
                      <a:pt x="0" y="19"/>
                    </a:lnTo>
                    <a:lnTo>
                      <a:pt x="6" y="25"/>
                    </a:lnTo>
                    <a:lnTo>
                      <a:pt x="6" y="25"/>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3" name="Freeform 69"/>
              <p:cNvSpPr>
                <a:spLocks/>
              </p:cNvSpPr>
              <p:nvPr/>
            </p:nvSpPr>
            <p:spPr bwMode="auto">
              <a:xfrm>
                <a:off x="751" y="764"/>
                <a:ext cx="12" cy="19"/>
              </a:xfrm>
              <a:custGeom>
                <a:avLst/>
                <a:gdLst>
                  <a:gd name="T0" fmla="*/ 0 w 12"/>
                  <a:gd name="T1" fmla="*/ 19 h 19"/>
                  <a:gd name="T2" fmla="*/ 0 w 12"/>
                  <a:gd name="T3" fmla="*/ 19 h 19"/>
                  <a:gd name="T4" fmla="*/ 6 w 12"/>
                  <a:gd name="T5" fmla="*/ 19 h 19"/>
                  <a:gd name="T6" fmla="*/ 6 w 12"/>
                  <a:gd name="T7" fmla="*/ 19 h 19"/>
                  <a:gd name="T8" fmla="*/ 6 w 12"/>
                  <a:gd name="T9" fmla="*/ 19 h 19"/>
                  <a:gd name="T10" fmla="*/ 12 w 12"/>
                  <a:gd name="T11" fmla="*/ 13 h 19"/>
                  <a:gd name="T12" fmla="*/ 12 w 12"/>
                  <a:gd name="T13" fmla="*/ 13 h 19"/>
                  <a:gd name="T14" fmla="*/ 12 w 12"/>
                  <a:gd name="T15" fmla="*/ 6 h 19"/>
                  <a:gd name="T16" fmla="*/ 12 w 12"/>
                  <a:gd name="T17" fmla="*/ 0 h 19"/>
                  <a:gd name="T18" fmla="*/ 12 w 12"/>
                  <a:gd name="T19" fmla="*/ 0 h 19"/>
                  <a:gd name="T20" fmla="*/ 6 w 12"/>
                  <a:gd name="T21" fmla="*/ 0 h 19"/>
                  <a:gd name="T22" fmla="*/ 6 w 12"/>
                  <a:gd name="T23" fmla="*/ 0 h 19"/>
                  <a:gd name="T24" fmla="*/ 0 w 12"/>
                  <a:gd name="T25" fmla="*/ 13 h 19"/>
                  <a:gd name="T26" fmla="*/ 0 w 12"/>
                  <a:gd name="T27" fmla="*/ 13 h 19"/>
                  <a:gd name="T28" fmla="*/ 0 w 12"/>
                  <a:gd name="T29" fmla="*/ 13 h 19"/>
                  <a:gd name="T30" fmla="*/ 0 w 12"/>
                  <a:gd name="T31" fmla="*/ 19 h 19"/>
                  <a:gd name="T32" fmla="*/ 0 w 12"/>
                  <a:gd name="T33" fmla="*/ 19 h 19"/>
                  <a:gd name="T34" fmla="*/ 0 w 12"/>
                  <a:gd name="T35" fmla="*/ 19 h 19"/>
                  <a:gd name="T36" fmla="*/ 0 w 12"/>
                  <a:gd name="T3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9">
                    <a:moveTo>
                      <a:pt x="0" y="19"/>
                    </a:moveTo>
                    <a:lnTo>
                      <a:pt x="0" y="19"/>
                    </a:lnTo>
                    <a:lnTo>
                      <a:pt x="6" y="19"/>
                    </a:lnTo>
                    <a:lnTo>
                      <a:pt x="6" y="19"/>
                    </a:lnTo>
                    <a:lnTo>
                      <a:pt x="6" y="19"/>
                    </a:lnTo>
                    <a:lnTo>
                      <a:pt x="12" y="13"/>
                    </a:lnTo>
                    <a:lnTo>
                      <a:pt x="12" y="13"/>
                    </a:lnTo>
                    <a:lnTo>
                      <a:pt x="12" y="6"/>
                    </a:lnTo>
                    <a:lnTo>
                      <a:pt x="12" y="0"/>
                    </a:lnTo>
                    <a:lnTo>
                      <a:pt x="12" y="0"/>
                    </a:lnTo>
                    <a:lnTo>
                      <a:pt x="6" y="0"/>
                    </a:lnTo>
                    <a:lnTo>
                      <a:pt x="6" y="0"/>
                    </a:lnTo>
                    <a:lnTo>
                      <a:pt x="0" y="13"/>
                    </a:lnTo>
                    <a:lnTo>
                      <a:pt x="0" y="13"/>
                    </a:lnTo>
                    <a:lnTo>
                      <a:pt x="0" y="13"/>
                    </a:lnTo>
                    <a:lnTo>
                      <a:pt x="0" y="19"/>
                    </a:lnTo>
                    <a:lnTo>
                      <a:pt x="0" y="19"/>
                    </a:lnTo>
                    <a:lnTo>
                      <a:pt x="0" y="19"/>
                    </a:lnTo>
                    <a:lnTo>
                      <a:pt x="0" y="19"/>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4" name="Freeform 70"/>
              <p:cNvSpPr>
                <a:spLocks/>
              </p:cNvSpPr>
              <p:nvPr/>
            </p:nvSpPr>
            <p:spPr bwMode="auto">
              <a:xfrm>
                <a:off x="356" y="-81"/>
                <a:ext cx="43" cy="98"/>
              </a:xfrm>
              <a:custGeom>
                <a:avLst/>
                <a:gdLst>
                  <a:gd name="T0" fmla="*/ 0 w 43"/>
                  <a:gd name="T1" fmla="*/ 55 h 98"/>
                  <a:gd name="T2" fmla="*/ 0 w 43"/>
                  <a:gd name="T3" fmla="*/ 55 h 98"/>
                  <a:gd name="T4" fmla="*/ 12 w 43"/>
                  <a:gd name="T5" fmla="*/ 61 h 98"/>
                  <a:gd name="T6" fmla="*/ 18 w 43"/>
                  <a:gd name="T7" fmla="*/ 55 h 98"/>
                  <a:gd name="T8" fmla="*/ 18 w 43"/>
                  <a:gd name="T9" fmla="*/ 55 h 98"/>
                  <a:gd name="T10" fmla="*/ 18 w 43"/>
                  <a:gd name="T11" fmla="*/ 55 h 98"/>
                  <a:gd name="T12" fmla="*/ 18 w 43"/>
                  <a:gd name="T13" fmla="*/ 49 h 98"/>
                  <a:gd name="T14" fmla="*/ 18 w 43"/>
                  <a:gd name="T15" fmla="*/ 49 h 98"/>
                  <a:gd name="T16" fmla="*/ 24 w 43"/>
                  <a:gd name="T17" fmla="*/ 55 h 98"/>
                  <a:gd name="T18" fmla="*/ 24 w 43"/>
                  <a:gd name="T19" fmla="*/ 55 h 98"/>
                  <a:gd name="T20" fmla="*/ 24 w 43"/>
                  <a:gd name="T21" fmla="*/ 61 h 98"/>
                  <a:gd name="T22" fmla="*/ 24 w 43"/>
                  <a:gd name="T23" fmla="*/ 68 h 98"/>
                  <a:gd name="T24" fmla="*/ 24 w 43"/>
                  <a:gd name="T25" fmla="*/ 68 h 98"/>
                  <a:gd name="T26" fmla="*/ 24 w 43"/>
                  <a:gd name="T27" fmla="*/ 68 h 98"/>
                  <a:gd name="T28" fmla="*/ 24 w 43"/>
                  <a:gd name="T29" fmla="*/ 86 h 98"/>
                  <a:gd name="T30" fmla="*/ 18 w 43"/>
                  <a:gd name="T31" fmla="*/ 92 h 98"/>
                  <a:gd name="T32" fmla="*/ 18 w 43"/>
                  <a:gd name="T33" fmla="*/ 92 h 98"/>
                  <a:gd name="T34" fmla="*/ 18 w 43"/>
                  <a:gd name="T35" fmla="*/ 92 h 98"/>
                  <a:gd name="T36" fmla="*/ 24 w 43"/>
                  <a:gd name="T37" fmla="*/ 98 h 98"/>
                  <a:gd name="T38" fmla="*/ 24 w 43"/>
                  <a:gd name="T39" fmla="*/ 98 h 98"/>
                  <a:gd name="T40" fmla="*/ 24 w 43"/>
                  <a:gd name="T41" fmla="*/ 98 h 98"/>
                  <a:gd name="T42" fmla="*/ 31 w 43"/>
                  <a:gd name="T43" fmla="*/ 61 h 98"/>
                  <a:gd name="T44" fmla="*/ 37 w 43"/>
                  <a:gd name="T45" fmla="*/ 49 h 98"/>
                  <a:gd name="T46" fmla="*/ 43 w 43"/>
                  <a:gd name="T47" fmla="*/ 24 h 98"/>
                  <a:gd name="T48" fmla="*/ 43 w 43"/>
                  <a:gd name="T49" fmla="*/ 24 h 98"/>
                  <a:gd name="T50" fmla="*/ 31 w 43"/>
                  <a:gd name="T51" fmla="*/ 24 h 98"/>
                  <a:gd name="T52" fmla="*/ 24 w 43"/>
                  <a:gd name="T53" fmla="*/ 0 h 98"/>
                  <a:gd name="T54" fmla="*/ 18 w 43"/>
                  <a:gd name="T55" fmla="*/ 6 h 98"/>
                  <a:gd name="T56" fmla="*/ 6 w 43"/>
                  <a:gd name="T57" fmla="*/ 18 h 98"/>
                  <a:gd name="T58" fmla="*/ 6 w 43"/>
                  <a:gd name="T59" fmla="*/ 18 h 98"/>
                  <a:gd name="T60" fmla="*/ 6 w 43"/>
                  <a:gd name="T61" fmla="*/ 18 h 98"/>
                  <a:gd name="T62" fmla="*/ 12 w 43"/>
                  <a:gd name="T63" fmla="*/ 24 h 98"/>
                  <a:gd name="T64" fmla="*/ 24 w 43"/>
                  <a:gd name="T65" fmla="*/ 37 h 98"/>
                  <a:gd name="T66" fmla="*/ 18 w 43"/>
                  <a:gd name="T67" fmla="*/ 43 h 98"/>
                  <a:gd name="T68" fmla="*/ 18 w 43"/>
                  <a:gd name="T69" fmla="*/ 43 h 98"/>
                  <a:gd name="T70" fmla="*/ 18 w 43"/>
                  <a:gd name="T71" fmla="*/ 43 h 98"/>
                  <a:gd name="T72" fmla="*/ 6 w 43"/>
                  <a:gd name="T73" fmla="*/ 43 h 98"/>
                  <a:gd name="T74" fmla="*/ 0 w 43"/>
                  <a:gd name="T75" fmla="*/ 43 h 98"/>
                  <a:gd name="T76" fmla="*/ 0 w 43"/>
                  <a:gd name="T77" fmla="*/ 43 h 98"/>
                  <a:gd name="T78" fmla="*/ 0 w 43"/>
                  <a:gd name="T79" fmla="*/ 49 h 98"/>
                  <a:gd name="T80" fmla="*/ 0 w 43"/>
                  <a:gd name="T81" fmla="*/ 49 h 98"/>
                  <a:gd name="T82" fmla="*/ 0 w 43"/>
                  <a:gd name="T83"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98">
                    <a:moveTo>
                      <a:pt x="0" y="55"/>
                    </a:moveTo>
                    <a:lnTo>
                      <a:pt x="0" y="55"/>
                    </a:lnTo>
                    <a:lnTo>
                      <a:pt x="12" y="61"/>
                    </a:lnTo>
                    <a:lnTo>
                      <a:pt x="18" y="55"/>
                    </a:lnTo>
                    <a:lnTo>
                      <a:pt x="18" y="55"/>
                    </a:lnTo>
                    <a:lnTo>
                      <a:pt x="18" y="55"/>
                    </a:lnTo>
                    <a:lnTo>
                      <a:pt x="18" y="49"/>
                    </a:lnTo>
                    <a:lnTo>
                      <a:pt x="18" y="49"/>
                    </a:lnTo>
                    <a:lnTo>
                      <a:pt x="24" y="55"/>
                    </a:lnTo>
                    <a:lnTo>
                      <a:pt x="24" y="55"/>
                    </a:lnTo>
                    <a:lnTo>
                      <a:pt x="24" y="61"/>
                    </a:lnTo>
                    <a:lnTo>
                      <a:pt x="24" y="68"/>
                    </a:lnTo>
                    <a:lnTo>
                      <a:pt x="24" y="68"/>
                    </a:lnTo>
                    <a:lnTo>
                      <a:pt x="24" y="68"/>
                    </a:lnTo>
                    <a:lnTo>
                      <a:pt x="24" y="86"/>
                    </a:lnTo>
                    <a:lnTo>
                      <a:pt x="18" y="92"/>
                    </a:lnTo>
                    <a:lnTo>
                      <a:pt x="18" y="92"/>
                    </a:lnTo>
                    <a:lnTo>
                      <a:pt x="18" y="92"/>
                    </a:lnTo>
                    <a:lnTo>
                      <a:pt x="24" y="98"/>
                    </a:lnTo>
                    <a:lnTo>
                      <a:pt x="24" y="98"/>
                    </a:lnTo>
                    <a:lnTo>
                      <a:pt x="24" y="98"/>
                    </a:lnTo>
                    <a:lnTo>
                      <a:pt x="31" y="61"/>
                    </a:lnTo>
                    <a:lnTo>
                      <a:pt x="37" y="49"/>
                    </a:lnTo>
                    <a:lnTo>
                      <a:pt x="43" y="24"/>
                    </a:lnTo>
                    <a:lnTo>
                      <a:pt x="43" y="24"/>
                    </a:lnTo>
                    <a:lnTo>
                      <a:pt x="31" y="24"/>
                    </a:lnTo>
                    <a:lnTo>
                      <a:pt x="24" y="0"/>
                    </a:lnTo>
                    <a:lnTo>
                      <a:pt x="18" y="6"/>
                    </a:lnTo>
                    <a:lnTo>
                      <a:pt x="6" y="18"/>
                    </a:lnTo>
                    <a:lnTo>
                      <a:pt x="6" y="18"/>
                    </a:lnTo>
                    <a:lnTo>
                      <a:pt x="6" y="18"/>
                    </a:lnTo>
                    <a:lnTo>
                      <a:pt x="12" y="24"/>
                    </a:lnTo>
                    <a:lnTo>
                      <a:pt x="24" y="37"/>
                    </a:lnTo>
                    <a:lnTo>
                      <a:pt x="18" y="43"/>
                    </a:lnTo>
                    <a:lnTo>
                      <a:pt x="18" y="43"/>
                    </a:lnTo>
                    <a:lnTo>
                      <a:pt x="18" y="43"/>
                    </a:lnTo>
                    <a:lnTo>
                      <a:pt x="6" y="43"/>
                    </a:lnTo>
                    <a:lnTo>
                      <a:pt x="0" y="43"/>
                    </a:lnTo>
                    <a:lnTo>
                      <a:pt x="0" y="43"/>
                    </a:lnTo>
                    <a:lnTo>
                      <a:pt x="0" y="49"/>
                    </a:lnTo>
                    <a:lnTo>
                      <a:pt x="0" y="49"/>
                    </a:lnTo>
                    <a:lnTo>
                      <a:pt x="0" y="55"/>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5" name="Freeform 71"/>
              <p:cNvSpPr>
                <a:spLocks/>
              </p:cNvSpPr>
              <p:nvPr/>
            </p:nvSpPr>
            <p:spPr bwMode="auto">
              <a:xfrm>
                <a:off x="294" y="85"/>
                <a:ext cx="18" cy="13"/>
              </a:xfrm>
              <a:custGeom>
                <a:avLst/>
                <a:gdLst>
                  <a:gd name="T0" fmla="*/ 0 w 18"/>
                  <a:gd name="T1" fmla="*/ 13 h 13"/>
                  <a:gd name="T2" fmla="*/ 12 w 18"/>
                  <a:gd name="T3" fmla="*/ 7 h 13"/>
                  <a:gd name="T4" fmla="*/ 18 w 18"/>
                  <a:gd name="T5" fmla="*/ 0 h 13"/>
                  <a:gd name="T6" fmla="*/ 18 w 18"/>
                  <a:gd name="T7" fmla="*/ 0 h 13"/>
                  <a:gd name="T8" fmla="*/ 18 w 18"/>
                  <a:gd name="T9" fmla="*/ 0 h 13"/>
                  <a:gd name="T10" fmla="*/ 6 w 18"/>
                  <a:gd name="T11" fmla="*/ 0 h 13"/>
                  <a:gd name="T12" fmla="*/ 6 w 18"/>
                  <a:gd name="T13" fmla="*/ 0 h 13"/>
                  <a:gd name="T14" fmla="*/ 0 w 18"/>
                  <a:gd name="T15" fmla="*/ 13 h 13"/>
                  <a:gd name="T16" fmla="*/ 0 w 18"/>
                  <a:gd name="T17" fmla="*/ 13 h 13"/>
                  <a:gd name="T18" fmla="*/ 0 w 18"/>
                  <a:gd name="T19" fmla="*/ 13 h 13"/>
                  <a:gd name="T20" fmla="*/ 0 w 18"/>
                  <a:gd name="T21" fmla="*/ 13 h 13"/>
                  <a:gd name="T22" fmla="*/ 0 w 1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3">
                    <a:moveTo>
                      <a:pt x="0" y="13"/>
                    </a:moveTo>
                    <a:lnTo>
                      <a:pt x="12" y="7"/>
                    </a:lnTo>
                    <a:lnTo>
                      <a:pt x="18" y="0"/>
                    </a:lnTo>
                    <a:lnTo>
                      <a:pt x="18" y="0"/>
                    </a:lnTo>
                    <a:lnTo>
                      <a:pt x="18" y="0"/>
                    </a:lnTo>
                    <a:lnTo>
                      <a:pt x="6" y="0"/>
                    </a:lnTo>
                    <a:lnTo>
                      <a:pt x="6" y="0"/>
                    </a:lnTo>
                    <a:lnTo>
                      <a:pt x="0" y="13"/>
                    </a:lnTo>
                    <a:lnTo>
                      <a:pt x="0" y="13"/>
                    </a:lnTo>
                    <a:lnTo>
                      <a:pt x="0" y="13"/>
                    </a:lnTo>
                    <a:lnTo>
                      <a:pt x="0" y="13"/>
                    </a:lnTo>
                    <a:lnTo>
                      <a:pt x="0" y="13"/>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6" name="Freeform 72"/>
              <p:cNvSpPr>
                <a:spLocks/>
              </p:cNvSpPr>
              <p:nvPr/>
            </p:nvSpPr>
            <p:spPr bwMode="auto">
              <a:xfrm>
                <a:off x="294" y="104"/>
                <a:ext cx="6" cy="6"/>
              </a:xfrm>
              <a:custGeom>
                <a:avLst/>
                <a:gdLst>
                  <a:gd name="T0" fmla="*/ 0 w 6"/>
                  <a:gd name="T1" fmla="*/ 0 h 6"/>
                  <a:gd name="T2" fmla="*/ 0 w 6"/>
                  <a:gd name="T3" fmla="*/ 0 h 6"/>
                  <a:gd name="T4" fmla="*/ 0 w 6"/>
                  <a:gd name="T5" fmla="*/ 6 h 6"/>
                  <a:gd name="T6" fmla="*/ 0 w 6"/>
                  <a:gd name="T7" fmla="*/ 6 h 6"/>
                  <a:gd name="T8" fmla="*/ 0 w 6"/>
                  <a:gd name="T9" fmla="*/ 6 h 6"/>
                  <a:gd name="T10" fmla="*/ 6 w 6"/>
                  <a:gd name="T11" fmla="*/ 6 h 6"/>
                  <a:gd name="T12" fmla="*/ 6 w 6"/>
                  <a:gd name="T13" fmla="*/ 6 h 6"/>
                  <a:gd name="T14" fmla="*/ 6 w 6"/>
                  <a:gd name="T15" fmla="*/ 0 h 6"/>
                  <a:gd name="T16" fmla="*/ 6 w 6"/>
                  <a:gd name="T17" fmla="*/ 0 h 6"/>
                  <a:gd name="T18" fmla="*/ 0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0"/>
                    </a:moveTo>
                    <a:lnTo>
                      <a:pt x="0" y="0"/>
                    </a:lnTo>
                    <a:lnTo>
                      <a:pt x="0" y="6"/>
                    </a:lnTo>
                    <a:lnTo>
                      <a:pt x="0" y="6"/>
                    </a:lnTo>
                    <a:lnTo>
                      <a:pt x="0" y="6"/>
                    </a:lnTo>
                    <a:lnTo>
                      <a:pt x="6" y="6"/>
                    </a:lnTo>
                    <a:lnTo>
                      <a:pt x="6" y="6"/>
                    </a:lnTo>
                    <a:lnTo>
                      <a:pt x="6" y="0"/>
                    </a:lnTo>
                    <a:lnTo>
                      <a:pt x="6" y="0"/>
                    </a:lnTo>
                    <a:lnTo>
                      <a:pt x="0"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7" name="Freeform 73"/>
              <p:cNvSpPr>
                <a:spLocks/>
              </p:cNvSpPr>
              <p:nvPr/>
            </p:nvSpPr>
            <p:spPr bwMode="auto">
              <a:xfrm>
                <a:off x="776" y="17"/>
                <a:ext cx="12" cy="37"/>
              </a:xfrm>
              <a:custGeom>
                <a:avLst/>
                <a:gdLst>
                  <a:gd name="T0" fmla="*/ 0 w 12"/>
                  <a:gd name="T1" fmla="*/ 31 h 37"/>
                  <a:gd name="T2" fmla="*/ 0 w 12"/>
                  <a:gd name="T3" fmla="*/ 37 h 37"/>
                  <a:gd name="T4" fmla="*/ 6 w 12"/>
                  <a:gd name="T5" fmla="*/ 31 h 37"/>
                  <a:gd name="T6" fmla="*/ 6 w 12"/>
                  <a:gd name="T7" fmla="*/ 31 h 37"/>
                  <a:gd name="T8" fmla="*/ 6 w 12"/>
                  <a:gd name="T9" fmla="*/ 31 h 37"/>
                  <a:gd name="T10" fmla="*/ 6 w 12"/>
                  <a:gd name="T11" fmla="*/ 31 h 37"/>
                  <a:gd name="T12" fmla="*/ 6 w 12"/>
                  <a:gd name="T13" fmla="*/ 25 h 37"/>
                  <a:gd name="T14" fmla="*/ 6 w 12"/>
                  <a:gd name="T15" fmla="*/ 25 h 37"/>
                  <a:gd name="T16" fmla="*/ 0 w 12"/>
                  <a:gd name="T17" fmla="*/ 25 h 37"/>
                  <a:gd name="T18" fmla="*/ 0 w 12"/>
                  <a:gd name="T19" fmla="*/ 25 h 37"/>
                  <a:gd name="T20" fmla="*/ 6 w 12"/>
                  <a:gd name="T21" fmla="*/ 13 h 37"/>
                  <a:gd name="T22" fmla="*/ 6 w 12"/>
                  <a:gd name="T23" fmla="*/ 13 h 37"/>
                  <a:gd name="T24" fmla="*/ 6 w 12"/>
                  <a:gd name="T25" fmla="*/ 13 h 37"/>
                  <a:gd name="T26" fmla="*/ 12 w 12"/>
                  <a:gd name="T27" fmla="*/ 13 h 37"/>
                  <a:gd name="T28" fmla="*/ 12 w 12"/>
                  <a:gd name="T29" fmla="*/ 13 h 37"/>
                  <a:gd name="T30" fmla="*/ 12 w 12"/>
                  <a:gd name="T31" fmla="*/ 13 h 37"/>
                  <a:gd name="T32" fmla="*/ 6 w 12"/>
                  <a:gd name="T33" fmla="*/ 7 h 37"/>
                  <a:gd name="T34" fmla="*/ 6 w 12"/>
                  <a:gd name="T35" fmla="*/ 7 h 37"/>
                  <a:gd name="T36" fmla="*/ 0 w 12"/>
                  <a:gd name="T37" fmla="*/ 0 h 37"/>
                  <a:gd name="T38" fmla="*/ 0 w 12"/>
                  <a:gd name="T39" fmla="*/ 0 h 37"/>
                  <a:gd name="T40" fmla="*/ 0 w 12"/>
                  <a:gd name="T41" fmla="*/ 7 h 37"/>
                  <a:gd name="T42" fmla="*/ 0 w 12"/>
                  <a:gd name="T43" fmla="*/ 13 h 37"/>
                  <a:gd name="T44" fmla="*/ 0 w 12"/>
                  <a:gd name="T45" fmla="*/ 25 h 37"/>
                  <a:gd name="T46" fmla="*/ 0 w 12"/>
                  <a:gd name="T4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37">
                    <a:moveTo>
                      <a:pt x="0" y="31"/>
                    </a:moveTo>
                    <a:lnTo>
                      <a:pt x="0" y="37"/>
                    </a:lnTo>
                    <a:lnTo>
                      <a:pt x="6" y="31"/>
                    </a:lnTo>
                    <a:lnTo>
                      <a:pt x="6" y="31"/>
                    </a:lnTo>
                    <a:lnTo>
                      <a:pt x="6" y="31"/>
                    </a:lnTo>
                    <a:lnTo>
                      <a:pt x="6" y="31"/>
                    </a:lnTo>
                    <a:lnTo>
                      <a:pt x="6" y="25"/>
                    </a:lnTo>
                    <a:lnTo>
                      <a:pt x="6" y="25"/>
                    </a:lnTo>
                    <a:lnTo>
                      <a:pt x="0" y="25"/>
                    </a:lnTo>
                    <a:lnTo>
                      <a:pt x="0" y="25"/>
                    </a:lnTo>
                    <a:lnTo>
                      <a:pt x="6" y="13"/>
                    </a:lnTo>
                    <a:lnTo>
                      <a:pt x="6" y="13"/>
                    </a:lnTo>
                    <a:lnTo>
                      <a:pt x="6" y="13"/>
                    </a:lnTo>
                    <a:lnTo>
                      <a:pt x="12" y="13"/>
                    </a:lnTo>
                    <a:lnTo>
                      <a:pt x="12" y="13"/>
                    </a:lnTo>
                    <a:lnTo>
                      <a:pt x="12" y="13"/>
                    </a:lnTo>
                    <a:lnTo>
                      <a:pt x="6" y="7"/>
                    </a:lnTo>
                    <a:lnTo>
                      <a:pt x="6" y="7"/>
                    </a:lnTo>
                    <a:lnTo>
                      <a:pt x="0" y="0"/>
                    </a:lnTo>
                    <a:lnTo>
                      <a:pt x="0" y="0"/>
                    </a:lnTo>
                    <a:lnTo>
                      <a:pt x="0" y="7"/>
                    </a:lnTo>
                    <a:lnTo>
                      <a:pt x="0" y="13"/>
                    </a:lnTo>
                    <a:lnTo>
                      <a:pt x="0" y="25"/>
                    </a:lnTo>
                    <a:lnTo>
                      <a:pt x="0" y="31"/>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8" name="Freeform 74"/>
              <p:cNvSpPr>
                <a:spLocks/>
              </p:cNvSpPr>
              <p:nvPr/>
            </p:nvSpPr>
            <p:spPr bwMode="auto">
              <a:xfrm>
                <a:off x="776" y="826"/>
                <a:ext cx="49" cy="31"/>
              </a:xfrm>
              <a:custGeom>
                <a:avLst/>
                <a:gdLst>
                  <a:gd name="T0" fmla="*/ 18 w 49"/>
                  <a:gd name="T1" fmla="*/ 31 h 31"/>
                  <a:gd name="T2" fmla="*/ 43 w 49"/>
                  <a:gd name="T3" fmla="*/ 18 h 31"/>
                  <a:gd name="T4" fmla="*/ 43 w 49"/>
                  <a:gd name="T5" fmla="*/ 12 h 31"/>
                  <a:gd name="T6" fmla="*/ 43 w 49"/>
                  <a:gd name="T7" fmla="*/ 12 h 31"/>
                  <a:gd name="T8" fmla="*/ 49 w 49"/>
                  <a:gd name="T9" fmla="*/ 12 h 31"/>
                  <a:gd name="T10" fmla="*/ 49 w 49"/>
                  <a:gd name="T11" fmla="*/ 6 h 31"/>
                  <a:gd name="T12" fmla="*/ 49 w 49"/>
                  <a:gd name="T13" fmla="*/ 6 h 31"/>
                  <a:gd name="T14" fmla="*/ 49 w 49"/>
                  <a:gd name="T15" fmla="*/ 6 h 31"/>
                  <a:gd name="T16" fmla="*/ 43 w 49"/>
                  <a:gd name="T17" fmla="*/ 0 h 31"/>
                  <a:gd name="T18" fmla="*/ 31 w 49"/>
                  <a:gd name="T19" fmla="*/ 0 h 31"/>
                  <a:gd name="T20" fmla="*/ 31 w 49"/>
                  <a:gd name="T21" fmla="*/ 0 h 31"/>
                  <a:gd name="T22" fmla="*/ 24 w 49"/>
                  <a:gd name="T23" fmla="*/ 6 h 31"/>
                  <a:gd name="T24" fmla="*/ 24 w 49"/>
                  <a:gd name="T25" fmla="*/ 6 h 31"/>
                  <a:gd name="T26" fmla="*/ 24 w 49"/>
                  <a:gd name="T27" fmla="*/ 6 h 31"/>
                  <a:gd name="T28" fmla="*/ 12 w 49"/>
                  <a:gd name="T29" fmla="*/ 18 h 31"/>
                  <a:gd name="T30" fmla="*/ 6 w 49"/>
                  <a:gd name="T31" fmla="*/ 18 h 31"/>
                  <a:gd name="T32" fmla="*/ 6 w 49"/>
                  <a:gd name="T33" fmla="*/ 18 h 31"/>
                  <a:gd name="T34" fmla="*/ 0 w 49"/>
                  <a:gd name="T35" fmla="*/ 25 h 31"/>
                  <a:gd name="T36" fmla="*/ 0 w 49"/>
                  <a:gd name="T37" fmla="*/ 25 h 31"/>
                  <a:gd name="T38" fmla="*/ 0 w 49"/>
                  <a:gd name="T39" fmla="*/ 25 h 31"/>
                  <a:gd name="T40" fmla="*/ 6 w 49"/>
                  <a:gd name="T41" fmla="*/ 25 h 31"/>
                  <a:gd name="T42" fmla="*/ 18 w 49"/>
                  <a:gd name="T4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1">
                    <a:moveTo>
                      <a:pt x="18" y="31"/>
                    </a:moveTo>
                    <a:lnTo>
                      <a:pt x="43" y="18"/>
                    </a:lnTo>
                    <a:lnTo>
                      <a:pt x="43" y="12"/>
                    </a:lnTo>
                    <a:lnTo>
                      <a:pt x="43" y="12"/>
                    </a:lnTo>
                    <a:lnTo>
                      <a:pt x="49" y="12"/>
                    </a:lnTo>
                    <a:lnTo>
                      <a:pt x="49" y="6"/>
                    </a:lnTo>
                    <a:lnTo>
                      <a:pt x="49" y="6"/>
                    </a:lnTo>
                    <a:lnTo>
                      <a:pt x="49" y="6"/>
                    </a:lnTo>
                    <a:lnTo>
                      <a:pt x="43" y="0"/>
                    </a:lnTo>
                    <a:lnTo>
                      <a:pt x="31" y="0"/>
                    </a:lnTo>
                    <a:lnTo>
                      <a:pt x="31" y="0"/>
                    </a:lnTo>
                    <a:lnTo>
                      <a:pt x="24" y="6"/>
                    </a:lnTo>
                    <a:lnTo>
                      <a:pt x="24" y="6"/>
                    </a:lnTo>
                    <a:lnTo>
                      <a:pt x="24" y="6"/>
                    </a:lnTo>
                    <a:lnTo>
                      <a:pt x="12" y="18"/>
                    </a:lnTo>
                    <a:lnTo>
                      <a:pt x="6" y="18"/>
                    </a:lnTo>
                    <a:lnTo>
                      <a:pt x="6" y="18"/>
                    </a:lnTo>
                    <a:lnTo>
                      <a:pt x="0" y="25"/>
                    </a:lnTo>
                    <a:lnTo>
                      <a:pt x="0" y="25"/>
                    </a:lnTo>
                    <a:lnTo>
                      <a:pt x="0" y="25"/>
                    </a:lnTo>
                    <a:lnTo>
                      <a:pt x="6" y="25"/>
                    </a:lnTo>
                    <a:lnTo>
                      <a:pt x="18" y="31"/>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9" name="Freeform 75"/>
              <p:cNvSpPr>
                <a:spLocks/>
              </p:cNvSpPr>
              <p:nvPr/>
            </p:nvSpPr>
            <p:spPr bwMode="auto">
              <a:xfrm>
                <a:off x="788" y="30"/>
                <a:ext cx="0" cy="12"/>
              </a:xfrm>
              <a:custGeom>
                <a:avLst/>
                <a:gdLst>
                  <a:gd name="T0" fmla="*/ 6 h 12"/>
                  <a:gd name="T1" fmla="*/ 12 h 12"/>
                  <a:gd name="T2" fmla="*/ 12 h 12"/>
                  <a:gd name="T3" fmla="*/ 6 h 12"/>
                  <a:gd name="T4" fmla="*/ 6 h 12"/>
                  <a:gd name="T5" fmla="*/ 0 h 12"/>
                  <a:gd name="T6" fmla="*/ 0 h 12"/>
                  <a:gd name="T7" fmla="*/ 0 h 12"/>
                  <a:gd name="T8" fmla="*/ 6 h 12"/>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2">
                    <a:moveTo>
                      <a:pt x="0" y="6"/>
                    </a:moveTo>
                    <a:lnTo>
                      <a:pt x="0" y="12"/>
                    </a:lnTo>
                    <a:lnTo>
                      <a:pt x="0" y="12"/>
                    </a:lnTo>
                    <a:lnTo>
                      <a:pt x="0" y="6"/>
                    </a:lnTo>
                    <a:lnTo>
                      <a:pt x="0" y="6"/>
                    </a:lnTo>
                    <a:lnTo>
                      <a:pt x="0" y="0"/>
                    </a:lnTo>
                    <a:lnTo>
                      <a:pt x="0" y="0"/>
                    </a:lnTo>
                    <a:lnTo>
                      <a:pt x="0" y="0"/>
                    </a:lnTo>
                    <a:lnTo>
                      <a:pt x="0"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0" name="Freeform 76"/>
              <p:cNvSpPr>
                <a:spLocks/>
              </p:cNvSpPr>
              <p:nvPr/>
            </p:nvSpPr>
            <p:spPr bwMode="auto">
              <a:xfrm>
                <a:off x="776" y="73"/>
                <a:ext cx="12" cy="31"/>
              </a:xfrm>
              <a:custGeom>
                <a:avLst/>
                <a:gdLst>
                  <a:gd name="T0" fmla="*/ 0 w 12"/>
                  <a:gd name="T1" fmla="*/ 31 h 31"/>
                  <a:gd name="T2" fmla="*/ 6 w 12"/>
                  <a:gd name="T3" fmla="*/ 31 h 31"/>
                  <a:gd name="T4" fmla="*/ 6 w 12"/>
                  <a:gd name="T5" fmla="*/ 31 h 31"/>
                  <a:gd name="T6" fmla="*/ 12 w 12"/>
                  <a:gd name="T7" fmla="*/ 25 h 31"/>
                  <a:gd name="T8" fmla="*/ 12 w 12"/>
                  <a:gd name="T9" fmla="*/ 25 h 31"/>
                  <a:gd name="T10" fmla="*/ 12 w 12"/>
                  <a:gd name="T11" fmla="*/ 19 h 31"/>
                  <a:gd name="T12" fmla="*/ 12 w 12"/>
                  <a:gd name="T13" fmla="*/ 19 h 31"/>
                  <a:gd name="T14" fmla="*/ 12 w 12"/>
                  <a:gd name="T15" fmla="*/ 19 h 31"/>
                  <a:gd name="T16" fmla="*/ 12 w 12"/>
                  <a:gd name="T17" fmla="*/ 12 h 31"/>
                  <a:gd name="T18" fmla="*/ 6 w 12"/>
                  <a:gd name="T19" fmla="*/ 0 h 31"/>
                  <a:gd name="T20" fmla="*/ 6 w 12"/>
                  <a:gd name="T21" fmla="*/ 0 h 31"/>
                  <a:gd name="T22" fmla="*/ 6 w 12"/>
                  <a:gd name="T23" fmla="*/ 0 h 31"/>
                  <a:gd name="T24" fmla="*/ 6 w 12"/>
                  <a:gd name="T25" fmla="*/ 0 h 31"/>
                  <a:gd name="T26" fmla="*/ 6 w 12"/>
                  <a:gd name="T27" fmla="*/ 0 h 31"/>
                  <a:gd name="T28" fmla="*/ 0 w 12"/>
                  <a:gd name="T29" fmla="*/ 19 h 31"/>
                  <a:gd name="T30" fmla="*/ 0 w 12"/>
                  <a:gd name="T31" fmla="*/ 25 h 31"/>
                  <a:gd name="T32" fmla="*/ 0 w 12"/>
                  <a:gd name="T33" fmla="*/ 25 h 31"/>
                  <a:gd name="T34" fmla="*/ 0 w 12"/>
                  <a:gd name="T35" fmla="*/ 25 h 31"/>
                  <a:gd name="T36" fmla="*/ 0 w 12"/>
                  <a:gd name="T3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31">
                    <a:moveTo>
                      <a:pt x="0" y="31"/>
                    </a:moveTo>
                    <a:lnTo>
                      <a:pt x="6" y="31"/>
                    </a:lnTo>
                    <a:lnTo>
                      <a:pt x="6" y="31"/>
                    </a:lnTo>
                    <a:lnTo>
                      <a:pt x="12" y="25"/>
                    </a:lnTo>
                    <a:lnTo>
                      <a:pt x="12" y="25"/>
                    </a:lnTo>
                    <a:lnTo>
                      <a:pt x="12" y="19"/>
                    </a:lnTo>
                    <a:lnTo>
                      <a:pt x="12" y="19"/>
                    </a:lnTo>
                    <a:lnTo>
                      <a:pt x="12" y="19"/>
                    </a:lnTo>
                    <a:lnTo>
                      <a:pt x="12" y="12"/>
                    </a:lnTo>
                    <a:lnTo>
                      <a:pt x="6" y="0"/>
                    </a:lnTo>
                    <a:lnTo>
                      <a:pt x="6" y="0"/>
                    </a:lnTo>
                    <a:lnTo>
                      <a:pt x="6" y="0"/>
                    </a:lnTo>
                    <a:lnTo>
                      <a:pt x="6" y="0"/>
                    </a:lnTo>
                    <a:lnTo>
                      <a:pt x="6" y="0"/>
                    </a:lnTo>
                    <a:lnTo>
                      <a:pt x="0" y="19"/>
                    </a:lnTo>
                    <a:lnTo>
                      <a:pt x="0" y="25"/>
                    </a:lnTo>
                    <a:lnTo>
                      <a:pt x="0" y="25"/>
                    </a:lnTo>
                    <a:lnTo>
                      <a:pt x="0" y="25"/>
                    </a:lnTo>
                    <a:lnTo>
                      <a:pt x="0" y="31"/>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1" name="Freeform 77"/>
              <p:cNvSpPr>
                <a:spLocks/>
              </p:cNvSpPr>
              <p:nvPr/>
            </p:nvSpPr>
            <p:spPr bwMode="auto">
              <a:xfrm>
                <a:off x="782" y="739"/>
                <a:ext cx="25" cy="7"/>
              </a:xfrm>
              <a:custGeom>
                <a:avLst/>
                <a:gdLst>
                  <a:gd name="T0" fmla="*/ 25 w 25"/>
                  <a:gd name="T1" fmla="*/ 0 h 7"/>
                  <a:gd name="T2" fmla="*/ 25 w 25"/>
                  <a:gd name="T3" fmla="*/ 0 h 7"/>
                  <a:gd name="T4" fmla="*/ 18 w 25"/>
                  <a:gd name="T5" fmla="*/ 0 h 7"/>
                  <a:gd name="T6" fmla="*/ 0 w 25"/>
                  <a:gd name="T7" fmla="*/ 7 h 7"/>
                  <a:gd name="T8" fmla="*/ 0 w 25"/>
                  <a:gd name="T9" fmla="*/ 7 h 7"/>
                  <a:gd name="T10" fmla="*/ 0 w 25"/>
                  <a:gd name="T11" fmla="*/ 7 h 7"/>
                  <a:gd name="T12" fmla="*/ 0 w 25"/>
                  <a:gd name="T13" fmla="*/ 7 h 7"/>
                  <a:gd name="T14" fmla="*/ 0 w 25"/>
                  <a:gd name="T15" fmla="*/ 7 h 7"/>
                  <a:gd name="T16" fmla="*/ 0 w 25"/>
                  <a:gd name="T17" fmla="*/ 7 h 7"/>
                  <a:gd name="T18" fmla="*/ 6 w 25"/>
                  <a:gd name="T19" fmla="*/ 7 h 7"/>
                  <a:gd name="T20" fmla="*/ 25 w 25"/>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7">
                    <a:moveTo>
                      <a:pt x="25" y="0"/>
                    </a:moveTo>
                    <a:lnTo>
                      <a:pt x="25" y="0"/>
                    </a:lnTo>
                    <a:lnTo>
                      <a:pt x="18" y="0"/>
                    </a:lnTo>
                    <a:lnTo>
                      <a:pt x="0" y="7"/>
                    </a:lnTo>
                    <a:lnTo>
                      <a:pt x="0" y="7"/>
                    </a:lnTo>
                    <a:lnTo>
                      <a:pt x="0" y="7"/>
                    </a:lnTo>
                    <a:lnTo>
                      <a:pt x="0" y="7"/>
                    </a:lnTo>
                    <a:lnTo>
                      <a:pt x="0" y="7"/>
                    </a:lnTo>
                    <a:lnTo>
                      <a:pt x="0" y="7"/>
                    </a:lnTo>
                    <a:lnTo>
                      <a:pt x="6" y="7"/>
                    </a:lnTo>
                    <a:lnTo>
                      <a:pt x="25"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2" name="Freeform 78"/>
              <p:cNvSpPr>
                <a:spLocks/>
              </p:cNvSpPr>
              <p:nvPr/>
            </p:nvSpPr>
            <p:spPr bwMode="auto">
              <a:xfrm>
                <a:off x="263" y="672"/>
                <a:ext cx="0" cy="6"/>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lnTo>
                      <a:pt x="0" y="0"/>
                    </a:lnTo>
                    <a:lnTo>
                      <a:pt x="0" y="6"/>
                    </a:lnTo>
                    <a:lnTo>
                      <a:pt x="0"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 name="Freeform 79"/>
              <p:cNvSpPr>
                <a:spLocks/>
              </p:cNvSpPr>
              <p:nvPr/>
            </p:nvSpPr>
            <p:spPr bwMode="auto">
              <a:xfrm>
                <a:off x="269" y="79"/>
                <a:ext cx="12" cy="13"/>
              </a:xfrm>
              <a:custGeom>
                <a:avLst/>
                <a:gdLst>
                  <a:gd name="T0" fmla="*/ 12 w 12"/>
                  <a:gd name="T1" fmla="*/ 13 h 13"/>
                  <a:gd name="T2" fmla="*/ 12 w 12"/>
                  <a:gd name="T3" fmla="*/ 13 h 13"/>
                  <a:gd name="T4" fmla="*/ 12 w 12"/>
                  <a:gd name="T5" fmla="*/ 13 h 13"/>
                  <a:gd name="T6" fmla="*/ 12 w 12"/>
                  <a:gd name="T7" fmla="*/ 6 h 13"/>
                  <a:gd name="T8" fmla="*/ 12 w 12"/>
                  <a:gd name="T9" fmla="*/ 6 h 13"/>
                  <a:gd name="T10" fmla="*/ 6 w 12"/>
                  <a:gd name="T11" fmla="*/ 6 h 13"/>
                  <a:gd name="T12" fmla="*/ 6 w 12"/>
                  <a:gd name="T13" fmla="*/ 0 h 13"/>
                  <a:gd name="T14" fmla="*/ 6 w 12"/>
                  <a:gd name="T15" fmla="*/ 0 h 13"/>
                  <a:gd name="T16" fmla="*/ 6 w 12"/>
                  <a:gd name="T17" fmla="*/ 0 h 13"/>
                  <a:gd name="T18" fmla="*/ 0 w 12"/>
                  <a:gd name="T19" fmla="*/ 0 h 13"/>
                  <a:gd name="T20" fmla="*/ 0 w 12"/>
                  <a:gd name="T21" fmla="*/ 6 h 13"/>
                  <a:gd name="T22" fmla="*/ 6 w 12"/>
                  <a:gd name="T23" fmla="*/ 13 h 13"/>
                  <a:gd name="T24" fmla="*/ 12 w 12"/>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3">
                    <a:moveTo>
                      <a:pt x="12" y="13"/>
                    </a:moveTo>
                    <a:lnTo>
                      <a:pt x="12" y="13"/>
                    </a:lnTo>
                    <a:lnTo>
                      <a:pt x="12" y="13"/>
                    </a:lnTo>
                    <a:lnTo>
                      <a:pt x="12" y="6"/>
                    </a:lnTo>
                    <a:lnTo>
                      <a:pt x="12" y="6"/>
                    </a:lnTo>
                    <a:lnTo>
                      <a:pt x="6" y="6"/>
                    </a:lnTo>
                    <a:lnTo>
                      <a:pt x="6" y="0"/>
                    </a:lnTo>
                    <a:lnTo>
                      <a:pt x="6" y="0"/>
                    </a:lnTo>
                    <a:lnTo>
                      <a:pt x="6" y="0"/>
                    </a:lnTo>
                    <a:lnTo>
                      <a:pt x="0" y="0"/>
                    </a:lnTo>
                    <a:lnTo>
                      <a:pt x="0" y="6"/>
                    </a:lnTo>
                    <a:lnTo>
                      <a:pt x="6" y="13"/>
                    </a:lnTo>
                    <a:lnTo>
                      <a:pt x="12" y="13"/>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 name="Freeform 80"/>
              <p:cNvSpPr>
                <a:spLocks/>
              </p:cNvSpPr>
              <p:nvPr/>
            </p:nvSpPr>
            <p:spPr bwMode="auto">
              <a:xfrm>
                <a:off x="782" y="-7"/>
                <a:ext cx="31" cy="37"/>
              </a:xfrm>
              <a:custGeom>
                <a:avLst/>
                <a:gdLst>
                  <a:gd name="T0" fmla="*/ 6 w 31"/>
                  <a:gd name="T1" fmla="*/ 12 h 37"/>
                  <a:gd name="T2" fmla="*/ 6 w 31"/>
                  <a:gd name="T3" fmla="*/ 12 h 37"/>
                  <a:gd name="T4" fmla="*/ 6 w 31"/>
                  <a:gd name="T5" fmla="*/ 12 h 37"/>
                  <a:gd name="T6" fmla="*/ 0 w 31"/>
                  <a:gd name="T7" fmla="*/ 18 h 37"/>
                  <a:gd name="T8" fmla="*/ 0 w 31"/>
                  <a:gd name="T9" fmla="*/ 24 h 37"/>
                  <a:gd name="T10" fmla="*/ 6 w 31"/>
                  <a:gd name="T11" fmla="*/ 31 h 37"/>
                  <a:gd name="T12" fmla="*/ 6 w 31"/>
                  <a:gd name="T13" fmla="*/ 37 h 37"/>
                  <a:gd name="T14" fmla="*/ 12 w 31"/>
                  <a:gd name="T15" fmla="*/ 37 h 37"/>
                  <a:gd name="T16" fmla="*/ 12 w 31"/>
                  <a:gd name="T17" fmla="*/ 37 h 37"/>
                  <a:gd name="T18" fmla="*/ 12 w 31"/>
                  <a:gd name="T19" fmla="*/ 37 h 37"/>
                  <a:gd name="T20" fmla="*/ 18 w 31"/>
                  <a:gd name="T21" fmla="*/ 37 h 37"/>
                  <a:gd name="T22" fmla="*/ 18 w 31"/>
                  <a:gd name="T23" fmla="*/ 31 h 37"/>
                  <a:gd name="T24" fmla="*/ 18 w 31"/>
                  <a:gd name="T25" fmla="*/ 31 h 37"/>
                  <a:gd name="T26" fmla="*/ 18 w 31"/>
                  <a:gd name="T27" fmla="*/ 31 h 37"/>
                  <a:gd name="T28" fmla="*/ 18 w 31"/>
                  <a:gd name="T29" fmla="*/ 24 h 37"/>
                  <a:gd name="T30" fmla="*/ 18 w 31"/>
                  <a:gd name="T31" fmla="*/ 24 h 37"/>
                  <a:gd name="T32" fmla="*/ 18 w 31"/>
                  <a:gd name="T33" fmla="*/ 18 h 37"/>
                  <a:gd name="T34" fmla="*/ 12 w 31"/>
                  <a:gd name="T35" fmla="*/ 18 h 37"/>
                  <a:gd name="T36" fmla="*/ 12 w 31"/>
                  <a:gd name="T37" fmla="*/ 18 h 37"/>
                  <a:gd name="T38" fmla="*/ 18 w 31"/>
                  <a:gd name="T39" fmla="*/ 18 h 37"/>
                  <a:gd name="T40" fmla="*/ 18 w 31"/>
                  <a:gd name="T41" fmla="*/ 18 h 37"/>
                  <a:gd name="T42" fmla="*/ 18 w 31"/>
                  <a:gd name="T43" fmla="*/ 18 h 37"/>
                  <a:gd name="T44" fmla="*/ 25 w 31"/>
                  <a:gd name="T45" fmla="*/ 18 h 37"/>
                  <a:gd name="T46" fmla="*/ 25 w 31"/>
                  <a:gd name="T47" fmla="*/ 6 h 37"/>
                  <a:gd name="T48" fmla="*/ 31 w 31"/>
                  <a:gd name="T49" fmla="*/ 6 h 37"/>
                  <a:gd name="T50" fmla="*/ 31 w 31"/>
                  <a:gd name="T51" fmla="*/ 6 h 37"/>
                  <a:gd name="T52" fmla="*/ 25 w 31"/>
                  <a:gd name="T53" fmla="*/ 0 h 37"/>
                  <a:gd name="T54" fmla="*/ 25 w 31"/>
                  <a:gd name="T55" fmla="*/ 0 h 37"/>
                  <a:gd name="T56" fmla="*/ 18 w 31"/>
                  <a:gd name="T57" fmla="*/ 0 h 37"/>
                  <a:gd name="T58" fmla="*/ 18 w 31"/>
                  <a:gd name="T59" fmla="*/ 0 h 37"/>
                  <a:gd name="T60" fmla="*/ 18 w 31"/>
                  <a:gd name="T61" fmla="*/ 0 h 37"/>
                  <a:gd name="T62" fmla="*/ 12 w 31"/>
                  <a:gd name="T63" fmla="*/ 0 h 37"/>
                  <a:gd name="T64" fmla="*/ 6 w 31"/>
                  <a:gd name="T65" fmla="*/ 6 h 37"/>
                  <a:gd name="T66" fmla="*/ 6 w 31"/>
                  <a:gd name="T67" fmla="*/ 12 h 37"/>
                  <a:gd name="T68" fmla="*/ 12 w 31"/>
                  <a:gd name="T69" fmla="*/ 12 h 37"/>
                  <a:gd name="T70" fmla="*/ 12 w 31"/>
                  <a:gd name="T71" fmla="*/ 12 h 37"/>
                  <a:gd name="T72" fmla="*/ 12 w 31"/>
                  <a:gd name="T73" fmla="*/ 12 h 37"/>
                  <a:gd name="T74" fmla="*/ 6 w 31"/>
                  <a:gd name="T75" fmla="*/ 12 h 37"/>
                  <a:gd name="T76" fmla="*/ 6 w 31"/>
                  <a:gd name="T77" fmla="*/ 12 h 37"/>
                  <a:gd name="T78" fmla="*/ 6 w 31"/>
                  <a:gd name="T79" fmla="*/ 12 h 37"/>
                  <a:gd name="T80" fmla="*/ 6 w 31"/>
                  <a:gd name="T81"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37">
                    <a:moveTo>
                      <a:pt x="6" y="12"/>
                    </a:moveTo>
                    <a:lnTo>
                      <a:pt x="6" y="12"/>
                    </a:lnTo>
                    <a:lnTo>
                      <a:pt x="6" y="12"/>
                    </a:lnTo>
                    <a:lnTo>
                      <a:pt x="0" y="18"/>
                    </a:lnTo>
                    <a:lnTo>
                      <a:pt x="0" y="24"/>
                    </a:lnTo>
                    <a:lnTo>
                      <a:pt x="6" y="31"/>
                    </a:lnTo>
                    <a:lnTo>
                      <a:pt x="6" y="37"/>
                    </a:lnTo>
                    <a:lnTo>
                      <a:pt x="12" y="37"/>
                    </a:lnTo>
                    <a:lnTo>
                      <a:pt x="12" y="37"/>
                    </a:lnTo>
                    <a:lnTo>
                      <a:pt x="12" y="37"/>
                    </a:lnTo>
                    <a:lnTo>
                      <a:pt x="18" y="37"/>
                    </a:lnTo>
                    <a:lnTo>
                      <a:pt x="18" y="31"/>
                    </a:lnTo>
                    <a:lnTo>
                      <a:pt x="18" y="31"/>
                    </a:lnTo>
                    <a:lnTo>
                      <a:pt x="18" y="31"/>
                    </a:lnTo>
                    <a:lnTo>
                      <a:pt x="18" y="24"/>
                    </a:lnTo>
                    <a:lnTo>
                      <a:pt x="18" y="24"/>
                    </a:lnTo>
                    <a:lnTo>
                      <a:pt x="18" y="18"/>
                    </a:lnTo>
                    <a:lnTo>
                      <a:pt x="12" y="18"/>
                    </a:lnTo>
                    <a:lnTo>
                      <a:pt x="12" y="18"/>
                    </a:lnTo>
                    <a:lnTo>
                      <a:pt x="18" y="18"/>
                    </a:lnTo>
                    <a:lnTo>
                      <a:pt x="18" y="18"/>
                    </a:lnTo>
                    <a:lnTo>
                      <a:pt x="18" y="18"/>
                    </a:lnTo>
                    <a:lnTo>
                      <a:pt x="25" y="18"/>
                    </a:lnTo>
                    <a:lnTo>
                      <a:pt x="25" y="6"/>
                    </a:lnTo>
                    <a:lnTo>
                      <a:pt x="31" y="6"/>
                    </a:lnTo>
                    <a:lnTo>
                      <a:pt x="31" y="6"/>
                    </a:lnTo>
                    <a:lnTo>
                      <a:pt x="25" y="0"/>
                    </a:lnTo>
                    <a:lnTo>
                      <a:pt x="25" y="0"/>
                    </a:lnTo>
                    <a:lnTo>
                      <a:pt x="18" y="0"/>
                    </a:lnTo>
                    <a:lnTo>
                      <a:pt x="18" y="0"/>
                    </a:lnTo>
                    <a:lnTo>
                      <a:pt x="18" y="0"/>
                    </a:lnTo>
                    <a:lnTo>
                      <a:pt x="12" y="0"/>
                    </a:lnTo>
                    <a:lnTo>
                      <a:pt x="6" y="6"/>
                    </a:lnTo>
                    <a:lnTo>
                      <a:pt x="6" y="12"/>
                    </a:lnTo>
                    <a:lnTo>
                      <a:pt x="12" y="12"/>
                    </a:lnTo>
                    <a:lnTo>
                      <a:pt x="12" y="12"/>
                    </a:lnTo>
                    <a:lnTo>
                      <a:pt x="12" y="12"/>
                    </a:lnTo>
                    <a:lnTo>
                      <a:pt x="6" y="12"/>
                    </a:lnTo>
                    <a:lnTo>
                      <a:pt x="6" y="12"/>
                    </a:lnTo>
                    <a:lnTo>
                      <a:pt x="6" y="12"/>
                    </a:lnTo>
                    <a:lnTo>
                      <a:pt x="6"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5" name="Freeform 81"/>
              <p:cNvSpPr>
                <a:spLocks/>
              </p:cNvSpPr>
              <p:nvPr/>
            </p:nvSpPr>
            <p:spPr bwMode="auto">
              <a:xfrm>
                <a:off x="84" y="295"/>
                <a:ext cx="6" cy="25"/>
              </a:xfrm>
              <a:custGeom>
                <a:avLst/>
                <a:gdLst>
                  <a:gd name="T0" fmla="*/ 6 w 6"/>
                  <a:gd name="T1" fmla="*/ 19 h 25"/>
                  <a:gd name="T2" fmla="*/ 6 w 6"/>
                  <a:gd name="T3" fmla="*/ 19 h 25"/>
                  <a:gd name="T4" fmla="*/ 6 w 6"/>
                  <a:gd name="T5" fmla="*/ 19 h 25"/>
                  <a:gd name="T6" fmla="*/ 6 w 6"/>
                  <a:gd name="T7" fmla="*/ 6 h 25"/>
                  <a:gd name="T8" fmla="*/ 6 w 6"/>
                  <a:gd name="T9" fmla="*/ 6 h 25"/>
                  <a:gd name="T10" fmla="*/ 6 w 6"/>
                  <a:gd name="T11" fmla="*/ 0 h 25"/>
                  <a:gd name="T12" fmla="*/ 6 w 6"/>
                  <a:gd name="T13" fmla="*/ 0 h 25"/>
                  <a:gd name="T14" fmla="*/ 0 w 6"/>
                  <a:gd name="T15" fmla="*/ 6 h 25"/>
                  <a:gd name="T16" fmla="*/ 0 w 6"/>
                  <a:gd name="T17" fmla="*/ 6 h 25"/>
                  <a:gd name="T18" fmla="*/ 0 w 6"/>
                  <a:gd name="T19" fmla="*/ 13 h 25"/>
                  <a:gd name="T20" fmla="*/ 0 w 6"/>
                  <a:gd name="T21" fmla="*/ 19 h 25"/>
                  <a:gd name="T22" fmla="*/ 0 w 6"/>
                  <a:gd name="T23" fmla="*/ 25 h 25"/>
                  <a:gd name="T24" fmla="*/ 0 w 6"/>
                  <a:gd name="T25" fmla="*/ 25 h 25"/>
                  <a:gd name="T26" fmla="*/ 6 w 6"/>
                  <a:gd name="T2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5">
                    <a:moveTo>
                      <a:pt x="6" y="19"/>
                    </a:moveTo>
                    <a:lnTo>
                      <a:pt x="6" y="19"/>
                    </a:lnTo>
                    <a:lnTo>
                      <a:pt x="6" y="19"/>
                    </a:lnTo>
                    <a:lnTo>
                      <a:pt x="6" y="6"/>
                    </a:lnTo>
                    <a:lnTo>
                      <a:pt x="6" y="6"/>
                    </a:lnTo>
                    <a:lnTo>
                      <a:pt x="6" y="0"/>
                    </a:lnTo>
                    <a:lnTo>
                      <a:pt x="6" y="0"/>
                    </a:lnTo>
                    <a:lnTo>
                      <a:pt x="0" y="6"/>
                    </a:lnTo>
                    <a:lnTo>
                      <a:pt x="0" y="6"/>
                    </a:lnTo>
                    <a:lnTo>
                      <a:pt x="0" y="13"/>
                    </a:lnTo>
                    <a:lnTo>
                      <a:pt x="0" y="19"/>
                    </a:lnTo>
                    <a:lnTo>
                      <a:pt x="0" y="25"/>
                    </a:lnTo>
                    <a:lnTo>
                      <a:pt x="0" y="25"/>
                    </a:lnTo>
                    <a:lnTo>
                      <a:pt x="6" y="19"/>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6" name="Freeform 82"/>
              <p:cNvSpPr>
                <a:spLocks/>
              </p:cNvSpPr>
              <p:nvPr/>
            </p:nvSpPr>
            <p:spPr bwMode="auto">
              <a:xfrm>
                <a:off x="139" y="474"/>
                <a:ext cx="13" cy="25"/>
              </a:xfrm>
              <a:custGeom>
                <a:avLst/>
                <a:gdLst>
                  <a:gd name="T0" fmla="*/ 0 w 13"/>
                  <a:gd name="T1" fmla="*/ 0 h 25"/>
                  <a:gd name="T2" fmla="*/ 0 w 13"/>
                  <a:gd name="T3" fmla="*/ 0 h 25"/>
                  <a:gd name="T4" fmla="*/ 0 w 13"/>
                  <a:gd name="T5" fmla="*/ 6 h 25"/>
                  <a:gd name="T6" fmla="*/ 0 w 13"/>
                  <a:gd name="T7" fmla="*/ 6 h 25"/>
                  <a:gd name="T8" fmla="*/ 7 w 13"/>
                  <a:gd name="T9" fmla="*/ 12 h 25"/>
                  <a:gd name="T10" fmla="*/ 7 w 13"/>
                  <a:gd name="T11" fmla="*/ 19 h 25"/>
                  <a:gd name="T12" fmla="*/ 7 w 13"/>
                  <a:gd name="T13" fmla="*/ 25 h 25"/>
                  <a:gd name="T14" fmla="*/ 13 w 13"/>
                  <a:gd name="T15" fmla="*/ 25 h 25"/>
                  <a:gd name="T16" fmla="*/ 13 w 13"/>
                  <a:gd name="T17" fmla="*/ 19 h 25"/>
                  <a:gd name="T18" fmla="*/ 13 w 13"/>
                  <a:gd name="T19" fmla="*/ 12 h 25"/>
                  <a:gd name="T20" fmla="*/ 13 w 13"/>
                  <a:gd name="T21" fmla="*/ 12 h 25"/>
                  <a:gd name="T22" fmla="*/ 7 w 13"/>
                  <a:gd name="T23" fmla="*/ 6 h 25"/>
                  <a:gd name="T24" fmla="*/ 7 w 13"/>
                  <a:gd name="T25" fmla="*/ 6 h 25"/>
                  <a:gd name="T26" fmla="*/ 7 w 13"/>
                  <a:gd name="T27" fmla="*/ 6 h 25"/>
                  <a:gd name="T28" fmla="*/ 0 w 13"/>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5">
                    <a:moveTo>
                      <a:pt x="0" y="0"/>
                    </a:moveTo>
                    <a:lnTo>
                      <a:pt x="0" y="0"/>
                    </a:lnTo>
                    <a:lnTo>
                      <a:pt x="0" y="6"/>
                    </a:lnTo>
                    <a:lnTo>
                      <a:pt x="0" y="6"/>
                    </a:lnTo>
                    <a:lnTo>
                      <a:pt x="7" y="12"/>
                    </a:lnTo>
                    <a:lnTo>
                      <a:pt x="7" y="19"/>
                    </a:lnTo>
                    <a:lnTo>
                      <a:pt x="7" y="25"/>
                    </a:lnTo>
                    <a:lnTo>
                      <a:pt x="13" y="25"/>
                    </a:lnTo>
                    <a:lnTo>
                      <a:pt x="13" y="19"/>
                    </a:lnTo>
                    <a:lnTo>
                      <a:pt x="13" y="12"/>
                    </a:lnTo>
                    <a:lnTo>
                      <a:pt x="13" y="12"/>
                    </a:lnTo>
                    <a:lnTo>
                      <a:pt x="7" y="6"/>
                    </a:lnTo>
                    <a:lnTo>
                      <a:pt x="7" y="6"/>
                    </a:lnTo>
                    <a:lnTo>
                      <a:pt x="7" y="6"/>
                    </a:lnTo>
                    <a:lnTo>
                      <a:pt x="0"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7" name="Freeform 83"/>
              <p:cNvSpPr>
                <a:spLocks/>
              </p:cNvSpPr>
              <p:nvPr/>
            </p:nvSpPr>
            <p:spPr bwMode="auto">
              <a:xfrm>
                <a:off x="176" y="739"/>
                <a:ext cx="38" cy="31"/>
              </a:xfrm>
              <a:custGeom>
                <a:avLst/>
                <a:gdLst>
                  <a:gd name="T0" fmla="*/ 31 w 38"/>
                  <a:gd name="T1" fmla="*/ 19 h 31"/>
                  <a:gd name="T2" fmla="*/ 31 w 38"/>
                  <a:gd name="T3" fmla="*/ 19 h 31"/>
                  <a:gd name="T4" fmla="*/ 31 w 38"/>
                  <a:gd name="T5" fmla="*/ 13 h 31"/>
                  <a:gd name="T6" fmla="*/ 38 w 38"/>
                  <a:gd name="T7" fmla="*/ 13 h 31"/>
                  <a:gd name="T8" fmla="*/ 19 w 38"/>
                  <a:gd name="T9" fmla="*/ 0 h 31"/>
                  <a:gd name="T10" fmla="*/ 19 w 38"/>
                  <a:gd name="T11" fmla="*/ 0 h 31"/>
                  <a:gd name="T12" fmla="*/ 13 w 38"/>
                  <a:gd name="T13" fmla="*/ 0 h 31"/>
                  <a:gd name="T14" fmla="*/ 7 w 38"/>
                  <a:gd name="T15" fmla="*/ 0 h 31"/>
                  <a:gd name="T16" fmla="*/ 0 w 38"/>
                  <a:gd name="T17" fmla="*/ 7 h 31"/>
                  <a:gd name="T18" fmla="*/ 0 w 38"/>
                  <a:gd name="T19" fmla="*/ 7 h 31"/>
                  <a:gd name="T20" fmla="*/ 0 w 38"/>
                  <a:gd name="T21" fmla="*/ 19 h 31"/>
                  <a:gd name="T22" fmla="*/ 7 w 38"/>
                  <a:gd name="T23" fmla="*/ 25 h 31"/>
                  <a:gd name="T24" fmla="*/ 13 w 38"/>
                  <a:gd name="T25" fmla="*/ 31 h 31"/>
                  <a:gd name="T26" fmla="*/ 13 w 38"/>
                  <a:gd name="T27" fmla="*/ 31 h 31"/>
                  <a:gd name="T28" fmla="*/ 19 w 38"/>
                  <a:gd name="T29" fmla="*/ 31 h 31"/>
                  <a:gd name="T30" fmla="*/ 19 w 38"/>
                  <a:gd name="T31" fmla="*/ 31 h 31"/>
                  <a:gd name="T32" fmla="*/ 19 w 38"/>
                  <a:gd name="T33" fmla="*/ 25 h 31"/>
                  <a:gd name="T34" fmla="*/ 25 w 38"/>
                  <a:gd name="T35" fmla="*/ 25 h 31"/>
                  <a:gd name="T36" fmla="*/ 25 w 38"/>
                  <a:gd name="T37" fmla="*/ 25 h 31"/>
                  <a:gd name="T38" fmla="*/ 25 w 38"/>
                  <a:gd name="T39" fmla="*/ 25 h 31"/>
                  <a:gd name="T40" fmla="*/ 25 w 38"/>
                  <a:gd name="T41" fmla="*/ 25 h 31"/>
                  <a:gd name="T42" fmla="*/ 31 w 38"/>
                  <a:gd name="T4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1">
                    <a:moveTo>
                      <a:pt x="31" y="19"/>
                    </a:moveTo>
                    <a:lnTo>
                      <a:pt x="31" y="19"/>
                    </a:lnTo>
                    <a:lnTo>
                      <a:pt x="31" y="13"/>
                    </a:lnTo>
                    <a:lnTo>
                      <a:pt x="38" y="13"/>
                    </a:lnTo>
                    <a:lnTo>
                      <a:pt x="19" y="0"/>
                    </a:lnTo>
                    <a:lnTo>
                      <a:pt x="19" y="0"/>
                    </a:lnTo>
                    <a:lnTo>
                      <a:pt x="13" y="0"/>
                    </a:lnTo>
                    <a:lnTo>
                      <a:pt x="7" y="0"/>
                    </a:lnTo>
                    <a:lnTo>
                      <a:pt x="0" y="7"/>
                    </a:lnTo>
                    <a:lnTo>
                      <a:pt x="0" y="7"/>
                    </a:lnTo>
                    <a:lnTo>
                      <a:pt x="0" y="19"/>
                    </a:lnTo>
                    <a:lnTo>
                      <a:pt x="7" y="25"/>
                    </a:lnTo>
                    <a:lnTo>
                      <a:pt x="13" y="31"/>
                    </a:lnTo>
                    <a:lnTo>
                      <a:pt x="13" y="31"/>
                    </a:lnTo>
                    <a:lnTo>
                      <a:pt x="19" y="31"/>
                    </a:lnTo>
                    <a:lnTo>
                      <a:pt x="19" y="31"/>
                    </a:lnTo>
                    <a:lnTo>
                      <a:pt x="19" y="25"/>
                    </a:lnTo>
                    <a:lnTo>
                      <a:pt x="25" y="25"/>
                    </a:lnTo>
                    <a:lnTo>
                      <a:pt x="25" y="25"/>
                    </a:lnTo>
                    <a:lnTo>
                      <a:pt x="25" y="25"/>
                    </a:lnTo>
                    <a:lnTo>
                      <a:pt x="25" y="25"/>
                    </a:lnTo>
                    <a:lnTo>
                      <a:pt x="31" y="19"/>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8" name="Freeform 84"/>
              <p:cNvSpPr>
                <a:spLocks/>
              </p:cNvSpPr>
              <p:nvPr/>
            </p:nvSpPr>
            <p:spPr bwMode="auto">
              <a:xfrm>
                <a:off x="251" y="104"/>
                <a:ext cx="43" cy="31"/>
              </a:xfrm>
              <a:custGeom>
                <a:avLst/>
                <a:gdLst>
                  <a:gd name="T0" fmla="*/ 0 w 43"/>
                  <a:gd name="T1" fmla="*/ 25 h 31"/>
                  <a:gd name="T2" fmla="*/ 6 w 43"/>
                  <a:gd name="T3" fmla="*/ 25 h 31"/>
                  <a:gd name="T4" fmla="*/ 6 w 43"/>
                  <a:gd name="T5" fmla="*/ 25 h 31"/>
                  <a:gd name="T6" fmla="*/ 12 w 43"/>
                  <a:gd name="T7" fmla="*/ 31 h 31"/>
                  <a:gd name="T8" fmla="*/ 30 w 43"/>
                  <a:gd name="T9" fmla="*/ 31 h 31"/>
                  <a:gd name="T10" fmla="*/ 37 w 43"/>
                  <a:gd name="T11" fmla="*/ 31 h 31"/>
                  <a:gd name="T12" fmla="*/ 43 w 43"/>
                  <a:gd name="T13" fmla="*/ 25 h 31"/>
                  <a:gd name="T14" fmla="*/ 43 w 43"/>
                  <a:gd name="T15" fmla="*/ 25 h 31"/>
                  <a:gd name="T16" fmla="*/ 43 w 43"/>
                  <a:gd name="T17" fmla="*/ 25 h 31"/>
                  <a:gd name="T18" fmla="*/ 37 w 43"/>
                  <a:gd name="T19" fmla="*/ 25 h 31"/>
                  <a:gd name="T20" fmla="*/ 30 w 43"/>
                  <a:gd name="T21" fmla="*/ 18 h 31"/>
                  <a:gd name="T22" fmla="*/ 24 w 43"/>
                  <a:gd name="T23" fmla="*/ 18 h 31"/>
                  <a:gd name="T24" fmla="*/ 24 w 43"/>
                  <a:gd name="T25" fmla="*/ 12 h 31"/>
                  <a:gd name="T26" fmla="*/ 24 w 43"/>
                  <a:gd name="T27" fmla="*/ 12 h 31"/>
                  <a:gd name="T28" fmla="*/ 18 w 43"/>
                  <a:gd name="T29" fmla="*/ 6 h 31"/>
                  <a:gd name="T30" fmla="*/ 18 w 43"/>
                  <a:gd name="T31" fmla="*/ 0 h 31"/>
                  <a:gd name="T32" fmla="*/ 12 w 43"/>
                  <a:gd name="T33" fmla="*/ 0 h 31"/>
                  <a:gd name="T34" fmla="*/ 12 w 43"/>
                  <a:gd name="T35" fmla="*/ 0 h 31"/>
                  <a:gd name="T36" fmla="*/ 6 w 43"/>
                  <a:gd name="T37" fmla="*/ 0 h 31"/>
                  <a:gd name="T38" fmla="*/ 6 w 43"/>
                  <a:gd name="T39" fmla="*/ 0 h 31"/>
                  <a:gd name="T40" fmla="*/ 0 w 43"/>
                  <a:gd name="T41" fmla="*/ 6 h 31"/>
                  <a:gd name="T42" fmla="*/ 0 w 43"/>
                  <a:gd name="T43" fmla="*/ 18 h 31"/>
                  <a:gd name="T44" fmla="*/ 0 w 43"/>
                  <a:gd name="T45" fmla="*/ 18 h 31"/>
                  <a:gd name="T46" fmla="*/ 0 w 43"/>
                  <a:gd name="T47" fmla="*/ 18 h 31"/>
                  <a:gd name="T48" fmla="*/ 0 w 43"/>
                  <a:gd name="T49" fmla="*/ 18 h 31"/>
                  <a:gd name="T50" fmla="*/ 0 w 43"/>
                  <a:gd name="T5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31">
                    <a:moveTo>
                      <a:pt x="0" y="25"/>
                    </a:moveTo>
                    <a:lnTo>
                      <a:pt x="6" y="25"/>
                    </a:lnTo>
                    <a:lnTo>
                      <a:pt x="6" y="25"/>
                    </a:lnTo>
                    <a:lnTo>
                      <a:pt x="12" y="31"/>
                    </a:lnTo>
                    <a:lnTo>
                      <a:pt x="30" y="31"/>
                    </a:lnTo>
                    <a:lnTo>
                      <a:pt x="37" y="31"/>
                    </a:lnTo>
                    <a:lnTo>
                      <a:pt x="43" y="25"/>
                    </a:lnTo>
                    <a:lnTo>
                      <a:pt x="43" y="25"/>
                    </a:lnTo>
                    <a:lnTo>
                      <a:pt x="43" y="25"/>
                    </a:lnTo>
                    <a:lnTo>
                      <a:pt x="37" y="25"/>
                    </a:lnTo>
                    <a:lnTo>
                      <a:pt x="30" y="18"/>
                    </a:lnTo>
                    <a:lnTo>
                      <a:pt x="24" y="18"/>
                    </a:lnTo>
                    <a:lnTo>
                      <a:pt x="24" y="12"/>
                    </a:lnTo>
                    <a:lnTo>
                      <a:pt x="24" y="12"/>
                    </a:lnTo>
                    <a:lnTo>
                      <a:pt x="18" y="6"/>
                    </a:lnTo>
                    <a:lnTo>
                      <a:pt x="18" y="0"/>
                    </a:lnTo>
                    <a:lnTo>
                      <a:pt x="12" y="0"/>
                    </a:lnTo>
                    <a:lnTo>
                      <a:pt x="12" y="0"/>
                    </a:lnTo>
                    <a:lnTo>
                      <a:pt x="6" y="0"/>
                    </a:lnTo>
                    <a:lnTo>
                      <a:pt x="6" y="0"/>
                    </a:lnTo>
                    <a:lnTo>
                      <a:pt x="0" y="6"/>
                    </a:lnTo>
                    <a:lnTo>
                      <a:pt x="0" y="18"/>
                    </a:lnTo>
                    <a:lnTo>
                      <a:pt x="0" y="18"/>
                    </a:lnTo>
                    <a:lnTo>
                      <a:pt x="0" y="18"/>
                    </a:lnTo>
                    <a:lnTo>
                      <a:pt x="0" y="18"/>
                    </a:lnTo>
                    <a:lnTo>
                      <a:pt x="0" y="25"/>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9" name="Freeform 85"/>
              <p:cNvSpPr>
                <a:spLocks/>
              </p:cNvSpPr>
              <p:nvPr/>
            </p:nvSpPr>
            <p:spPr bwMode="auto">
              <a:xfrm>
                <a:off x="251" y="129"/>
                <a:ext cx="18" cy="18"/>
              </a:xfrm>
              <a:custGeom>
                <a:avLst/>
                <a:gdLst>
                  <a:gd name="T0" fmla="*/ 12 w 18"/>
                  <a:gd name="T1" fmla="*/ 18 h 18"/>
                  <a:gd name="T2" fmla="*/ 12 w 18"/>
                  <a:gd name="T3" fmla="*/ 18 h 18"/>
                  <a:gd name="T4" fmla="*/ 18 w 18"/>
                  <a:gd name="T5" fmla="*/ 18 h 18"/>
                  <a:gd name="T6" fmla="*/ 18 w 18"/>
                  <a:gd name="T7" fmla="*/ 18 h 18"/>
                  <a:gd name="T8" fmla="*/ 12 w 18"/>
                  <a:gd name="T9" fmla="*/ 12 h 18"/>
                  <a:gd name="T10" fmla="*/ 12 w 18"/>
                  <a:gd name="T11" fmla="*/ 6 h 18"/>
                  <a:gd name="T12" fmla="*/ 12 w 18"/>
                  <a:gd name="T13" fmla="*/ 6 h 18"/>
                  <a:gd name="T14" fmla="*/ 12 w 18"/>
                  <a:gd name="T15" fmla="*/ 6 h 18"/>
                  <a:gd name="T16" fmla="*/ 0 w 18"/>
                  <a:gd name="T17" fmla="*/ 0 h 18"/>
                  <a:gd name="T18" fmla="*/ 0 w 18"/>
                  <a:gd name="T19" fmla="*/ 0 h 18"/>
                  <a:gd name="T20" fmla="*/ 0 w 18"/>
                  <a:gd name="T21" fmla="*/ 6 h 18"/>
                  <a:gd name="T22" fmla="*/ 0 w 18"/>
                  <a:gd name="T23" fmla="*/ 6 h 18"/>
                  <a:gd name="T24" fmla="*/ 0 w 18"/>
                  <a:gd name="T25" fmla="*/ 6 h 18"/>
                  <a:gd name="T26" fmla="*/ 0 w 18"/>
                  <a:gd name="T27" fmla="*/ 6 h 18"/>
                  <a:gd name="T28" fmla="*/ 6 w 18"/>
                  <a:gd name="T29" fmla="*/ 18 h 18"/>
                  <a:gd name="T30" fmla="*/ 12 w 18"/>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12" y="18"/>
                    </a:moveTo>
                    <a:lnTo>
                      <a:pt x="12" y="18"/>
                    </a:lnTo>
                    <a:lnTo>
                      <a:pt x="18" y="18"/>
                    </a:lnTo>
                    <a:lnTo>
                      <a:pt x="18" y="18"/>
                    </a:lnTo>
                    <a:lnTo>
                      <a:pt x="12" y="12"/>
                    </a:lnTo>
                    <a:lnTo>
                      <a:pt x="12" y="6"/>
                    </a:lnTo>
                    <a:lnTo>
                      <a:pt x="12" y="6"/>
                    </a:lnTo>
                    <a:lnTo>
                      <a:pt x="12" y="6"/>
                    </a:lnTo>
                    <a:lnTo>
                      <a:pt x="0" y="0"/>
                    </a:lnTo>
                    <a:lnTo>
                      <a:pt x="0" y="0"/>
                    </a:lnTo>
                    <a:lnTo>
                      <a:pt x="0" y="6"/>
                    </a:lnTo>
                    <a:lnTo>
                      <a:pt x="0" y="6"/>
                    </a:lnTo>
                    <a:lnTo>
                      <a:pt x="0" y="6"/>
                    </a:lnTo>
                    <a:lnTo>
                      <a:pt x="0" y="6"/>
                    </a:lnTo>
                    <a:lnTo>
                      <a:pt x="6" y="18"/>
                    </a:lnTo>
                    <a:lnTo>
                      <a:pt x="12" y="18"/>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0" name="Freeform 86"/>
              <p:cNvSpPr>
                <a:spLocks/>
              </p:cNvSpPr>
              <p:nvPr/>
            </p:nvSpPr>
            <p:spPr bwMode="auto">
              <a:xfrm>
                <a:off x="269" y="98"/>
                <a:ext cx="6" cy="6"/>
              </a:xfrm>
              <a:custGeom>
                <a:avLst/>
                <a:gdLst>
                  <a:gd name="T0" fmla="*/ 6 w 6"/>
                  <a:gd name="T1" fmla="*/ 6 h 6"/>
                  <a:gd name="T2" fmla="*/ 6 w 6"/>
                  <a:gd name="T3" fmla="*/ 6 h 6"/>
                  <a:gd name="T4" fmla="*/ 6 w 6"/>
                  <a:gd name="T5" fmla="*/ 6 h 6"/>
                  <a:gd name="T6" fmla="*/ 6 w 6"/>
                  <a:gd name="T7" fmla="*/ 6 h 6"/>
                  <a:gd name="T8" fmla="*/ 6 w 6"/>
                  <a:gd name="T9" fmla="*/ 6 h 6"/>
                  <a:gd name="T10" fmla="*/ 6 w 6"/>
                  <a:gd name="T11" fmla="*/ 0 h 6"/>
                  <a:gd name="T12" fmla="*/ 6 w 6"/>
                  <a:gd name="T13" fmla="*/ 0 h 6"/>
                  <a:gd name="T14" fmla="*/ 0 w 6"/>
                  <a:gd name="T15" fmla="*/ 0 h 6"/>
                  <a:gd name="T16" fmla="*/ 0 w 6"/>
                  <a:gd name="T17" fmla="*/ 0 h 6"/>
                  <a:gd name="T18" fmla="*/ 0 w 6"/>
                  <a:gd name="T19" fmla="*/ 6 h 6"/>
                  <a:gd name="T20" fmla="*/ 0 w 6"/>
                  <a:gd name="T21" fmla="*/ 6 h 6"/>
                  <a:gd name="T22" fmla="*/ 0 w 6"/>
                  <a:gd name="T23" fmla="*/ 6 h 6"/>
                  <a:gd name="T24" fmla="*/ 0 w 6"/>
                  <a:gd name="T25" fmla="*/ 6 h 6"/>
                  <a:gd name="T26" fmla="*/ 0 w 6"/>
                  <a:gd name="T27" fmla="*/ 6 h 6"/>
                  <a:gd name="T28" fmla="*/ 6 w 6"/>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6" y="6"/>
                    </a:moveTo>
                    <a:lnTo>
                      <a:pt x="6" y="6"/>
                    </a:lnTo>
                    <a:lnTo>
                      <a:pt x="6" y="6"/>
                    </a:lnTo>
                    <a:lnTo>
                      <a:pt x="6" y="6"/>
                    </a:lnTo>
                    <a:lnTo>
                      <a:pt x="6" y="6"/>
                    </a:lnTo>
                    <a:lnTo>
                      <a:pt x="6" y="0"/>
                    </a:lnTo>
                    <a:lnTo>
                      <a:pt x="6" y="0"/>
                    </a:lnTo>
                    <a:lnTo>
                      <a:pt x="0" y="0"/>
                    </a:lnTo>
                    <a:lnTo>
                      <a:pt x="0" y="0"/>
                    </a:lnTo>
                    <a:lnTo>
                      <a:pt x="0" y="6"/>
                    </a:lnTo>
                    <a:lnTo>
                      <a:pt x="0" y="6"/>
                    </a:lnTo>
                    <a:lnTo>
                      <a:pt x="0" y="6"/>
                    </a:lnTo>
                    <a:lnTo>
                      <a:pt x="0" y="6"/>
                    </a:lnTo>
                    <a:lnTo>
                      <a:pt x="0" y="6"/>
                    </a:lnTo>
                    <a:lnTo>
                      <a:pt x="6"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1" name="Freeform 87"/>
              <p:cNvSpPr>
                <a:spLocks/>
              </p:cNvSpPr>
              <p:nvPr/>
            </p:nvSpPr>
            <p:spPr bwMode="auto">
              <a:xfrm>
                <a:off x="269" y="141"/>
                <a:ext cx="12" cy="12"/>
              </a:xfrm>
              <a:custGeom>
                <a:avLst/>
                <a:gdLst>
                  <a:gd name="T0" fmla="*/ 6 w 12"/>
                  <a:gd name="T1" fmla="*/ 12 h 12"/>
                  <a:gd name="T2" fmla="*/ 12 w 12"/>
                  <a:gd name="T3" fmla="*/ 12 h 12"/>
                  <a:gd name="T4" fmla="*/ 12 w 12"/>
                  <a:gd name="T5" fmla="*/ 12 h 12"/>
                  <a:gd name="T6" fmla="*/ 12 w 12"/>
                  <a:gd name="T7" fmla="*/ 12 h 12"/>
                  <a:gd name="T8" fmla="*/ 12 w 12"/>
                  <a:gd name="T9" fmla="*/ 6 h 12"/>
                  <a:gd name="T10" fmla="*/ 12 w 12"/>
                  <a:gd name="T11" fmla="*/ 6 h 12"/>
                  <a:gd name="T12" fmla="*/ 12 w 12"/>
                  <a:gd name="T13" fmla="*/ 0 h 12"/>
                  <a:gd name="T14" fmla="*/ 12 w 12"/>
                  <a:gd name="T15" fmla="*/ 0 h 12"/>
                  <a:gd name="T16" fmla="*/ 12 w 12"/>
                  <a:gd name="T17" fmla="*/ 0 h 12"/>
                  <a:gd name="T18" fmla="*/ 12 w 12"/>
                  <a:gd name="T19" fmla="*/ 0 h 12"/>
                  <a:gd name="T20" fmla="*/ 12 w 12"/>
                  <a:gd name="T21" fmla="*/ 0 h 12"/>
                  <a:gd name="T22" fmla="*/ 6 w 12"/>
                  <a:gd name="T23" fmla="*/ 0 h 12"/>
                  <a:gd name="T24" fmla="*/ 6 w 12"/>
                  <a:gd name="T25" fmla="*/ 0 h 12"/>
                  <a:gd name="T26" fmla="*/ 0 w 12"/>
                  <a:gd name="T27" fmla="*/ 0 h 12"/>
                  <a:gd name="T28" fmla="*/ 6 w 12"/>
                  <a:gd name="T29" fmla="*/ 12 h 12"/>
                  <a:gd name="T30" fmla="*/ 6 w 12"/>
                  <a:gd name="T31" fmla="*/ 12 h 12"/>
                  <a:gd name="T32" fmla="*/ 6 w 12"/>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6" y="12"/>
                    </a:moveTo>
                    <a:lnTo>
                      <a:pt x="12" y="12"/>
                    </a:lnTo>
                    <a:lnTo>
                      <a:pt x="12" y="12"/>
                    </a:lnTo>
                    <a:lnTo>
                      <a:pt x="12" y="12"/>
                    </a:lnTo>
                    <a:lnTo>
                      <a:pt x="12" y="6"/>
                    </a:lnTo>
                    <a:lnTo>
                      <a:pt x="12" y="6"/>
                    </a:lnTo>
                    <a:lnTo>
                      <a:pt x="12" y="0"/>
                    </a:lnTo>
                    <a:lnTo>
                      <a:pt x="12" y="0"/>
                    </a:lnTo>
                    <a:lnTo>
                      <a:pt x="12" y="0"/>
                    </a:lnTo>
                    <a:lnTo>
                      <a:pt x="12" y="0"/>
                    </a:lnTo>
                    <a:lnTo>
                      <a:pt x="12" y="0"/>
                    </a:lnTo>
                    <a:lnTo>
                      <a:pt x="6" y="0"/>
                    </a:lnTo>
                    <a:lnTo>
                      <a:pt x="6" y="0"/>
                    </a:lnTo>
                    <a:lnTo>
                      <a:pt x="0" y="0"/>
                    </a:lnTo>
                    <a:lnTo>
                      <a:pt x="6" y="12"/>
                    </a:lnTo>
                    <a:lnTo>
                      <a:pt x="6" y="12"/>
                    </a:lnTo>
                    <a:lnTo>
                      <a:pt x="6"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 name="Freeform 88"/>
              <p:cNvSpPr>
                <a:spLocks/>
              </p:cNvSpPr>
              <p:nvPr/>
            </p:nvSpPr>
            <p:spPr bwMode="auto">
              <a:xfrm>
                <a:off x="943" y="-452"/>
                <a:ext cx="24" cy="25"/>
              </a:xfrm>
              <a:custGeom>
                <a:avLst/>
                <a:gdLst>
                  <a:gd name="T0" fmla="*/ 0 w 24"/>
                  <a:gd name="T1" fmla="*/ 13 h 25"/>
                  <a:gd name="T2" fmla="*/ 12 w 24"/>
                  <a:gd name="T3" fmla="*/ 25 h 25"/>
                  <a:gd name="T4" fmla="*/ 18 w 24"/>
                  <a:gd name="T5" fmla="*/ 19 h 25"/>
                  <a:gd name="T6" fmla="*/ 18 w 24"/>
                  <a:gd name="T7" fmla="*/ 19 h 25"/>
                  <a:gd name="T8" fmla="*/ 24 w 24"/>
                  <a:gd name="T9" fmla="*/ 19 h 25"/>
                  <a:gd name="T10" fmla="*/ 24 w 24"/>
                  <a:gd name="T11" fmla="*/ 13 h 25"/>
                  <a:gd name="T12" fmla="*/ 24 w 24"/>
                  <a:gd name="T13" fmla="*/ 13 h 25"/>
                  <a:gd name="T14" fmla="*/ 24 w 24"/>
                  <a:gd name="T15" fmla="*/ 13 h 25"/>
                  <a:gd name="T16" fmla="*/ 24 w 24"/>
                  <a:gd name="T17" fmla="*/ 13 h 25"/>
                  <a:gd name="T18" fmla="*/ 18 w 24"/>
                  <a:gd name="T19" fmla="*/ 0 h 25"/>
                  <a:gd name="T20" fmla="*/ 18 w 24"/>
                  <a:gd name="T21" fmla="*/ 0 h 25"/>
                  <a:gd name="T22" fmla="*/ 12 w 24"/>
                  <a:gd name="T23" fmla="*/ 0 h 25"/>
                  <a:gd name="T24" fmla="*/ 0 w 24"/>
                  <a:gd name="T25" fmla="*/ 7 h 25"/>
                  <a:gd name="T26" fmla="*/ 0 w 24"/>
                  <a:gd name="T27" fmla="*/ 7 h 25"/>
                  <a:gd name="T28" fmla="*/ 0 w 24"/>
                  <a:gd name="T29" fmla="*/ 7 h 25"/>
                  <a:gd name="T30" fmla="*/ 0 w 24"/>
                  <a:gd name="T31" fmla="*/ 13 h 25"/>
                  <a:gd name="T32" fmla="*/ 0 w 24"/>
                  <a:gd name="T33" fmla="*/ 13 h 25"/>
                  <a:gd name="T34" fmla="*/ 0 w 24"/>
                  <a:gd name="T35" fmla="*/ 13 h 25"/>
                  <a:gd name="T36" fmla="*/ 0 w 24"/>
                  <a:gd name="T3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5">
                    <a:moveTo>
                      <a:pt x="0" y="13"/>
                    </a:moveTo>
                    <a:lnTo>
                      <a:pt x="12" y="25"/>
                    </a:lnTo>
                    <a:lnTo>
                      <a:pt x="18" y="19"/>
                    </a:lnTo>
                    <a:lnTo>
                      <a:pt x="18" y="19"/>
                    </a:lnTo>
                    <a:lnTo>
                      <a:pt x="24" y="19"/>
                    </a:lnTo>
                    <a:lnTo>
                      <a:pt x="24" y="13"/>
                    </a:lnTo>
                    <a:lnTo>
                      <a:pt x="24" y="13"/>
                    </a:lnTo>
                    <a:lnTo>
                      <a:pt x="24" y="13"/>
                    </a:lnTo>
                    <a:lnTo>
                      <a:pt x="24" y="13"/>
                    </a:lnTo>
                    <a:lnTo>
                      <a:pt x="18" y="0"/>
                    </a:lnTo>
                    <a:lnTo>
                      <a:pt x="18" y="0"/>
                    </a:lnTo>
                    <a:lnTo>
                      <a:pt x="12" y="0"/>
                    </a:lnTo>
                    <a:lnTo>
                      <a:pt x="0" y="7"/>
                    </a:lnTo>
                    <a:lnTo>
                      <a:pt x="0" y="7"/>
                    </a:lnTo>
                    <a:lnTo>
                      <a:pt x="0" y="7"/>
                    </a:lnTo>
                    <a:lnTo>
                      <a:pt x="0" y="13"/>
                    </a:lnTo>
                    <a:lnTo>
                      <a:pt x="0" y="13"/>
                    </a:lnTo>
                    <a:lnTo>
                      <a:pt x="0" y="13"/>
                    </a:lnTo>
                    <a:lnTo>
                      <a:pt x="0" y="13"/>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 name="Freeform 89"/>
              <p:cNvSpPr>
                <a:spLocks/>
              </p:cNvSpPr>
              <p:nvPr/>
            </p:nvSpPr>
            <p:spPr bwMode="auto">
              <a:xfrm>
                <a:off x="757" y="-149"/>
                <a:ext cx="13" cy="18"/>
              </a:xfrm>
              <a:custGeom>
                <a:avLst/>
                <a:gdLst>
                  <a:gd name="T0" fmla="*/ 0 w 13"/>
                  <a:gd name="T1" fmla="*/ 18 h 18"/>
                  <a:gd name="T2" fmla="*/ 6 w 13"/>
                  <a:gd name="T3" fmla="*/ 18 h 18"/>
                  <a:gd name="T4" fmla="*/ 6 w 13"/>
                  <a:gd name="T5" fmla="*/ 12 h 18"/>
                  <a:gd name="T6" fmla="*/ 6 w 13"/>
                  <a:gd name="T7" fmla="*/ 12 h 18"/>
                  <a:gd name="T8" fmla="*/ 13 w 13"/>
                  <a:gd name="T9" fmla="*/ 12 h 18"/>
                  <a:gd name="T10" fmla="*/ 13 w 13"/>
                  <a:gd name="T11" fmla="*/ 12 h 18"/>
                  <a:gd name="T12" fmla="*/ 13 w 13"/>
                  <a:gd name="T13" fmla="*/ 12 h 18"/>
                  <a:gd name="T14" fmla="*/ 6 w 13"/>
                  <a:gd name="T15" fmla="*/ 6 h 18"/>
                  <a:gd name="T16" fmla="*/ 6 w 13"/>
                  <a:gd name="T17" fmla="*/ 0 h 18"/>
                  <a:gd name="T18" fmla="*/ 6 w 13"/>
                  <a:gd name="T19" fmla="*/ 0 h 18"/>
                  <a:gd name="T20" fmla="*/ 0 w 13"/>
                  <a:gd name="T21" fmla="*/ 0 h 18"/>
                  <a:gd name="T22" fmla="*/ 0 w 13"/>
                  <a:gd name="T23" fmla="*/ 6 h 18"/>
                  <a:gd name="T24" fmla="*/ 0 w 13"/>
                  <a:gd name="T25" fmla="*/ 6 h 18"/>
                  <a:gd name="T26" fmla="*/ 0 w 13"/>
                  <a:gd name="T27" fmla="*/ 12 h 18"/>
                  <a:gd name="T28" fmla="*/ 0 w 13"/>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8">
                    <a:moveTo>
                      <a:pt x="0" y="18"/>
                    </a:moveTo>
                    <a:lnTo>
                      <a:pt x="6" y="18"/>
                    </a:lnTo>
                    <a:lnTo>
                      <a:pt x="6" y="12"/>
                    </a:lnTo>
                    <a:lnTo>
                      <a:pt x="6" y="12"/>
                    </a:lnTo>
                    <a:lnTo>
                      <a:pt x="13" y="12"/>
                    </a:lnTo>
                    <a:lnTo>
                      <a:pt x="13" y="12"/>
                    </a:lnTo>
                    <a:lnTo>
                      <a:pt x="13" y="12"/>
                    </a:lnTo>
                    <a:lnTo>
                      <a:pt x="6" y="6"/>
                    </a:lnTo>
                    <a:lnTo>
                      <a:pt x="6" y="0"/>
                    </a:lnTo>
                    <a:lnTo>
                      <a:pt x="6" y="0"/>
                    </a:lnTo>
                    <a:lnTo>
                      <a:pt x="0" y="0"/>
                    </a:lnTo>
                    <a:lnTo>
                      <a:pt x="0" y="6"/>
                    </a:lnTo>
                    <a:lnTo>
                      <a:pt x="0" y="6"/>
                    </a:lnTo>
                    <a:lnTo>
                      <a:pt x="0" y="12"/>
                    </a:lnTo>
                    <a:lnTo>
                      <a:pt x="0" y="18"/>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4" name="Freeform 90"/>
              <p:cNvSpPr>
                <a:spLocks/>
              </p:cNvSpPr>
              <p:nvPr/>
            </p:nvSpPr>
            <p:spPr bwMode="auto">
              <a:xfrm>
                <a:off x="949" y="-421"/>
                <a:ext cx="18" cy="13"/>
              </a:xfrm>
              <a:custGeom>
                <a:avLst/>
                <a:gdLst>
                  <a:gd name="T0" fmla="*/ 12 w 18"/>
                  <a:gd name="T1" fmla="*/ 7 h 13"/>
                  <a:gd name="T2" fmla="*/ 12 w 18"/>
                  <a:gd name="T3" fmla="*/ 0 h 13"/>
                  <a:gd name="T4" fmla="*/ 12 w 18"/>
                  <a:gd name="T5" fmla="*/ 0 h 13"/>
                  <a:gd name="T6" fmla="*/ 12 w 18"/>
                  <a:gd name="T7" fmla="*/ 0 h 13"/>
                  <a:gd name="T8" fmla="*/ 6 w 18"/>
                  <a:gd name="T9" fmla="*/ 0 h 13"/>
                  <a:gd name="T10" fmla="*/ 0 w 18"/>
                  <a:gd name="T11" fmla="*/ 13 h 13"/>
                  <a:gd name="T12" fmla="*/ 6 w 18"/>
                  <a:gd name="T13" fmla="*/ 13 h 13"/>
                  <a:gd name="T14" fmla="*/ 12 w 18"/>
                  <a:gd name="T15" fmla="*/ 13 h 13"/>
                  <a:gd name="T16" fmla="*/ 12 w 18"/>
                  <a:gd name="T17" fmla="*/ 13 h 13"/>
                  <a:gd name="T18" fmla="*/ 18 w 18"/>
                  <a:gd name="T19" fmla="*/ 13 h 13"/>
                  <a:gd name="T20" fmla="*/ 18 w 18"/>
                  <a:gd name="T21" fmla="*/ 13 h 13"/>
                  <a:gd name="T22" fmla="*/ 18 w 18"/>
                  <a:gd name="T23" fmla="*/ 13 h 13"/>
                  <a:gd name="T24" fmla="*/ 18 w 18"/>
                  <a:gd name="T25" fmla="*/ 7 h 13"/>
                  <a:gd name="T26" fmla="*/ 12 w 18"/>
                  <a:gd name="T2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3">
                    <a:moveTo>
                      <a:pt x="12" y="7"/>
                    </a:moveTo>
                    <a:lnTo>
                      <a:pt x="12" y="0"/>
                    </a:lnTo>
                    <a:lnTo>
                      <a:pt x="12" y="0"/>
                    </a:lnTo>
                    <a:lnTo>
                      <a:pt x="12" y="0"/>
                    </a:lnTo>
                    <a:lnTo>
                      <a:pt x="6" y="0"/>
                    </a:lnTo>
                    <a:lnTo>
                      <a:pt x="0" y="13"/>
                    </a:lnTo>
                    <a:lnTo>
                      <a:pt x="6" y="13"/>
                    </a:lnTo>
                    <a:lnTo>
                      <a:pt x="12" y="13"/>
                    </a:lnTo>
                    <a:lnTo>
                      <a:pt x="12" y="13"/>
                    </a:lnTo>
                    <a:lnTo>
                      <a:pt x="18" y="13"/>
                    </a:lnTo>
                    <a:lnTo>
                      <a:pt x="18" y="13"/>
                    </a:lnTo>
                    <a:lnTo>
                      <a:pt x="18" y="13"/>
                    </a:lnTo>
                    <a:lnTo>
                      <a:pt x="18" y="7"/>
                    </a:lnTo>
                    <a:lnTo>
                      <a:pt x="12" y="7"/>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 name="Freeform 91"/>
              <p:cNvSpPr>
                <a:spLocks/>
              </p:cNvSpPr>
              <p:nvPr/>
            </p:nvSpPr>
            <p:spPr bwMode="auto">
              <a:xfrm>
                <a:off x="763" y="-57"/>
                <a:ext cx="13" cy="31"/>
              </a:xfrm>
              <a:custGeom>
                <a:avLst/>
                <a:gdLst>
                  <a:gd name="T0" fmla="*/ 7 w 13"/>
                  <a:gd name="T1" fmla="*/ 31 h 31"/>
                  <a:gd name="T2" fmla="*/ 13 w 13"/>
                  <a:gd name="T3" fmla="*/ 31 h 31"/>
                  <a:gd name="T4" fmla="*/ 13 w 13"/>
                  <a:gd name="T5" fmla="*/ 31 h 31"/>
                  <a:gd name="T6" fmla="*/ 13 w 13"/>
                  <a:gd name="T7" fmla="*/ 31 h 31"/>
                  <a:gd name="T8" fmla="*/ 13 w 13"/>
                  <a:gd name="T9" fmla="*/ 31 h 31"/>
                  <a:gd name="T10" fmla="*/ 13 w 13"/>
                  <a:gd name="T11" fmla="*/ 31 h 31"/>
                  <a:gd name="T12" fmla="*/ 13 w 13"/>
                  <a:gd name="T13" fmla="*/ 19 h 31"/>
                  <a:gd name="T14" fmla="*/ 13 w 13"/>
                  <a:gd name="T15" fmla="*/ 19 h 31"/>
                  <a:gd name="T16" fmla="*/ 13 w 13"/>
                  <a:gd name="T17" fmla="*/ 19 h 31"/>
                  <a:gd name="T18" fmla="*/ 13 w 13"/>
                  <a:gd name="T19" fmla="*/ 19 h 31"/>
                  <a:gd name="T20" fmla="*/ 13 w 13"/>
                  <a:gd name="T21" fmla="*/ 13 h 31"/>
                  <a:gd name="T22" fmla="*/ 7 w 13"/>
                  <a:gd name="T23" fmla="*/ 7 h 31"/>
                  <a:gd name="T24" fmla="*/ 7 w 13"/>
                  <a:gd name="T25" fmla="*/ 7 h 31"/>
                  <a:gd name="T26" fmla="*/ 0 w 13"/>
                  <a:gd name="T27" fmla="*/ 0 h 31"/>
                  <a:gd name="T28" fmla="*/ 0 w 13"/>
                  <a:gd name="T29" fmla="*/ 7 h 31"/>
                  <a:gd name="T30" fmla="*/ 0 w 13"/>
                  <a:gd name="T31" fmla="*/ 19 h 31"/>
                  <a:gd name="T32" fmla="*/ 7 w 13"/>
                  <a:gd name="T33" fmla="*/ 19 h 31"/>
                  <a:gd name="T34" fmla="*/ 7 w 13"/>
                  <a:gd name="T35" fmla="*/ 19 h 31"/>
                  <a:gd name="T36" fmla="*/ 7 w 13"/>
                  <a:gd name="T37" fmla="*/ 19 h 31"/>
                  <a:gd name="T38" fmla="*/ 7 w 13"/>
                  <a:gd name="T39" fmla="*/ 19 h 31"/>
                  <a:gd name="T40" fmla="*/ 7 w 13"/>
                  <a:gd name="T41" fmla="*/ 19 h 31"/>
                  <a:gd name="T42" fmla="*/ 0 w 13"/>
                  <a:gd name="T43" fmla="*/ 19 h 31"/>
                  <a:gd name="T44" fmla="*/ 0 w 13"/>
                  <a:gd name="T45" fmla="*/ 19 h 31"/>
                  <a:gd name="T46" fmla="*/ 0 w 13"/>
                  <a:gd name="T47" fmla="*/ 25 h 31"/>
                  <a:gd name="T48" fmla="*/ 0 w 13"/>
                  <a:gd name="T49" fmla="*/ 25 h 31"/>
                  <a:gd name="T50" fmla="*/ 0 w 13"/>
                  <a:gd name="T51" fmla="*/ 25 h 31"/>
                  <a:gd name="T52" fmla="*/ 7 w 13"/>
                  <a:gd name="T5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 h="31">
                    <a:moveTo>
                      <a:pt x="7" y="31"/>
                    </a:moveTo>
                    <a:lnTo>
                      <a:pt x="13" y="31"/>
                    </a:lnTo>
                    <a:lnTo>
                      <a:pt x="13" y="31"/>
                    </a:lnTo>
                    <a:lnTo>
                      <a:pt x="13" y="31"/>
                    </a:lnTo>
                    <a:lnTo>
                      <a:pt x="13" y="31"/>
                    </a:lnTo>
                    <a:lnTo>
                      <a:pt x="13" y="31"/>
                    </a:lnTo>
                    <a:lnTo>
                      <a:pt x="13" y="19"/>
                    </a:lnTo>
                    <a:lnTo>
                      <a:pt x="13" y="19"/>
                    </a:lnTo>
                    <a:lnTo>
                      <a:pt x="13" y="19"/>
                    </a:lnTo>
                    <a:lnTo>
                      <a:pt x="13" y="19"/>
                    </a:lnTo>
                    <a:lnTo>
                      <a:pt x="13" y="13"/>
                    </a:lnTo>
                    <a:lnTo>
                      <a:pt x="7" y="7"/>
                    </a:lnTo>
                    <a:lnTo>
                      <a:pt x="7" y="7"/>
                    </a:lnTo>
                    <a:lnTo>
                      <a:pt x="0" y="0"/>
                    </a:lnTo>
                    <a:lnTo>
                      <a:pt x="0" y="7"/>
                    </a:lnTo>
                    <a:lnTo>
                      <a:pt x="0" y="19"/>
                    </a:lnTo>
                    <a:lnTo>
                      <a:pt x="7" y="19"/>
                    </a:lnTo>
                    <a:lnTo>
                      <a:pt x="7" y="19"/>
                    </a:lnTo>
                    <a:lnTo>
                      <a:pt x="7" y="19"/>
                    </a:lnTo>
                    <a:lnTo>
                      <a:pt x="7" y="19"/>
                    </a:lnTo>
                    <a:lnTo>
                      <a:pt x="7" y="19"/>
                    </a:lnTo>
                    <a:lnTo>
                      <a:pt x="0" y="19"/>
                    </a:lnTo>
                    <a:lnTo>
                      <a:pt x="0" y="19"/>
                    </a:lnTo>
                    <a:lnTo>
                      <a:pt x="0" y="25"/>
                    </a:lnTo>
                    <a:lnTo>
                      <a:pt x="0" y="25"/>
                    </a:lnTo>
                    <a:lnTo>
                      <a:pt x="0" y="25"/>
                    </a:lnTo>
                    <a:lnTo>
                      <a:pt x="7" y="31"/>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6" name="Freeform 92"/>
              <p:cNvSpPr>
                <a:spLocks/>
              </p:cNvSpPr>
              <p:nvPr/>
            </p:nvSpPr>
            <p:spPr bwMode="auto">
              <a:xfrm>
                <a:off x="973" y="-476"/>
                <a:ext cx="56" cy="31"/>
              </a:xfrm>
              <a:custGeom>
                <a:avLst/>
                <a:gdLst>
                  <a:gd name="T0" fmla="*/ 7 w 56"/>
                  <a:gd name="T1" fmla="*/ 31 h 31"/>
                  <a:gd name="T2" fmla="*/ 13 w 56"/>
                  <a:gd name="T3" fmla="*/ 31 h 31"/>
                  <a:gd name="T4" fmla="*/ 13 w 56"/>
                  <a:gd name="T5" fmla="*/ 31 h 31"/>
                  <a:gd name="T6" fmla="*/ 38 w 56"/>
                  <a:gd name="T7" fmla="*/ 24 h 31"/>
                  <a:gd name="T8" fmla="*/ 38 w 56"/>
                  <a:gd name="T9" fmla="*/ 18 h 31"/>
                  <a:gd name="T10" fmla="*/ 44 w 56"/>
                  <a:gd name="T11" fmla="*/ 18 h 31"/>
                  <a:gd name="T12" fmla="*/ 44 w 56"/>
                  <a:gd name="T13" fmla="*/ 18 h 31"/>
                  <a:gd name="T14" fmla="*/ 50 w 56"/>
                  <a:gd name="T15" fmla="*/ 18 h 31"/>
                  <a:gd name="T16" fmla="*/ 50 w 56"/>
                  <a:gd name="T17" fmla="*/ 12 h 31"/>
                  <a:gd name="T18" fmla="*/ 50 w 56"/>
                  <a:gd name="T19" fmla="*/ 12 h 31"/>
                  <a:gd name="T20" fmla="*/ 56 w 56"/>
                  <a:gd name="T21" fmla="*/ 12 h 31"/>
                  <a:gd name="T22" fmla="*/ 56 w 56"/>
                  <a:gd name="T23" fmla="*/ 12 h 31"/>
                  <a:gd name="T24" fmla="*/ 50 w 56"/>
                  <a:gd name="T25" fmla="*/ 6 h 31"/>
                  <a:gd name="T26" fmla="*/ 50 w 56"/>
                  <a:gd name="T27" fmla="*/ 6 h 31"/>
                  <a:gd name="T28" fmla="*/ 44 w 56"/>
                  <a:gd name="T29" fmla="*/ 6 h 31"/>
                  <a:gd name="T30" fmla="*/ 44 w 56"/>
                  <a:gd name="T31" fmla="*/ 6 h 31"/>
                  <a:gd name="T32" fmla="*/ 44 w 56"/>
                  <a:gd name="T33" fmla="*/ 6 h 31"/>
                  <a:gd name="T34" fmla="*/ 44 w 56"/>
                  <a:gd name="T35" fmla="*/ 6 h 31"/>
                  <a:gd name="T36" fmla="*/ 44 w 56"/>
                  <a:gd name="T37" fmla="*/ 0 h 31"/>
                  <a:gd name="T38" fmla="*/ 44 w 56"/>
                  <a:gd name="T39" fmla="*/ 0 h 31"/>
                  <a:gd name="T40" fmla="*/ 38 w 56"/>
                  <a:gd name="T41" fmla="*/ 0 h 31"/>
                  <a:gd name="T42" fmla="*/ 31 w 56"/>
                  <a:gd name="T43" fmla="*/ 0 h 31"/>
                  <a:gd name="T44" fmla="*/ 19 w 56"/>
                  <a:gd name="T45" fmla="*/ 6 h 31"/>
                  <a:gd name="T46" fmla="*/ 7 w 56"/>
                  <a:gd name="T47" fmla="*/ 12 h 31"/>
                  <a:gd name="T48" fmla="*/ 0 w 56"/>
                  <a:gd name="T49" fmla="*/ 18 h 31"/>
                  <a:gd name="T50" fmla="*/ 0 w 56"/>
                  <a:gd name="T51" fmla="*/ 18 h 31"/>
                  <a:gd name="T52" fmla="*/ 0 w 56"/>
                  <a:gd name="T53" fmla="*/ 18 h 31"/>
                  <a:gd name="T54" fmla="*/ 0 w 56"/>
                  <a:gd name="T55" fmla="*/ 18 h 31"/>
                  <a:gd name="T56" fmla="*/ 0 w 56"/>
                  <a:gd name="T57" fmla="*/ 24 h 31"/>
                  <a:gd name="T58" fmla="*/ 0 w 56"/>
                  <a:gd name="T59" fmla="*/ 24 h 31"/>
                  <a:gd name="T60" fmla="*/ 0 w 56"/>
                  <a:gd name="T61" fmla="*/ 24 h 31"/>
                  <a:gd name="T62" fmla="*/ 0 w 56"/>
                  <a:gd name="T63" fmla="*/ 31 h 31"/>
                  <a:gd name="T64" fmla="*/ 7 w 56"/>
                  <a:gd name="T6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31">
                    <a:moveTo>
                      <a:pt x="7" y="31"/>
                    </a:moveTo>
                    <a:lnTo>
                      <a:pt x="13" y="31"/>
                    </a:lnTo>
                    <a:lnTo>
                      <a:pt x="13" y="31"/>
                    </a:lnTo>
                    <a:lnTo>
                      <a:pt x="38" y="24"/>
                    </a:lnTo>
                    <a:lnTo>
                      <a:pt x="38" y="18"/>
                    </a:lnTo>
                    <a:lnTo>
                      <a:pt x="44" y="18"/>
                    </a:lnTo>
                    <a:lnTo>
                      <a:pt x="44" y="18"/>
                    </a:lnTo>
                    <a:lnTo>
                      <a:pt x="50" y="18"/>
                    </a:lnTo>
                    <a:lnTo>
                      <a:pt x="50" y="12"/>
                    </a:lnTo>
                    <a:lnTo>
                      <a:pt x="50" y="12"/>
                    </a:lnTo>
                    <a:lnTo>
                      <a:pt x="56" y="12"/>
                    </a:lnTo>
                    <a:lnTo>
                      <a:pt x="56" y="12"/>
                    </a:lnTo>
                    <a:lnTo>
                      <a:pt x="50" y="6"/>
                    </a:lnTo>
                    <a:lnTo>
                      <a:pt x="50" y="6"/>
                    </a:lnTo>
                    <a:lnTo>
                      <a:pt x="44" y="6"/>
                    </a:lnTo>
                    <a:lnTo>
                      <a:pt x="44" y="6"/>
                    </a:lnTo>
                    <a:lnTo>
                      <a:pt x="44" y="6"/>
                    </a:lnTo>
                    <a:lnTo>
                      <a:pt x="44" y="6"/>
                    </a:lnTo>
                    <a:lnTo>
                      <a:pt x="44" y="0"/>
                    </a:lnTo>
                    <a:lnTo>
                      <a:pt x="44" y="0"/>
                    </a:lnTo>
                    <a:lnTo>
                      <a:pt x="38" y="0"/>
                    </a:lnTo>
                    <a:lnTo>
                      <a:pt x="31" y="0"/>
                    </a:lnTo>
                    <a:lnTo>
                      <a:pt x="19" y="6"/>
                    </a:lnTo>
                    <a:lnTo>
                      <a:pt x="7" y="12"/>
                    </a:lnTo>
                    <a:lnTo>
                      <a:pt x="0" y="18"/>
                    </a:lnTo>
                    <a:lnTo>
                      <a:pt x="0" y="18"/>
                    </a:lnTo>
                    <a:lnTo>
                      <a:pt x="0" y="18"/>
                    </a:lnTo>
                    <a:lnTo>
                      <a:pt x="0" y="18"/>
                    </a:lnTo>
                    <a:lnTo>
                      <a:pt x="0" y="24"/>
                    </a:lnTo>
                    <a:lnTo>
                      <a:pt x="0" y="24"/>
                    </a:lnTo>
                    <a:lnTo>
                      <a:pt x="0" y="24"/>
                    </a:lnTo>
                    <a:lnTo>
                      <a:pt x="0" y="31"/>
                    </a:lnTo>
                    <a:lnTo>
                      <a:pt x="7" y="31"/>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7" name="Freeform 93"/>
              <p:cNvSpPr>
                <a:spLocks/>
              </p:cNvSpPr>
              <p:nvPr/>
            </p:nvSpPr>
            <p:spPr bwMode="auto">
              <a:xfrm>
                <a:off x="973" y="-501"/>
                <a:ext cx="31" cy="25"/>
              </a:xfrm>
              <a:custGeom>
                <a:avLst/>
                <a:gdLst>
                  <a:gd name="T0" fmla="*/ 0 w 31"/>
                  <a:gd name="T1" fmla="*/ 25 h 25"/>
                  <a:gd name="T2" fmla="*/ 13 w 31"/>
                  <a:gd name="T3" fmla="*/ 19 h 25"/>
                  <a:gd name="T4" fmla="*/ 19 w 31"/>
                  <a:gd name="T5" fmla="*/ 19 h 25"/>
                  <a:gd name="T6" fmla="*/ 25 w 31"/>
                  <a:gd name="T7" fmla="*/ 19 h 25"/>
                  <a:gd name="T8" fmla="*/ 31 w 31"/>
                  <a:gd name="T9" fmla="*/ 19 h 25"/>
                  <a:gd name="T10" fmla="*/ 31 w 31"/>
                  <a:gd name="T11" fmla="*/ 19 h 25"/>
                  <a:gd name="T12" fmla="*/ 31 w 31"/>
                  <a:gd name="T13" fmla="*/ 19 h 25"/>
                  <a:gd name="T14" fmla="*/ 31 w 31"/>
                  <a:gd name="T15" fmla="*/ 12 h 25"/>
                  <a:gd name="T16" fmla="*/ 31 w 31"/>
                  <a:gd name="T17" fmla="*/ 12 h 25"/>
                  <a:gd name="T18" fmla="*/ 31 w 31"/>
                  <a:gd name="T19" fmla="*/ 0 h 25"/>
                  <a:gd name="T20" fmla="*/ 31 w 31"/>
                  <a:gd name="T21" fmla="*/ 0 h 25"/>
                  <a:gd name="T22" fmla="*/ 25 w 31"/>
                  <a:gd name="T23" fmla="*/ 6 h 25"/>
                  <a:gd name="T24" fmla="*/ 0 w 31"/>
                  <a:gd name="T25" fmla="*/ 19 h 25"/>
                  <a:gd name="T26" fmla="*/ 0 w 31"/>
                  <a:gd name="T27" fmla="*/ 19 h 25"/>
                  <a:gd name="T28" fmla="*/ 0 w 31"/>
                  <a:gd name="T29" fmla="*/ 25 h 25"/>
                  <a:gd name="T30" fmla="*/ 0 w 31"/>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25">
                    <a:moveTo>
                      <a:pt x="0" y="25"/>
                    </a:moveTo>
                    <a:lnTo>
                      <a:pt x="13" y="19"/>
                    </a:lnTo>
                    <a:lnTo>
                      <a:pt x="19" y="19"/>
                    </a:lnTo>
                    <a:lnTo>
                      <a:pt x="25" y="19"/>
                    </a:lnTo>
                    <a:lnTo>
                      <a:pt x="31" y="19"/>
                    </a:lnTo>
                    <a:lnTo>
                      <a:pt x="31" y="19"/>
                    </a:lnTo>
                    <a:lnTo>
                      <a:pt x="31" y="19"/>
                    </a:lnTo>
                    <a:lnTo>
                      <a:pt x="31" y="12"/>
                    </a:lnTo>
                    <a:lnTo>
                      <a:pt x="31" y="12"/>
                    </a:lnTo>
                    <a:lnTo>
                      <a:pt x="31" y="0"/>
                    </a:lnTo>
                    <a:lnTo>
                      <a:pt x="31" y="0"/>
                    </a:lnTo>
                    <a:lnTo>
                      <a:pt x="25" y="6"/>
                    </a:lnTo>
                    <a:lnTo>
                      <a:pt x="0" y="19"/>
                    </a:lnTo>
                    <a:lnTo>
                      <a:pt x="0" y="19"/>
                    </a:lnTo>
                    <a:lnTo>
                      <a:pt x="0" y="25"/>
                    </a:lnTo>
                    <a:lnTo>
                      <a:pt x="0" y="25"/>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8" name="Freeform 94"/>
              <p:cNvSpPr>
                <a:spLocks/>
              </p:cNvSpPr>
              <p:nvPr/>
            </p:nvSpPr>
            <p:spPr bwMode="auto">
              <a:xfrm>
                <a:off x="788" y="-87"/>
                <a:ext cx="25" cy="37"/>
              </a:xfrm>
              <a:custGeom>
                <a:avLst/>
                <a:gdLst>
                  <a:gd name="T0" fmla="*/ 12 w 25"/>
                  <a:gd name="T1" fmla="*/ 6 h 37"/>
                  <a:gd name="T2" fmla="*/ 0 w 25"/>
                  <a:gd name="T3" fmla="*/ 24 h 37"/>
                  <a:gd name="T4" fmla="*/ 12 w 25"/>
                  <a:gd name="T5" fmla="*/ 30 h 37"/>
                  <a:gd name="T6" fmla="*/ 12 w 25"/>
                  <a:gd name="T7" fmla="*/ 30 h 37"/>
                  <a:gd name="T8" fmla="*/ 12 w 25"/>
                  <a:gd name="T9" fmla="*/ 30 h 37"/>
                  <a:gd name="T10" fmla="*/ 12 w 25"/>
                  <a:gd name="T11" fmla="*/ 37 h 37"/>
                  <a:gd name="T12" fmla="*/ 12 w 25"/>
                  <a:gd name="T13" fmla="*/ 37 h 37"/>
                  <a:gd name="T14" fmla="*/ 19 w 25"/>
                  <a:gd name="T15" fmla="*/ 30 h 37"/>
                  <a:gd name="T16" fmla="*/ 19 w 25"/>
                  <a:gd name="T17" fmla="*/ 30 h 37"/>
                  <a:gd name="T18" fmla="*/ 25 w 25"/>
                  <a:gd name="T19" fmla="*/ 30 h 37"/>
                  <a:gd name="T20" fmla="*/ 25 w 25"/>
                  <a:gd name="T21" fmla="*/ 30 h 37"/>
                  <a:gd name="T22" fmla="*/ 25 w 25"/>
                  <a:gd name="T23" fmla="*/ 6 h 37"/>
                  <a:gd name="T24" fmla="*/ 25 w 25"/>
                  <a:gd name="T25" fmla="*/ 6 h 37"/>
                  <a:gd name="T26" fmla="*/ 25 w 25"/>
                  <a:gd name="T27" fmla="*/ 6 h 37"/>
                  <a:gd name="T28" fmla="*/ 25 w 25"/>
                  <a:gd name="T29" fmla="*/ 0 h 37"/>
                  <a:gd name="T30" fmla="*/ 19 w 25"/>
                  <a:gd name="T31" fmla="*/ 0 h 37"/>
                  <a:gd name="T32" fmla="*/ 19 w 25"/>
                  <a:gd name="T33" fmla="*/ 0 h 37"/>
                  <a:gd name="T34" fmla="*/ 12 w 25"/>
                  <a:gd name="T35" fmla="*/ 6 h 37"/>
                  <a:gd name="T36" fmla="*/ 12 w 25"/>
                  <a:gd name="T37" fmla="*/ 6 h 37"/>
                  <a:gd name="T38" fmla="*/ 12 w 25"/>
                  <a:gd name="T3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12" y="6"/>
                    </a:moveTo>
                    <a:lnTo>
                      <a:pt x="0" y="24"/>
                    </a:lnTo>
                    <a:lnTo>
                      <a:pt x="12" y="30"/>
                    </a:lnTo>
                    <a:lnTo>
                      <a:pt x="12" y="30"/>
                    </a:lnTo>
                    <a:lnTo>
                      <a:pt x="12" y="30"/>
                    </a:lnTo>
                    <a:lnTo>
                      <a:pt x="12" y="37"/>
                    </a:lnTo>
                    <a:lnTo>
                      <a:pt x="12" y="37"/>
                    </a:lnTo>
                    <a:lnTo>
                      <a:pt x="19" y="30"/>
                    </a:lnTo>
                    <a:lnTo>
                      <a:pt x="19" y="30"/>
                    </a:lnTo>
                    <a:lnTo>
                      <a:pt x="25" y="30"/>
                    </a:lnTo>
                    <a:lnTo>
                      <a:pt x="25" y="30"/>
                    </a:lnTo>
                    <a:lnTo>
                      <a:pt x="25" y="6"/>
                    </a:lnTo>
                    <a:lnTo>
                      <a:pt x="25" y="6"/>
                    </a:lnTo>
                    <a:lnTo>
                      <a:pt x="25" y="6"/>
                    </a:lnTo>
                    <a:lnTo>
                      <a:pt x="25" y="0"/>
                    </a:lnTo>
                    <a:lnTo>
                      <a:pt x="19" y="0"/>
                    </a:lnTo>
                    <a:lnTo>
                      <a:pt x="19" y="0"/>
                    </a:lnTo>
                    <a:lnTo>
                      <a:pt x="12" y="6"/>
                    </a:lnTo>
                    <a:lnTo>
                      <a:pt x="12" y="6"/>
                    </a:lnTo>
                    <a:lnTo>
                      <a:pt x="12"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9" name="Freeform 95"/>
              <p:cNvSpPr>
                <a:spLocks/>
              </p:cNvSpPr>
              <p:nvPr/>
            </p:nvSpPr>
            <p:spPr bwMode="auto">
              <a:xfrm>
                <a:off x="973" y="-427"/>
                <a:ext cx="19" cy="19"/>
              </a:xfrm>
              <a:custGeom>
                <a:avLst/>
                <a:gdLst>
                  <a:gd name="T0" fmla="*/ 19 w 19"/>
                  <a:gd name="T1" fmla="*/ 13 h 19"/>
                  <a:gd name="T2" fmla="*/ 19 w 19"/>
                  <a:gd name="T3" fmla="*/ 13 h 19"/>
                  <a:gd name="T4" fmla="*/ 13 w 19"/>
                  <a:gd name="T5" fmla="*/ 0 h 19"/>
                  <a:gd name="T6" fmla="*/ 7 w 19"/>
                  <a:gd name="T7" fmla="*/ 0 h 19"/>
                  <a:gd name="T8" fmla="*/ 0 w 19"/>
                  <a:gd name="T9" fmla="*/ 0 h 19"/>
                  <a:gd name="T10" fmla="*/ 0 w 19"/>
                  <a:gd name="T11" fmla="*/ 6 h 19"/>
                  <a:gd name="T12" fmla="*/ 0 w 19"/>
                  <a:gd name="T13" fmla="*/ 19 h 19"/>
                  <a:gd name="T14" fmla="*/ 0 w 19"/>
                  <a:gd name="T15" fmla="*/ 19 h 19"/>
                  <a:gd name="T16" fmla="*/ 7 w 19"/>
                  <a:gd name="T17" fmla="*/ 19 h 19"/>
                  <a:gd name="T18" fmla="*/ 13 w 19"/>
                  <a:gd name="T19" fmla="*/ 19 h 19"/>
                  <a:gd name="T20" fmla="*/ 13 w 19"/>
                  <a:gd name="T21" fmla="*/ 19 h 19"/>
                  <a:gd name="T22" fmla="*/ 13 w 19"/>
                  <a:gd name="T23" fmla="*/ 19 h 19"/>
                  <a:gd name="T24" fmla="*/ 13 w 19"/>
                  <a:gd name="T25" fmla="*/ 19 h 19"/>
                  <a:gd name="T26" fmla="*/ 19 w 19"/>
                  <a:gd name="T27" fmla="*/ 19 h 19"/>
                  <a:gd name="T28" fmla="*/ 19 w 19"/>
                  <a:gd name="T29" fmla="*/ 13 h 19"/>
                  <a:gd name="T30" fmla="*/ 19 w 19"/>
                  <a:gd name="T31"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9">
                    <a:moveTo>
                      <a:pt x="19" y="13"/>
                    </a:moveTo>
                    <a:lnTo>
                      <a:pt x="19" y="13"/>
                    </a:lnTo>
                    <a:lnTo>
                      <a:pt x="13" y="0"/>
                    </a:lnTo>
                    <a:lnTo>
                      <a:pt x="7" y="0"/>
                    </a:lnTo>
                    <a:lnTo>
                      <a:pt x="0" y="0"/>
                    </a:lnTo>
                    <a:lnTo>
                      <a:pt x="0" y="6"/>
                    </a:lnTo>
                    <a:lnTo>
                      <a:pt x="0" y="19"/>
                    </a:lnTo>
                    <a:lnTo>
                      <a:pt x="0" y="19"/>
                    </a:lnTo>
                    <a:lnTo>
                      <a:pt x="7" y="19"/>
                    </a:lnTo>
                    <a:lnTo>
                      <a:pt x="13" y="19"/>
                    </a:lnTo>
                    <a:lnTo>
                      <a:pt x="13" y="19"/>
                    </a:lnTo>
                    <a:lnTo>
                      <a:pt x="13" y="19"/>
                    </a:lnTo>
                    <a:lnTo>
                      <a:pt x="13" y="19"/>
                    </a:lnTo>
                    <a:lnTo>
                      <a:pt x="19" y="19"/>
                    </a:lnTo>
                    <a:lnTo>
                      <a:pt x="19" y="13"/>
                    </a:lnTo>
                    <a:lnTo>
                      <a:pt x="19" y="13"/>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0" name="Freeform 96"/>
              <p:cNvSpPr>
                <a:spLocks/>
              </p:cNvSpPr>
              <p:nvPr/>
            </p:nvSpPr>
            <p:spPr bwMode="auto">
              <a:xfrm>
                <a:off x="986" y="363"/>
                <a:ext cx="25" cy="31"/>
              </a:xfrm>
              <a:custGeom>
                <a:avLst/>
                <a:gdLst>
                  <a:gd name="T0" fmla="*/ 12 w 25"/>
                  <a:gd name="T1" fmla="*/ 31 h 31"/>
                  <a:gd name="T2" fmla="*/ 12 w 25"/>
                  <a:gd name="T3" fmla="*/ 31 h 31"/>
                  <a:gd name="T4" fmla="*/ 18 w 25"/>
                  <a:gd name="T5" fmla="*/ 19 h 31"/>
                  <a:gd name="T6" fmla="*/ 25 w 25"/>
                  <a:gd name="T7" fmla="*/ 19 h 31"/>
                  <a:gd name="T8" fmla="*/ 25 w 25"/>
                  <a:gd name="T9" fmla="*/ 12 h 31"/>
                  <a:gd name="T10" fmla="*/ 25 w 25"/>
                  <a:gd name="T11" fmla="*/ 6 h 31"/>
                  <a:gd name="T12" fmla="*/ 25 w 25"/>
                  <a:gd name="T13" fmla="*/ 0 h 31"/>
                  <a:gd name="T14" fmla="*/ 25 w 25"/>
                  <a:gd name="T15" fmla="*/ 0 h 31"/>
                  <a:gd name="T16" fmla="*/ 25 w 25"/>
                  <a:gd name="T17" fmla="*/ 0 h 31"/>
                  <a:gd name="T18" fmla="*/ 25 w 25"/>
                  <a:gd name="T19" fmla="*/ 0 h 31"/>
                  <a:gd name="T20" fmla="*/ 18 w 25"/>
                  <a:gd name="T21" fmla="*/ 0 h 31"/>
                  <a:gd name="T22" fmla="*/ 6 w 25"/>
                  <a:gd name="T23" fmla="*/ 12 h 31"/>
                  <a:gd name="T24" fmla="*/ 0 w 25"/>
                  <a:gd name="T25" fmla="*/ 19 h 31"/>
                  <a:gd name="T26" fmla="*/ 6 w 25"/>
                  <a:gd name="T27" fmla="*/ 31 h 31"/>
                  <a:gd name="T28" fmla="*/ 12 w 25"/>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1">
                    <a:moveTo>
                      <a:pt x="12" y="31"/>
                    </a:moveTo>
                    <a:lnTo>
                      <a:pt x="12" y="31"/>
                    </a:lnTo>
                    <a:lnTo>
                      <a:pt x="18" y="19"/>
                    </a:lnTo>
                    <a:lnTo>
                      <a:pt x="25" y="19"/>
                    </a:lnTo>
                    <a:lnTo>
                      <a:pt x="25" y="12"/>
                    </a:lnTo>
                    <a:lnTo>
                      <a:pt x="25" y="6"/>
                    </a:lnTo>
                    <a:lnTo>
                      <a:pt x="25" y="0"/>
                    </a:lnTo>
                    <a:lnTo>
                      <a:pt x="25" y="0"/>
                    </a:lnTo>
                    <a:lnTo>
                      <a:pt x="25" y="0"/>
                    </a:lnTo>
                    <a:lnTo>
                      <a:pt x="25" y="0"/>
                    </a:lnTo>
                    <a:lnTo>
                      <a:pt x="18" y="0"/>
                    </a:lnTo>
                    <a:lnTo>
                      <a:pt x="6" y="12"/>
                    </a:lnTo>
                    <a:lnTo>
                      <a:pt x="0" y="19"/>
                    </a:lnTo>
                    <a:lnTo>
                      <a:pt x="6" y="31"/>
                    </a:lnTo>
                    <a:lnTo>
                      <a:pt x="12" y="31"/>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1" name="Freeform 97"/>
              <p:cNvSpPr>
                <a:spLocks/>
              </p:cNvSpPr>
              <p:nvPr/>
            </p:nvSpPr>
            <p:spPr bwMode="auto">
              <a:xfrm>
                <a:off x="838" y="733"/>
                <a:ext cx="12" cy="6"/>
              </a:xfrm>
              <a:custGeom>
                <a:avLst/>
                <a:gdLst>
                  <a:gd name="T0" fmla="*/ 0 w 12"/>
                  <a:gd name="T1" fmla="*/ 0 h 6"/>
                  <a:gd name="T2" fmla="*/ 0 w 12"/>
                  <a:gd name="T3" fmla="*/ 0 h 6"/>
                  <a:gd name="T4" fmla="*/ 0 w 12"/>
                  <a:gd name="T5" fmla="*/ 6 h 6"/>
                  <a:gd name="T6" fmla="*/ 0 w 12"/>
                  <a:gd name="T7" fmla="*/ 6 h 6"/>
                  <a:gd name="T8" fmla="*/ 6 w 12"/>
                  <a:gd name="T9" fmla="*/ 0 h 6"/>
                  <a:gd name="T10" fmla="*/ 12 w 12"/>
                  <a:gd name="T11" fmla="*/ 0 h 6"/>
                  <a:gd name="T12" fmla="*/ 12 w 12"/>
                  <a:gd name="T13" fmla="*/ 0 h 6"/>
                  <a:gd name="T14" fmla="*/ 12 w 12"/>
                  <a:gd name="T15" fmla="*/ 0 h 6"/>
                  <a:gd name="T16" fmla="*/ 0 w 12"/>
                  <a:gd name="T17" fmla="*/ 0 h 6"/>
                  <a:gd name="T18" fmla="*/ 0 w 1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0" y="0"/>
                    </a:moveTo>
                    <a:lnTo>
                      <a:pt x="0" y="0"/>
                    </a:lnTo>
                    <a:lnTo>
                      <a:pt x="0" y="6"/>
                    </a:lnTo>
                    <a:lnTo>
                      <a:pt x="0" y="6"/>
                    </a:lnTo>
                    <a:lnTo>
                      <a:pt x="6" y="0"/>
                    </a:lnTo>
                    <a:lnTo>
                      <a:pt x="12" y="0"/>
                    </a:lnTo>
                    <a:lnTo>
                      <a:pt x="12" y="0"/>
                    </a:lnTo>
                    <a:lnTo>
                      <a:pt x="12" y="0"/>
                    </a:lnTo>
                    <a:lnTo>
                      <a:pt x="0" y="0"/>
                    </a:lnTo>
                    <a:lnTo>
                      <a:pt x="0"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2" name="Freeform 98"/>
              <p:cNvSpPr>
                <a:spLocks/>
              </p:cNvSpPr>
              <p:nvPr/>
            </p:nvSpPr>
            <p:spPr bwMode="auto">
              <a:xfrm>
                <a:off x="807" y="733"/>
                <a:ext cx="18" cy="6"/>
              </a:xfrm>
              <a:custGeom>
                <a:avLst/>
                <a:gdLst>
                  <a:gd name="T0" fmla="*/ 0 w 18"/>
                  <a:gd name="T1" fmla="*/ 6 h 6"/>
                  <a:gd name="T2" fmla="*/ 0 w 18"/>
                  <a:gd name="T3" fmla="*/ 6 h 6"/>
                  <a:gd name="T4" fmla="*/ 0 w 18"/>
                  <a:gd name="T5" fmla="*/ 6 h 6"/>
                  <a:gd name="T6" fmla="*/ 6 w 18"/>
                  <a:gd name="T7" fmla="*/ 6 h 6"/>
                  <a:gd name="T8" fmla="*/ 12 w 18"/>
                  <a:gd name="T9" fmla="*/ 6 h 6"/>
                  <a:gd name="T10" fmla="*/ 18 w 18"/>
                  <a:gd name="T11" fmla="*/ 6 h 6"/>
                  <a:gd name="T12" fmla="*/ 18 w 18"/>
                  <a:gd name="T13" fmla="*/ 6 h 6"/>
                  <a:gd name="T14" fmla="*/ 18 w 18"/>
                  <a:gd name="T15" fmla="*/ 6 h 6"/>
                  <a:gd name="T16" fmla="*/ 12 w 18"/>
                  <a:gd name="T17" fmla="*/ 6 h 6"/>
                  <a:gd name="T18" fmla="*/ 6 w 18"/>
                  <a:gd name="T19" fmla="*/ 6 h 6"/>
                  <a:gd name="T20" fmla="*/ 6 w 18"/>
                  <a:gd name="T21" fmla="*/ 6 h 6"/>
                  <a:gd name="T22" fmla="*/ 6 w 18"/>
                  <a:gd name="T23" fmla="*/ 6 h 6"/>
                  <a:gd name="T24" fmla="*/ 6 w 18"/>
                  <a:gd name="T25" fmla="*/ 0 h 6"/>
                  <a:gd name="T26" fmla="*/ 0 w 18"/>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6">
                    <a:moveTo>
                      <a:pt x="0" y="6"/>
                    </a:moveTo>
                    <a:lnTo>
                      <a:pt x="0" y="6"/>
                    </a:lnTo>
                    <a:lnTo>
                      <a:pt x="0" y="6"/>
                    </a:lnTo>
                    <a:lnTo>
                      <a:pt x="6" y="6"/>
                    </a:lnTo>
                    <a:lnTo>
                      <a:pt x="12" y="6"/>
                    </a:lnTo>
                    <a:lnTo>
                      <a:pt x="18" y="6"/>
                    </a:lnTo>
                    <a:lnTo>
                      <a:pt x="18" y="6"/>
                    </a:lnTo>
                    <a:lnTo>
                      <a:pt x="18" y="6"/>
                    </a:lnTo>
                    <a:lnTo>
                      <a:pt x="12" y="6"/>
                    </a:lnTo>
                    <a:lnTo>
                      <a:pt x="6" y="6"/>
                    </a:lnTo>
                    <a:lnTo>
                      <a:pt x="6" y="6"/>
                    </a:lnTo>
                    <a:lnTo>
                      <a:pt x="6" y="6"/>
                    </a:lnTo>
                    <a:lnTo>
                      <a:pt x="6" y="0"/>
                    </a:lnTo>
                    <a:lnTo>
                      <a:pt x="0"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3" name="Freeform 99"/>
              <p:cNvSpPr>
                <a:spLocks/>
              </p:cNvSpPr>
              <p:nvPr/>
            </p:nvSpPr>
            <p:spPr bwMode="auto">
              <a:xfrm>
                <a:off x="868" y="721"/>
                <a:ext cx="13" cy="6"/>
              </a:xfrm>
              <a:custGeom>
                <a:avLst/>
                <a:gdLst>
                  <a:gd name="T0" fmla="*/ 13 w 13"/>
                  <a:gd name="T1" fmla="*/ 0 h 6"/>
                  <a:gd name="T2" fmla="*/ 13 w 13"/>
                  <a:gd name="T3" fmla="*/ 0 h 6"/>
                  <a:gd name="T4" fmla="*/ 13 w 13"/>
                  <a:gd name="T5" fmla="*/ 0 h 6"/>
                  <a:gd name="T6" fmla="*/ 7 w 13"/>
                  <a:gd name="T7" fmla="*/ 0 h 6"/>
                  <a:gd name="T8" fmla="*/ 0 w 13"/>
                  <a:gd name="T9" fmla="*/ 0 h 6"/>
                  <a:gd name="T10" fmla="*/ 0 w 13"/>
                  <a:gd name="T11" fmla="*/ 0 h 6"/>
                  <a:gd name="T12" fmla="*/ 0 w 13"/>
                  <a:gd name="T13" fmla="*/ 6 h 6"/>
                  <a:gd name="T14" fmla="*/ 7 w 13"/>
                  <a:gd name="T15" fmla="*/ 6 h 6"/>
                  <a:gd name="T16" fmla="*/ 7 w 13"/>
                  <a:gd name="T17" fmla="*/ 6 h 6"/>
                  <a:gd name="T18" fmla="*/ 7 w 13"/>
                  <a:gd name="T19" fmla="*/ 0 h 6"/>
                  <a:gd name="T20" fmla="*/ 7 w 13"/>
                  <a:gd name="T21" fmla="*/ 0 h 6"/>
                  <a:gd name="T22" fmla="*/ 13 w 13"/>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6">
                    <a:moveTo>
                      <a:pt x="13" y="0"/>
                    </a:moveTo>
                    <a:lnTo>
                      <a:pt x="13" y="0"/>
                    </a:lnTo>
                    <a:lnTo>
                      <a:pt x="13" y="0"/>
                    </a:lnTo>
                    <a:lnTo>
                      <a:pt x="7" y="0"/>
                    </a:lnTo>
                    <a:lnTo>
                      <a:pt x="0" y="0"/>
                    </a:lnTo>
                    <a:lnTo>
                      <a:pt x="0" y="0"/>
                    </a:lnTo>
                    <a:lnTo>
                      <a:pt x="0" y="6"/>
                    </a:lnTo>
                    <a:lnTo>
                      <a:pt x="7" y="6"/>
                    </a:lnTo>
                    <a:lnTo>
                      <a:pt x="7" y="6"/>
                    </a:lnTo>
                    <a:lnTo>
                      <a:pt x="7" y="0"/>
                    </a:lnTo>
                    <a:lnTo>
                      <a:pt x="7" y="0"/>
                    </a:lnTo>
                    <a:lnTo>
                      <a:pt x="13"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4" name="Freeform 100"/>
              <p:cNvSpPr>
                <a:spLocks/>
              </p:cNvSpPr>
              <p:nvPr/>
            </p:nvSpPr>
            <p:spPr bwMode="auto">
              <a:xfrm>
                <a:off x="3" y="301"/>
                <a:ext cx="13" cy="7"/>
              </a:xfrm>
              <a:custGeom>
                <a:avLst/>
                <a:gdLst>
                  <a:gd name="T0" fmla="*/ 13 w 13"/>
                  <a:gd name="T1" fmla="*/ 7 h 7"/>
                  <a:gd name="T2" fmla="*/ 7 w 13"/>
                  <a:gd name="T3" fmla="*/ 0 h 7"/>
                  <a:gd name="T4" fmla="*/ 7 w 13"/>
                  <a:gd name="T5" fmla="*/ 0 h 7"/>
                  <a:gd name="T6" fmla="*/ 0 w 13"/>
                  <a:gd name="T7" fmla="*/ 0 h 7"/>
                  <a:gd name="T8" fmla="*/ 0 w 13"/>
                  <a:gd name="T9" fmla="*/ 0 h 7"/>
                  <a:gd name="T10" fmla="*/ 0 w 13"/>
                  <a:gd name="T11" fmla="*/ 0 h 7"/>
                  <a:gd name="T12" fmla="*/ 0 w 13"/>
                  <a:gd name="T13" fmla="*/ 0 h 7"/>
                  <a:gd name="T14" fmla="*/ 0 w 13"/>
                  <a:gd name="T15" fmla="*/ 0 h 7"/>
                  <a:gd name="T16" fmla="*/ 0 w 13"/>
                  <a:gd name="T17" fmla="*/ 0 h 7"/>
                  <a:gd name="T18" fmla="*/ 0 w 13"/>
                  <a:gd name="T19" fmla="*/ 7 h 7"/>
                  <a:gd name="T20" fmla="*/ 0 w 13"/>
                  <a:gd name="T21" fmla="*/ 7 h 7"/>
                  <a:gd name="T22" fmla="*/ 7 w 13"/>
                  <a:gd name="T23" fmla="*/ 7 h 7"/>
                  <a:gd name="T24" fmla="*/ 7 w 13"/>
                  <a:gd name="T25" fmla="*/ 7 h 7"/>
                  <a:gd name="T26" fmla="*/ 7 w 13"/>
                  <a:gd name="T27" fmla="*/ 7 h 7"/>
                  <a:gd name="T28" fmla="*/ 7 w 13"/>
                  <a:gd name="T29" fmla="*/ 7 h 7"/>
                  <a:gd name="T30" fmla="*/ 13 w 13"/>
                  <a:gd name="T31" fmla="*/ 7 h 7"/>
                  <a:gd name="T32" fmla="*/ 13 w 13"/>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7">
                    <a:moveTo>
                      <a:pt x="13" y="7"/>
                    </a:moveTo>
                    <a:lnTo>
                      <a:pt x="7" y="0"/>
                    </a:lnTo>
                    <a:lnTo>
                      <a:pt x="7" y="0"/>
                    </a:lnTo>
                    <a:lnTo>
                      <a:pt x="0" y="0"/>
                    </a:lnTo>
                    <a:lnTo>
                      <a:pt x="0" y="0"/>
                    </a:lnTo>
                    <a:lnTo>
                      <a:pt x="0" y="0"/>
                    </a:lnTo>
                    <a:lnTo>
                      <a:pt x="0" y="0"/>
                    </a:lnTo>
                    <a:lnTo>
                      <a:pt x="0" y="0"/>
                    </a:lnTo>
                    <a:lnTo>
                      <a:pt x="0" y="0"/>
                    </a:lnTo>
                    <a:lnTo>
                      <a:pt x="0" y="7"/>
                    </a:lnTo>
                    <a:lnTo>
                      <a:pt x="0" y="7"/>
                    </a:lnTo>
                    <a:lnTo>
                      <a:pt x="7" y="7"/>
                    </a:lnTo>
                    <a:lnTo>
                      <a:pt x="7" y="7"/>
                    </a:lnTo>
                    <a:lnTo>
                      <a:pt x="7" y="7"/>
                    </a:lnTo>
                    <a:lnTo>
                      <a:pt x="7" y="7"/>
                    </a:lnTo>
                    <a:lnTo>
                      <a:pt x="13" y="7"/>
                    </a:lnTo>
                    <a:lnTo>
                      <a:pt x="13" y="7"/>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5" name="Freeform 101"/>
              <p:cNvSpPr>
                <a:spLocks/>
              </p:cNvSpPr>
              <p:nvPr/>
            </p:nvSpPr>
            <p:spPr bwMode="auto">
              <a:xfrm>
                <a:off x="-3" y="314"/>
                <a:ext cx="19" cy="31"/>
              </a:xfrm>
              <a:custGeom>
                <a:avLst/>
                <a:gdLst>
                  <a:gd name="T0" fmla="*/ 13 w 19"/>
                  <a:gd name="T1" fmla="*/ 6 h 31"/>
                  <a:gd name="T2" fmla="*/ 13 w 19"/>
                  <a:gd name="T3" fmla="*/ 0 h 31"/>
                  <a:gd name="T4" fmla="*/ 6 w 19"/>
                  <a:gd name="T5" fmla="*/ 0 h 31"/>
                  <a:gd name="T6" fmla="*/ 6 w 19"/>
                  <a:gd name="T7" fmla="*/ 0 h 31"/>
                  <a:gd name="T8" fmla="*/ 6 w 19"/>
                  <a:gd name="T9" fmla="*/ 12 h 31"/>
                  <a:gd name="T10" fmla="*/ 0 w 19"/>
                  <a:gd name="T11" fmla="*/ 12 h 31"/>
                  <a:gd name="T12" fmla="*/ 0 w 19"/>
                  <a:gd name="T13" fmla="*/ 18 h 31"/>
                  <a:gd name="T14" fmla="*/ 0 w 19"/>
                  <a:gd name="T15" fmla="*/ 18 h 31"/>
                  <a:gd name="T16" fmla="*/ 6 w 19"/>
                  <a:gd name="T17" fmla="*/ 24 h 31"/>
                  <a:gd name="T18" fmla="*/ 6 w 19"/>
                  <a:gd name="T19" fmla="*/ 31 h 31"/>
                  <a:gd name="T20" fmla="*/ 6 w 19"/>
                  <a:gd name="T21" fmla="*/ 31 h 31"/>
                  <a:gd name="T22" fmla="*/ 6 w 19"/>
                  <a:gd name="T23" fmla="*/ 31 h 31"/>
                  <a:gd name="T24" fmla="*/ 13 w 19"/>
                  <a:gd name="T25" fmla="*/ 31 h 31"/>
                  <a:gd name="T26" fmla="*/ 13 w 19"/>
                  <a:gd name="T27" fmla="*/ 31 h 31"/>
                  <a:gd name="T28" fmla="*/ 13 w 19"/>
                  <a:gd name="T29" fmla="*/ 24 h 31"/>
                  <a:gd name="T30" fmla="*/ 13 w 19"/>
                  <a:gd name="T31" fmla="*/ 24 h 31"/>
                  <a:gd name="T32" fmla="*/ 13 w 19"/>
                  <a:gd name="T33" fmla="*/ 24 h 31"/>
                  <a:gd name="T34" fmla="*/ 13 w 19"/>
                  <a:gd name="T35" fmla="*/ 24 h 31"/>
                  <a:gd name="T36" fmla="*/ 13 w 19"/>
                  <a:gd name="T37" fmla="*/ 18 h 31"/>
                  <a:gd name="T38" fmla="*/ 13 w 19"/>
                  <a:gd name="T39" fmla="*/ 12 h 31"/>
                  <a:gd name="T40" fmla="*/ 19 w 19"/>
                  <a:gd name="T41" fmla="*/ 6 h 31"/>
                  <a:gd name="T42" fmla="*/ 13 w 19"/>
                  <a:gd name="T43"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1">
                    <a:moveTo>
                      <a:pt x="13" y="6"/>
                    </a:moveTo>
                    <a:lnTo>
                      <a:pt x="13" y="0"/>
                    </a:lnTo>
                    <a:lnTo>
                      <a:pt x="6" y="0"/>
                    </a:lnTo>
                    <a:lnTo>
                      <a:pt x="6" y="0"/>
                    </a:lnTo>
                    <a:lnTo>
                      <a:pt x="6" y="12"/>
                    </a:lnTo>
                    <a:lnTo>
                      <a:pt x="0" y="12"/>
                    </a:lnTo>
                    <a:lnTo>
                      <a:pt x="0" y="18"/>
                    </a:lnTo>
                    <a:lnTo>
                      <a:pt x="0" y="18"/>
                    </a:lnTo>
                    <a:lnTo>
                      <a:pt x="6" y="24"/>
                    </a:lnTo>
                    <a:lnTo>
                      <a:pt x="6" y="31"/>
                    </a:lnTo>
                    <a:lnTo>
                      <a:pt x="6" y="31"/>
                    </a:lnTo>
                    <a:lnTo>
                      <a:pt x="6" y="31"/>
                    </a:lnTo>
                    <a:lnTo>
                      <a:pt x="13" y="31"/>
                    </a:lnTo>
                    <a:lnTo>
                      <a:pt x="13" y="31"/>
                    </a:lnTo>
                    <a:lnTo>
                      <a:pt x="13" y="24"/>
                    </a:lnTo>
                    <a:lnTo>
                      <a:pt x="13" y="24"/>
                    </a:lnTo>
                    <a:lnTo>
                      <a:pt x="13" y="24"/>
                    </a:lnTo>
                    <a:lnTo>
                      <a:pt x="13" y="24"/>
                    </a:lnTo>
                    <a:lnTo>
                      <a:pt x="13" y="18"/>
                    </a:lnTo>
                    <a:lnTo>
                      <a:pt x="13" y="12"/>
                    </a:lnTo>
                    <a:lnTo>
                      <a:pt x="19" y="6"/>
                    </a:lnTo>
                    <a:lnTo>
                      <a:pt x="13"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6" name="Freeform 102"/>
              <p:cNvSpPr>
                <a:spLocks/>
              </p:cNvSpPr>
              <p:nvPr/>
            </p:nvSpPr>
            <p:spPr bwMode="auto">
              <a:xfrm>
                <a:off x="-9" y="351"/>
                <a:ext cx="12" cy="12"/>
              </a:xfrm>
              <a:custGeom>
                <a:avLst/>
                <a:gdLst>
                  <a:gd name="T0" fmla="*/ 6 w 12"/>
                  <a:gd name="T1" fmla="*/ 12 h 12"/>
                  <a:gd name="T2" fmla="*/ 6 w 12"/>
                  <a:gd name="T3" fmla="*/ 12 h 12"/>
                  <a:gd name="T4" fmla="*/ 6 w 12"/>
                  <a:gd name="T5" fmla="*/ 12 h 12"/>
                  <a:gd name="T6" fmla="*/ 12 w 12"/>
                  <a:gd name="T7" fmla="*/ 6 h 12"/>
                  <a:gd name="T8" fmla="*/ 12 w 12"/>
                  <a:gd name="T9" fmla="*/ 6 h 12"/>
                  <a:gd name="T10" fmla="*/ 6 w 12"/>
                  <a:gd name="T11" fmla="*/ 0 h 12"/>
                  <a:gd name="T12" fmla="*/ 6 w 12"/>
                  <a:gd name="T13" fmla="*/ 0 h 12"/>
                  <a:gd name="T14" fmla="*/ 0 w 12"/>
                  <a:gd name="T15" fmla="*/ 6 h 12"/>
                  <a:gd name="T16" fmla="*/ 0 w 12"/>
                  <a:gd name="T17" fmla="*/ 12 h 12"/>
                  <a:gd name="T18" fmla="*/ 0 w 12"/>
                  <a:gd name="T19" fmla="*/ 12 h 12"/>
                  <a:gd name="T20" fmla="*/ 6 w 12"/>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6" y="12"/>
                    </a:moveTo>
                    <a:lnTo>
                      <a:pt x="6" y="12"/>
                    </a:lnTo>
                    <a:lnTo>
                      <a:pt x="6" y="12"/>
                    </a:lnTo>
                    <a:lnTo>
                      <a:pt x="12" y="6"/>
                    </a:lnTo>
                    <a:lnTo>
                      <a:pt x="12" y="6"/>
                    </a:lnTo>
                    <a:lnTo>
                      <a:pt x="6" y="0"/>
                    </a:lnTo>
                    <a:lnTo>
                      <a:pt x="6" y="0"/>
                    </a:lnTo>
                    <a:lnTo>
                      <a:pt x="0" y="6"/>
                    </a:lnTo>
                    <a:lnTo>
                      <a:pt x="0" y="12"/>
                    </a:lnTo>
                    <a:lnTo>
                      <a:pt x="0" y="12"/>
                    </a:lnTo>
                    <a:lnTo>
                      <a:pt x="6"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7" name="Freeform 103"/>
              <p:cNvSpPr>
                <a:spLocks/>
              </p:cNvSpPr>
              <p:nvPr/>
            </p:nvSpPr>
            <p:spPr bwMode="auto">
              <a:xfrm>
                <a:off x="-9" y="277"/>
                <a:ext cx="31" cy="12"/>
              </a:xfrm>
              <a:custGeom>
                <a:avLst/>
                <a:gdLst>
                  <a:gd name="T0" fmla="*/ 6 w 31"/>
                  <a:gd name="T1" fmla="*/ 12 h 12"/>
                  <a:gd name="T2" fmla="*/ 6 w 31"/>
                  <a:gd name="T3" fmla="*/ 12 h 12"/>
                  <a:gd name="T4" fmla="*/ 12 w 31"/>
                  <a:gd name="T5" fmla="*/ 12 h 12"/>
                  <a:gd name="T6" fmla="*/ 19 w 31"/>
                  <a:gd name="T7" fmla="*/ 12 h 12"/>
                  <a:gd name="T8" fmla="*/ 25 w 31"/>
                  <a:gd name="T9" fmla="*/ 12 h 12"/>
                  <a:gd name="T10" fmla="*/ 31 w 31"/>
                  <a:gd name="T11" fmla="*/ 6 h 12"/>
                  <a:gd name="T12" fmla="*/ 31 w 31"/>
                  <a:gd name="T13" fmla="*/ 6 h 12"/>
                  <a:gd name="T14" fmla="*/ 25 w 31"/>
                  <a:gd name="T15" fmla="*/ 0 h 12"/>
                  <a:gd name="T16" fmla="*/ 12 w 31"/>
                  <a:gd name="T17" fmla="*/ 0 h 12"/>
                  <a:gd name="T18" fmla="*/ 6 w 31"/>
                  <a:gd name="T19" fmla="*/ 6 h 12"/>
                  <a:gd name="T20" fmla="*/ 0 w 31"/>
                  <a:gd name="T21" fmla="*/ 12 h 12"/>
                  <a:gd name="T22" fmla="*/ 0 w 31"/>
                  <a:gd name="T23" fmla="*/ 12 h 12"/>
                  <a:gd name="T24" fmla="*/ 6 w 31"/>
                  <a:gd name="T25" fmla="*/ 12 h 12"/>
                  <a:gd name="T26" fmla="*/ 6 w 31"/>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2">
                    <a:moveTo>
                      <a:pt x="6" y="12"/>
                    </a:moveTo>
                    <a:lnTo>
                      <a:pt x="6" y="12"/>
                    </a:lnTo>
                    <a:lnTo>
                      <a:pt x="12" y="12"/>
                    </a:lnTo>
                    <a:lnTo>
                      <a:pt x="19" y="12"/>
                    </a:lnTo>
                    <a:lnTo>
                      <a:pt x="25" y="12"/>
                    </a:lnTo>
                    <a:lnTo>
                      <a:pt x="31" y="6"/>
                    </a:lnTo>
                    <a:lnTo>
                      <a:pt x="31" y="6"/>
                    </a:lnTo>
                    <a:lnTo>
                      <a:pt x="25" y="0"/>
                    </a:lnTo>
                    <a:lnTo>
                      <a:pt x="12" y="0"/>
                    </a:lnTo>
                    <a:lnTo>
                      <a:pt x="6" y="6"/>
                    </a:lnTo>
                    <a:lnTo>
                      <a:pt x="0" y="12"/>
                    </a:lnTo>
                    <a:lnTo>
                      <a:pt x="0" y="12"/>
                    </a:lnTo>
                    <a:lnTo>
                      <a:pt x="6" y="12"/>
                    </a:lnTo>
                    <a:lnTo>
                      <a:pt x="6"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8" name="Freeform 104"/>
              <p:cNvSpPr>
                <a:spLocks/>
              </p:cNvSpPr>
              <p:nvPr/>
            </p:nvSpPr>
            <p:spPr bwMode="auto">
              <a:xfrm>
                <a:off x="362" y="1005"/>
                <a:ext cx="31" cy="18"/>
              </a:xfrm>
              <a:custGeom>
                <a:avLst/>
                <a:gdLst>
                  <a:gd name="T0" fmla="*/ 31 w 31"/>
                  <a:gd name="T1" fmla="*/ 6 h 18"/>
                  <a:gd name="T2" fmla="*/ 18 w 31"/>
                  <a:gd name="T3" fmla="*/ 0 h 18"/>
                  <a:gd name="T4" fmla="*/ 18 w 31"/>
                  <a:gd name="T5" fmla="*/ 0 h 18"/>
                  <a:gd name="T6" fmla="*/ 18 w 31"/>
                  <a:gd name="T7" fmla="*/ 0 h 18"/>
                  <a:gd name="T8" fmla="*/ 6 w 31"/>
                  <a:gd name="T9" fmla="*/ 6 h 18"/>
                  <a:gd name="T10" fmla="*/ 0 w 31"/>
                  <a:gd name="T11" fmla="*/ 12 h 18"/>
                  <a:gd name="T12" fmla="*/ 0 w 31"/>
                  <a:gd name="T13" fmla="*/ 12 h 18"/>
                  <a:gd name="T14" fmla="*/ 12 w 31"/>
                  <a:gd name="T15" fmla="*/ 18 h 18"/>
                  <a:gd name="T16" fmla="*/ 25 w 31"/>
                  <a:gd name="T17" fmla="*/ 12 h 18"/>
                  <a:gd name="T18" fmla="*/ 31 w 31"/>
                  <a:gd name="T19" fmla="*/ 12 h 18"/>
                  <a:gd name="T20" fmla="*/ 31 w 31"/>
                  <a:gd name="T21" fmla="*/ 6 h 18"/>
                  <a:gd name="T22" fmla="*/ 31 w 31"/>
                  <a:gd name="T23" fmla="*/ 6 h 18"/>
                  <a:gd name="T24" fmla="*/ 31 w 31"/>
                  <a:gd name="T2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8">
                    <a:moveTo>
                      <a:pt x="31" y="6"/>
                    </a:moveTo>
                    <a:lnTo>
                      <a:pt x="18" y="0"/>
                    </a:lnTo>
                    <a:lnTo>
                      <a:pt x="18" y="0"/>
                    </a:lnTo>
                    <a:lnTo>
                      <a:pt x="18" y="0"/>
                    </a:lnTo>
                    <a:lnTo>
                      <a:pt x="6" y="6"/>
                    </a:lnTo>
                    <a:lnTo>
                      <a:pt x="0" y="12"/>
                    </a:lnTo>
                    <a:lnTo>
                      <a:pt x="0" y="12"/>
                    </a:lnTo>
                    <a:lnTo>
                      <a:pt x="12" y="18"/>
                    </a:lnTo>
                    <a:lnTo>
                      <a:pt x="25" y="12"/>
                    </a:lnTo>
                    <a:lnTo>
                      <a:pt x="31" y="12"/>
                    </a:lnTo>
                    <a:lnTo>
                      <a:pt x="31" y="6"/>
                    </a:lnTo>
                    <a:lnTo>
                      <a:pt x="31" y="6"/>
                    </a:lnTo>
                    <a:lnTo>
                      <a:pt x="31"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9" name="Freeform 105"/>
              <p:cNvSpPr>
                <a:spLocks/>
              </p:cNvSpPr>
              <p:nvPr/>
            </p:nvSpPr>
            <p:spPr bwMode="auto">
              <a:xfrm>
                <a:off x="127" y="499"/>
                <a:ext cx="19" cy="31"/>
              </a:xfrm>
              <a:custGeom>
                <a:avLst/>
                <a:gdLst>
                  <a:gd name="T0" fmla="*/ 12 w 19"/>
                  <a:gd name="T1" fmla="*/ 6 h 31"/>
                  <a:gd name="T2" fmla="*/ 12 w 19"/>
                  <a:gd name="T3" fmla="*/ 0 h 31"/>
                  <a:gd name="T4" fmla="*/ 12 w 19"/>
                  <a:gd name="T5" fmla="*/ 0 h 31"/>
                  <a:gd name="T6" fmla="*/ 12 w 19"/>
                  <a:gd name="T7" fmla="*/ 0 h 31"/>
                  <a:gd name="T8" fmla="*/ 6 w 19"/>
                  <a:gd name="T9" fmla="*/ 0 h 31"/>
                  <a:gd name="T10" fmla="*/ 6 w 19"/>
                  <a:gd name="T11" fmla="*/ 0 h 31"/>
                  <a:gd name="T12" fmla="*/ 6 w 19"/>
                  <a:gd name="T13" fmla="*/ 0 h 31"/>
                  <a:gd name="T14" fmla="*/ 0 w 19"/>
                  <a:gd name="T15" fmla="*/ 0 h 31"/>
                  <a:gd name="T16" fmla="*/ 0 w 19"/>
                  <a:gd name="T17" fmla="*/ 6 h 31"/>
                  <a:gd name="T18" fmla="*/ 0 w 19"/>
                  <a:gd name="T19" fmla="*/ 6 h 31"/>
                  <a:gd name="T20" fmla="*/ 0 w 19"/>
                  <a:gd name="T21" fmla="*/ 6 h 31"/>
                  <a:gd name="T22" fmla="*/ 0 w 19"/>
                  <a:gd name="T23" fmla="*/ 12 h 31"/>
                  <a:gd name="T24" fmla="*/ 0 w 19"/>
                  <a:gd name="T25" fmla="*/ 24 h 31"/>
                  <a:gd name="T26" fmla="*/ 6 w 19"/>
                  <a:gd name="T27" fmla="*/ 24 h 31"/>
                  <a:gd name="T28" fmla="*/ 6 w 19"/>
                  <a:gd name="T29" fmla="*/ 31 h 31"/>
                  <a:gd name="T30" fmla="*/ 12 w 19"/>
                  <a:gd name="T31" fmla="*/ 31 h 31"/>
                  <a:gd name="T32" fmla="*/ 12 w 19"/>
                  <a:gd name="T33" fmla="*/ 31 h 31"/>
                  <a:gd name="T34" fmla="*/ 19 w 19"/>
                  <a:gd name="T35" fmla="*/ 31 h 31"/>
                  <a:gd name="T36" fmla="*/ 19 w 19"/>
                  <a:gd name="T37" fmla="*/ 24 h 31"/>
                  <a:gd name="T38" fmla="*/ 19 w 19"/>
                  <a:gd name="T39" fmla="*/ 18 h 31"/>
                  <a:gd name="T40" fmla="*/ 19 w 19"/>
                  <a:gd name="T41" fmla="*/ 12 h 31"/>
                  <a:gd name="T42" fmla="*/ 12 w 19"/>
                  <a:gd name="T43"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1">
                    <a:moveTo>
                      <a:pt x="12" y="6"/>
                    </a:moveTo>
                    <a:lnTo>
                      <a:pt x="12" y="0"/>
                    </a:lnTo>
                    <a:lnTo>
                      <a:pt x="12" y="0"/>
                    </a:lnTo>
                    <a:lnTo>
                      <a:pt x="12" y="0"/>
                    </a:lnTo>
                    <a:lnTo>
                      <a:pt x="6" y="0"/>
                    </a:lnTo>
                    <a:lnTo>
                      <a:pt x="6" y="0"/>
                    </a:lnTo>
                    <a:lnTo>
                      <a:pt x="6" y="0"/>
                    </a:lnTo>
                    <a:lnTo>
                      <a:pt x="0" y="0"/>
                    </a:lnTo>
                    <a:lnTo>
                      <a:pt x="0" y="6"/>
                    </a:lnTo>
                    <a:lnTo>
                      <a:pt x="0" y="6"/>
                    </a:lnTo>
                    <a:lnTo>
                      <a:pt x="0" y="6"/>
                    </a:lnTo>
                    <a:lnTo>
                      <a:pt x="0" y="12"/>
                    </a:lnTo>
                    <a:lnTo>
                      <a:pt x="0" y="24"/>
                    </a:lnTo>
                    <a:lnTo>
                      <a:pt x="6" y="24"/>
                    </a:lnTo>
                    <a:lnTo>
                      <a:pt x="6" y="31"/>
                    </a:lnTo>
                    <a:lnTo>
                      <a:pt x="12" y="31"/>
                    </a:lnTo>
                    <a:lnTo>
                      <a:pt x="12" y="31"/>
                    </a:lnTo>
                    <a:lnTo>
                      <a:pt x="19" y="31"/>
                    </a:lnTo>
                    <a:lnTo>
                      <a:pt x="19" y="24"/>
                    </a:lnTo>
                    <a:lnTo>
                      <a:pt x="19" y="18"/>
                    </a:lnTo>
                    <a:lnTo>
                      <a:pt x="19" y="12"/>
                    </a:lnTo>
                    <a:lnTo>
                      <a:pt x="12"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0" name="Freeform 106"/>
              <p:cNvSpPr>
                <a:spLocks/>
              </p:cNvSpPr>
              <p:nvPr/>
            </p:nvSpPr>
            <p:spPr bwMode="auto">
              <a:xfrm>
                <a:off x="41" y="277"/>
                <a:ext cx="67" cy="74"/>
              </a:xfrm>
              <a:custGeom>
                <a:avLst/>
                <a:gdLst>
                  <a:gd name="T0" fmla="*/ 37 w 67"/>
                  <a:gd name="T1" fmla="*/ 31 h 74"/>
                  <a:gd name="T2" fmla="*/ 37 w 67"/>
                  <a:gd name="T3" fmla="*/ 12 h 74"/>
                  <a:gd name="T4" fmla="*/ 37 w 67"/>
                  <a:gd name="T5" fmla="*/ 12 h 74"/>
                  <a:gd name="T6" fmla="*/ 37 w 67"/>
                  <a:gd name="T7" fmla="*/ 6 h 74"/>
                  <a:gd name="T8" fmla="*/ 37 w 67"/>
                  <a:gd name="T9" fmla="*/ 6 h 74"/>
                  <a:gd name="T10" fmla="*/ 37 w 67"/>
                  <a:gd name="T11" fmla="*/ 0 h 74"/>
                  <a:gd name="T12" fmla="*/ 30 w 67"/>
                  <a:gd name="T13" fmla="*/ 0 h 74"/>
                  <a:gd name="T14" fmla="*/ 24 w 67"/>
                  <a:gd name="T15" fmla="*/ 0 h 74"/>
                  <a:gd name="T16" fmla="*/ 0 w 67"/>
                  <a:gd name="T17" fmla="*/ 18 h 74"/>
                  <a:gd name="T18" fmla="*/ 0 w 67"/>
                  <a:gd name="T19" fmla="*/ 24 h 74"/>
                  <a:gd name="T20" fmla="*/ 0 w 67"/>
                  <a:gd name="T21" fmla="*/ 24 h 74"/>
                  <a:gd name="T22" fmla="*/ 0 w 67"/>
                  <a:gd name="T23" fmla="*/ 24 h 74"/>
                  <a:gd name="T24" fmla="*/ 0 w 67"/>
                  <a:gd name="T25" fmla="*/ 31 h 74"/>
                  <a:gd name="T26" fmla="*/ 6 w 67"/>
                  <a:gd name="T27" fmla="*/ 37 h 74"/>
                  <a:gd name="T28" fmla="*/ 6 w 67"/>
                  <a:gd name="T29" fmla="*/ 37 h 74"/>
                  <a:gd name="T30" fmla="*/ 30 w 67"/>
                  <a:gd name="T31" fmla="*/ 61 h 74"/>
                  <a:gd name="T32" fmla="*/ 49 w 67"/>
                  <a:gd name="T33" fmla="*/ 74 h 74"/>
                  <a:gd name="T34" fmla="*/ 49 w 67"/>
                  <a:gd name="T35" fmla="*/ 74 h 74"/>
                  <a:gd name="T36" fmla="*/ 55 w 67"/>
                  <a:gd name="T37" fmla="*/ 74 h 74"/>
                  <a:gd name="T38" fmla="*/ 61 w 67"/>
                  <a:gd name="T39" fmla="*/ 61 h 74"/>
                  <a:gd name="T40" fmla="*/ 61 w 67"/>
                  <a:gd name="T41" fmla="*/ 61 h 74"/>
                  <a:gd name="T42" fmla="*/ 61 w 67"/>
                  <a:gd name="T43" fmla="*/ 61 h 74"/>
                  <a:gd name="T44" fmla="*/ 61 w 67"/>
                  <a:gd name="T45" fmla="*/ 61 h 74"/>
                  <a:gd name="T46" fmla="*/ 67 w 67"/>
                  <a:gd name="T47" fmla="*/ 55 h 74"/>
                  <a:gd name="T48" fmla="*/ 67 w 67"/>
                  <a:gd name="T49" fmla="*/ 55 h 74"/>
                  <a:gd name="T50" fmla="*/ 67 w 67"/>
                  <a:gd name="T51" fmla="*/ 55 h 74"/>
                  <a:gd name="T52" fmla="*/ 67 w 67"/>
                  <a:gd name="T53" fmla="*/ 49 h 74"/>
                  <a:gd name="T54" fmla="*/ 67 w 67"/>
                  <a:gd name="T55" fmla="*/ 49 h 74"/>
                  <a:gd name="T56" fmla="*/ 67 w 67"/>
                  <a:gd name="T57" fmla="*/ 49 h 74"/>
                  <a:gd name="T58" fmla="*/ 67 w 67"/>
                  <a:gd name="T59" fmla="*/ 49 h 74"/>
                  <a:gd name="T60" fmla="*/ 61 w 67"/>
                  <a:gd name="T61" fmla="*/ 49 h 74"/>
                  <a:gd name="T62" fmla="*/ 61 w 67"/>
                  <a:gd name="T63" fmla="*/ 49 h 74"/>
                  <a:gd name="T64" fmla="*/ 55 w 67"/>
                  <a:gd name="T65" fmla="*/ 49 h 74"/>
                  <a:gd name="T66" fmla="*/ 55 w 67"/>
                  <a:gd name="T67" fmla="*/ 49 h 74"/>
                  <a:gd name="T68" fmla="*/ 49 w 67"/>
                  <a:gd name="T69" fmla="*/ 49 h 74"/>
                  <a:gd name="T70" fmla="*/ 49 w 67"/>
                  <a:gd name="T71" fmla="*/ 43 h 74"/>
                  <a:gd name="T72" fmla="*/ 43 w 67"/>
                  <a:gd name="T73" fmla="*/ 43 h 74"/>
                  <a:gd name="T74" fmla="*/ 37 w 67"/>
                  <a:gd name="T75" fmla="*/ 37 h 74"/>
                  <a:gd name="T76" fmla="*/ 37 w 67"/>
                  <a:gd name="T77" fmla="*/ 3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74">
                    <a:moveTo>
                      <a:pt x="37" y="31"/>
                    </a:moveTo>
                    <a:lnTo>
                      <a:pt x="37" y="12"/>
                    </a:lnTo>
                    <a:lnTo>
                      <a:pt x="37" y="12"/>
                    </a:lnTo>
                    <a:lnTo>
                      <a:pt x="37" y="6"/>
                    </a:lnTo>
                    <a:lnTo>
                      <a:pt x="37" y="6"/>
                    </a:lnTo>
                    <a:lnTo>
                      <a:pt x="37" y="0"/>
                    </a:lnTo>
                    <a:lnTo>
                      <a:pt x="30" y="0"/>
                    </a:lnTo>
                    <a:lnTo>
                      <a:pt x="24" y="0"/>
                    </a:lnTo>
                    <a:lnTo>
                      <a:pt x="0" y="18"/>
                    </a:lnTo>
                    <a:lnTo>
                      <a:pt x="0" y="24"/>
                    </a:lnTo>
                    <a:lnTo>
                      <a:pt x="0" y="24"/>
                    </a:lnTo>
                    <a:lnTo>
                      <a:pt x="0" y="24"/>
                    </a:lnTo>
                    <a:lnTo>
                      <a:pt x="0" y="31"/>
                    </a:lnTo>
                    <a:lnTo>
                      <a:pt x="6" y="37"/>
                    </a:lnTo>
                    <a:lnTo>
                      <a:pt x="6" y="37"/>
                    </a:lnTo>
                    <a:lnTo>
                      <a:pt x="30" y="61"/>
                    </a:lnTo>
                    <a:lnTo>
                      <a:pt x="49" y="74"/>
                    </a:lnTo>
                    <a:lnTo>
                      <a:pt x="49" y="74"/>
                    </a:lnTo>
                    <a:lnTo>
                      <a:pt x="55" y="74"/>
                    </a:lnTo>
                    <a:lnTo>
                      <a:pt x="61" y="61"/>
                    </a:lnTo>
                    <a:lnTo>
                      <a:pt x="61" y="61"/>
                    </a:lnTo>
                    <a:lnTo>
                      <a:pt x="61" y="61"/>
                    </a:lnTo>
                    <a:lnTo>
                      <a:pt x="61" y="61"/>
                    </a:lnTo>
                    <a:lnTo>
                      <a:pt x="67" y="55"/>
                    </a:lnTo>
                    <a:lnTo>
                      <a:pt x="67" y="55"/>
                    </a:lnTo>
                    <a:lnTo>
                      <a:pt x="67" y="55"/>
                    </a:lnTo>
                    <a:lnTo>
                      <a:pt x="67" y="49"/>
                    </a:lnTo>
                    <a:lnTo>
                      <a:pt x="67" y="49"/>
                    </a:lnTo>
                    <a:lnTo>
                      <a:pt x="67" y="49"/>
                    </a:lnTo>
                    <a:lnTo>
                      <a:pt x="67" y="49"/>
                    </a:lnTo>
                    <a:lnTo>
                      <a:pt x="61" y="49"/>
                    </a:lnTo>
                    <a:lnTo>
                      <a:pt x="61" y="49"/>
                    </a:lnTo>
                    <a:lnTo>
                      <a:pt x="55" y="49"/>
                    </a:lnTo>
                    <a:lnTo>
                      <a:pt x="55" y="49"/>
                    </a:lnTo>
                    <a:lnTo>
                      <a:pt x="49" y="49"/>
                    </a:lnTo>
                    <a:lnTo>
                      <a:pt x="49" y="43"/>
                    </a:lnTo>
                    <a:lnTo>
                      <a:pt x="43" y="43"/>
                    </a:lnTo>
                    <a:lnTo>
                      <a:pt x="37" y="37"/>
                    </a:lnTo>
                    <a:lnTo>
                      <a:pt x="37" y="31"/>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1" name="Freeform 107"/>
              <p:cNvSpPr>
                <a:spLocks/>
              </p:cNvSpPr>
              <p:nvPr/>
            </p:nvSpPr>
            <p:spPr bwMode="auto">
              <a:xfrm>
                <a:off x="78" y="166"/>
                <a:ext cx="494" cy="913"/>
              </a:xfrm>
              <a:custGeom>
                <a:avLst/>
                <a:gdLst>
                  <a:gd name="T0" fmla="*/ 43 w 494"/>
                  <a:gd name="T1" fmla="*/ 179 h 913"/>
                  <a:gd name="T2" fmla="*/ 24 w 494"/>
                  <a:gd name="T3" fmla="*/ 179 h 913"/>
                  <a:gd name="T4" fmla="*/ 12 w 494"/>
                  <a:gd name="T5" fmla="*/ 203 h 913"/>
                  <a:gd name="T6" fmla="*/ 30 w 494"/>
                  <a:gd name="T7" fmla="*/ 203 h 913"/>
                  <a:gd name="T8" fmla="*/ 0 w 494"/>
                  <a:gd name="T9" fmla="*/ 222 h 913"/>
                  <a:gd name="T10" fmla="*/ 24 w 494"/>
                  <a:gd name="T11" fmla="*/ 228 h 913"/>
                  <a:gd name="T12" fmla="*/ 37 w 494"/>
                  <a:gd name="T13" fmla="*/ 240 h 913"/>
                  <a:gd name="T14" fmla="*/ 55 w 494"/>
                  <a:gd name="T15" fmla="*/ 228 h 913"/>
                  <a:gd name="T16" fmla="*/ 24 w 494"/>
                  <a:gd name="T17" fmla="*/ 364 h 913"/>
                  <a:gd name="T18" fmla="*/ 37 w 494"/>
                  <a:gd name="T19" fmla="*/ 370 h 913"/>
                  <a:gd name="T20" fmla="*/ 55 w 494"/>
                  <a:gd name="T21" fmla="*/ 290 h 913"/>
                  <a:gd name="T22" fmla="*/ 55 w 494"/>
                  <a:gd name="T23" fmla="*/ 314 h 913"/>
                  <a:gd name="T24" fmla="*/ 74 w 494"/>
                  <a:gd name="T25" fmla="*/ 314 h 913"/>
                  <a:gd name="T26" fmla="*/ 80 w 494"/>
                  <a:gd name="T27" fmla="*/ 296 h 913"/>
                  <a:gd name="T28" fmla="*/ 98 w 494"/>
                  <a:gd name="T29" fmla="*/ 308 h 913"/>
                  <a:gd name="T30" fmla="*/ 80 w 494"/>
                  <a:gd name="T31" fmla="*/ 327 h 913"/>
                  <a:gd name="T32" fmla="*/ 92 w 494"/>
                  <a:gd name="T33" fmla="*/ 345 h 913"/>
                  <a:gd name="T34" fmla="*/ 61 w 494"/>
                  <a:gd name="T35" fmla="*/ 419 h 913"/>
                  <a:gd name="T36" fmla="*/ 179 w 494"/>
                  <a:gd name="T37" fmla="*/ 419 h 913"/>
                  <a:gd name="T38" fmla="*/ 185 w 494"/>
                  <a:gd name="T39" fmla="*/ 493 h 913"/>
                  <a:gd name="T40" fmla="*/ 185 w 494"/>
                  <a:gd name="T41" fmla="*/ 506 h 913"/>
                  <a:gd name="T42" fmla="*/ 210 w 494"/>
                  <a:gd name="T43" fmla="*/ 499 h 913"/>
                  <a:gd name="T44" fmla="*/ 123 w 494"/>
                  <a:gd name="T45" fmla="*/ 598 h 913"/>
                  <a:gd name="T46" fmla="*/ 111 w 494"/>
                  <a:gd name="T47" fmla="*/ 611 h 913"/>
                  <a:gd name="T48" fmla="*/ 86 w 494"/>
                  <a:gd name="T49" fmla="*/ 635 h 913"/>
                  <a:gd name="T50" fmla="*/ 111 w 494"/>
                  <a:gd name="T51" fmla="*/ 629 h 913"/>
                  <a:gd name="T52" fmla="*/ 129 w 494"/>
                  <a:gd name="T53" fmla="*/ 678 h 913"/>
                  <a:gd name="T54" fmla="*/ 86 w 494"/>
                  <a:gd name="T55" fmla="*/ 709 h 913"/>
                  <a:gd name="T56" fmla="*/ 98 w 494"/>
                  <a:gd name="T57" fmla="*/ 746 h 913"/>
                  <a:gd name="T58" fmla="*/ 166 w 494"/>
                  <a:gd name="T59" fmla="*/ 777 h 913"/>
                  <a:gd name="T60" fmla="*/ 197 w 494"/>
                  <a:gd name="T61" fmla="*/ 783 h 913"/>
                  <a:gd name="T62" fmla="*/ 173 w 494"/>
                  <a:gd name="T63" fmla="*/ 802 h 913"/>
                  <a:gd name="T64" fmla="*/ 98 w 494"/>
                  <a:gd name="T65" fmla="*/ 839 h 913"/>
                  <a:gd name="T66" fmla="*/ 30 w 494"/>
                  <a:gd name="T67" fmla="*/ 907 h 913"/>
                  <a:gd name="T68" fmla="*/ 111 w 494"/>
                  <a:gd name="T69" fmla="*/ 882 h 913"/>
                  <a:gd name="T70" fmla="*/ 203 w 494"/>
                  <a:gd name="T71" fmla="*/ 845 h 913"/>
                  <a:gd name="T72" fmla="*/ 278 w 494"/>
                  <a:gd name="T73" fmla="*/ 845 h 913"/>
                  <a:gd name="T74" fmla="*/ 370 w 494"/>
                  <a:gd name="T75" fmla="*/ 833 h 913"/>
                  <a:gd name="T76" fmla="*/ 463 w 494"/>
                  <a:gd name="T77" fmla="*/ 808 h 913"/>
                  <a:gd name="T78" fmla="*/ 407 w 494"/>
                  <a:gd name="T79" fmla="*/ 771 h 913"/>
                  <a:gd name="T80" fmla="*/ 438 w 494"/>
                  <a:gd name="T81" fmla="*/ 759 h 913"/>
                  <a:gd name="T82" fmla="*/ 488 w 494"/>
                  <a:gd name="T83" fmla="*/ 641 h 913"/>
                  <a:gd name="T84" fmla="*/ 414 w 494"/>
                  <a:gd name="T85" fmla="*/ 623 h 913"/>
                  <a:gd name="T86" fmla="*/ 383 w 494"/>
                  <a:gd name="T87" fmla="*/ 629 h 913"/>
                  <a:gd name="T88" fmla="*/ 407 w 494"/>
                  <a:gd name="T89" fmla="*/ 604 h 913"/>
                  <a:gd name="T90" fmla="*/ 364 w 494"/>
                  <a:gd name="T91" fmla="*/ 499 h 913"/>
                  <a:gd name="T92" fmla="*/ 302 w 494"/>
                  <a:gd name="T93" fmla="*/ 438 h 913"/>
                  <a:gd name="T94" fmla="*/ 284 w 494"/>
                  <a:gd name="T95" fmla="*/ 351 h 913"/>
                  <a:gd name="T96" fmla="*/ 210 w 494"/>
                  <a:gd name="T97" fmla="*/ 296 h 913"/>
                  <a:gd name="T98" fmla="*/ 185 w 494"/>
                  <a:gd name="T99" fmla="*/ 296 h 913"/>
                  <a:gd name="T100" fmla="*/ 271 w 494"/>
                  <a:gd name="T101" fmla="*/ 123 h 913"/>
                  <a:gd name="T102" fmla="*/ 247 w 494"/>
                  <a:gd name="T103" fmla="*/ 111 h 913"/>
                  <a:gd name="T104" fmla="*/ 166 w 494"/>
                  <a:gd name="T105" fmla="*/ 111 h 913"/>
                  <a:gd name="T106" fmla="*/ 136 w 494"/>
                  <a:gd name="T107" fmla="*/ 104 h 913"/>
                  <a:gd name="T108" fmla="*/ 148 w 494"/>
                  <a:gd name="T109" fmla="*/ 92 h 913"/>
                  <a:gd name="T110" fmla="*/ 185 w 494"/>
                  <a:gd name="T111" fmla="*/ 37 h 913"/>
                  <a:gd name="T112" fmla="*/ 148 w 494"/>
                  <a:gd name="T113" fmla="*/ 6 h 913"/>
                  <a:gd name="T114" fmla="*/ 49 w 494"/>
                  <a:gd name="T115" fmla="*/ 43 h 913"/>
                  <a:gd name="T116" fmla="*/ 61 w 494"/>
                  <a:gd name="T117" fmla="*/ 92 h 913"/>
                  <a:gd name="T118" fmla="*/ 24 w 494"/>
                  <a:gd name="T119" fmla="*/ 111 h 913"/>
                  <a:gd name="T120" fmla="*/ 37 w 494"/>
                  <a:gd name="T121" fmla="*/ 154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913">
                    <a:moveTo>
                      <a:pt x="37" y="166"/>
                    </a:moveTo>
                    <a:lnTo>
                      <a:pt x="37" y="166"/>
                    </a:lnTo>
                    <a:lnTo>
                      <a:pt x="30" y="166"/>
                    </a:lnTo>
                    <a:lnTo>
                      <a:pt x="30" y="166"/>
                    </a:lnTo>
                    <a:lnTo>
                      <a:pt x="30" y="166"/>
                    </a:lnTo>
                    <a:lnTo>
                      <a:pt x="30" y="172"/>
                    </a:lnTo>
                    <a:lnTo>
                      <a:pt x="30" y="172"/>
                    </a:lnTo>
                    <a:lnTo>
                      <a:pt x="37" y="172"/>
                    </a:lnTo>
                    <a:lnTo>
                      <a:pt x="43" y="179"/>
                    </a:lnTo>
                    <a:lnTo>
                      <a:pt x="43" y="179"/>
                    </a:lnTo>
                    <a:lnTo>
                      <a:pt x="43" y="179"/>
                    </a:lnTo>
                    <a:lnTo>
                      <a:pt x="37" y="179"/>
                    </a:lnTo>
                    <a:lnTo>
                      <a:pt x="37" y="179"/>
                    </a:lnTo>
                    <a:lnTo>
                      <a:pt x="37" y="179"/>
                    </a:lnTo>
                    <a:lnTo>
                      <a:pt x="37" y="172"/>
                    </a:lnTo>
                    <a:lnTo>
                      <a:pt x="30" y="172"/>
                    </a:lnTo>
                    <a:lnTo>
                      <a:pt x="30" y="172"/>
                    </a:lnTo>
                    <a:lnTo>
                      <a:pt x="30" y="172"/>
                    </a:lnTo>
                    <a:lnTo>
                      <a:pt x="24" y="179"/>
                    </a:lnTo>
                    <a:lnTo>
                      <a:pt x="24" y="179"/>
                    </a:lnTo>
                    <a:lnTo>
                      <a:pt x="24" y="185"/>
                    </a:lnTo>
                    <a:lnTo>
                      <a:pt x="30" y="191"/>
                    </a:lnTo>
                    <a:lnTo>
                      <a:pt x="37" y="191"/>
                    </a:lnTo>
                    <a:lnTo>
                      <a:pt x="37" y="191"/>
                    </a:lnTo>
                    <a:lnTo>
                      <a:pt x="30" y="185"/>
                    </a:lnTo>
                    <a:lnTo>
                      <a:pt x="24" y="185"/>
                    </a:lnTo>
                    <a:lnTo>
                      <a:pt x="24" y="185"/>
                    </a:lnTo>
                    <a:lnTo>
                      <a:pt x="24" y="191"/>
                    </a:lnTo>
                    <a:lnTo>
                      <a:pt x="12" y="203"/>
                    </a:lnTo>
                    <a:lnTo>
                      <a:pt x="12" y="203"/>
                    </a:lnTo>
                    <a:lnTo>
                      <a:pt x="18" y="203"/>
                    </a:lnTo>
                    <a:lnTo>
                      <a:pt x="18" y="203"/>
                    </a:lnTo>
                    <a:lnTo>
                      <a:pt x="24" y="203"/>
                    </a:lnTo>
                    <a:lnTo>
                      <a:pt x="24" y="203"/>
                    </a:lnTo>
                    <a:lnTo>
                      <a:pt x="24" y="203"/>
                    </a:lnTo>
                    <a:lnTo>
                      <a:pt x="24" y="203"/>
                    </a:lnTo>
                    <a:lnTo>
                      <a:pt x="30" y="203"/>
                    </a:lnTo>
                    <a:lnTo>
                      <a:pt x="30" y="203"/>
                    </a:lnTo>
                    <a:lnTo>
                      <a:pt x="30" y="203"/>
                    </a:lnTo>
                    <a:lnTo>
                      <a:pt x="30" y="203"/>
                    </a:lnTo>
                    <a:lnTo>
                      <a:pt x="30" y="209"/>
                    </a:lnTo>
                    <a:lnTo>
                      <a:pt x="24" y="203"/>
                    </a:lnTo>
                    <a:lnTo>
                      <a:pt x="24" y="203"/>
                    </a:lnTo>
                    <a:lnTo>
                      <a:pt x="24" y="209"/>
                    </a:lnTo>
                    <a:lnTo>
                      <a:pt x="0" y="216"/>
                    </a:lnTo>
                    <a:lnTo>
                      <a:pt x="0" y="216"/>
                    </a:lnTo>
                    <a:lnTo>
                      <a:pt x="0" y="216"/>
                    </a:lnTo>
                    <a:lnTo>
                      <a:pt x="0" y="222"/>
                    </a:lnTo>
                    <a:lnTo>
                      <a:pt x="0" y="222"/>
                    </a:lnTo>
                    <a:lnTo>
                      <a:pt x="0" y="222"/>
                    </a:lnTo>
                    <a:lnTo>
                      <a:pt x="0" y="228"/>
                    </a:lnTo>
                    <a:lnTo>
                      <a:pt x="6" y="222"/>
                    </a:lnTo>
                    <a:lnTo>
                      <a:pt x="6" y="222"/>
                    </a:lnTo>
                    <a:lnTo>
                      <a:pt x="12" y="222"/>
                    </a:lnTo>
                    <a:lnTo>
                      <a:pt x="12" y="228"/>
                    </a:lnTo>
                    <a:lnTo>
                      <a:pt x="18" y="228"/>
                    </a:lnTo>
                    <a:lnTo>
                      <a:pt x="18" y="228"/>
                    </a:lnTo>
                    <a:lnTo>
                      <a:pt x="24" y="228"/>
                    </a:lnTo>
                    <a:lnTo>
                      <a:pt x="24" y="222"/>
                    </a:lnTo>
                    <a:lnTo>
                      <a:pt x="24" y="228"/>
                    </a:lnTo>
                    <a:lnTo>
                      <a:pt x="18" y="228"/>
                    </a:lnTo>
                    <a:lnTo>
                      <a:pt x="12" y="228"/>
                    </a:lnTo>
                    <a:lnTo>
                      <a:pt x="12" y="228"/>
                    </a:lnTo>
                    <a:lnTo>
                      <a:pt x="12" y="228"/>
                    </a:lnTo>
                    <a:lnTo>
                      <a:pt x="12" y="234"/>
                    </a:lnTo>
                    <a:lnTo>
                      <a:pt x="12" y="234"/>
                    </a:lnTo>
                    <a:lnTo>
                      <a:pt x="18" y="240"/>
                    </a:lnTo>
                    <a:lnTo>
                      <a:pt x="30" y="246"/>
                    </a:lnTo>
                    <a:lnTo>
                      <a:pt x="30" y="246"/>
                    </a:lnTo>
                    <a:lnTo>
                      <a:pt x="37" y="240"/>
                    </a:lnTo>
                    <a:lnTo>
                      <a:pt x="37" y="240"/>
                    </a:lnTo>
                    <a:lnTo>
                      <a:pt x="49" y="228"/>
                    </a:lnTo>
                    <a:lnTo>
                      <a:pt x="61" y="216"/>
                    </a:lnTo>
                    <a:lnTo>
                      <a:pt x="61" y="216"/>
                    </a:lnTo>
                    <a:lnTo>
                      <a:pt x="61" y="216"/>
                    </a:lnTo>
                    <a:lnTo>
                      <a:pt x="61" y="209"/>
                    </a:lnTo>
                    <a:lnTo>
                      <a:pt x="68" y="209"/>
                    </a:lnTo>
                    <a:lnTo>
                      <a:pt x="68" y="209"/>
                    </a:lnTo>
                    <a:lnTo>
                      <a:pt x="55" y="222"/>
                    </a:lnTo>
                    <a:lnTo>
                      <a:pt x="55" y="228"/>
                    </a:lnTo>
                    <a:lnTo>
                      <a:pt x="49" y="234"/>
                    </a:lnTo>
                    <a:lnTo>
                      <a:pt x="49" y="240"/>
                    </a:lnTo>
                    <a:lnTo>
                      <a:pt x="49" y="240"/>
                    </a:lnTo>
                    <a:lnTo>
                      <a:pt x="43" y="246"/>
                    </a:lnTo>
                    <a:lnTo>
                      <a:pt x="43" y="253"/>
                    </a:lnTo>
                    <a:lnTo>
                      <a:pt x="43" y="253"/>
                    </a:lnTo>
                    <a:lnTo>
                      <a:pt x="37" y="265"/>
                    </a:lnTo>
                    <a:lnTo>
                      <a:pt x="37" y="283"/>
                    </a:lnTo>
                    <a:lnTo>
                      <a:pt x="30" y="320"/>
                    </a:lnTo>
                    <a:lnTo>
                      <a:pt x="24" y="364"/>
                    </a:lnTo>
                    <a:lnTo>
                      <a:pt x="24" y="370"/>
                    </a:lnTo>
                    <a:lnTo>
                      <a:pt x="24" y="370"/>
                    </a:lnTo>
                    <a:lnTo>
                      <a:pt x="24" y="376"/>
                    </a:lnTo>
                    <a:lnTo>
                      <a:pt x="24" y="376"/>
                    </a:lnTo>
                    <a:lnTo>
                      <a:pt x="24" y="376"/>
                    </a:lnTo>
                    <a:lnTo>
                      <a:pt x="24" y="376"/>
                    </a:lnTo>
                    <a:lnTo>
                      <a:pt x="30" y="376"/>
                    </a:lnTo>
                    <a:lnTo>
                      <a:pt x="37" y="376"/>
                    </a:lnTo>
                    <a:lnTo>
                      <a:pt x="37" y="376"/>
                    </a:lnTo>
                    <a:lnTo>
                      <a:pt x="37" y="370"/>
                    </a:lnTo>
                    <a:lnTo>
                      <a:pt x="43" y="370"/>
                    </a:lnTo>
                    <a:lnTo>
                      <a:pt x="49" y="333"/>
                    </a:lnTo>
                    <a:lnTo>
                      <a:pt x="49" y="296"/>
                    </a:lnTo>
                    <a:lnTo>
                      <a:pt x="49" y="296"/>
                    </a:lnTo>
                    <a:lnTo>
                      <a:pt x="68" y="277"/>
                    </a:lnTo>
                    <a:lnTo>
                      <a:pt x="74" y="271"/>
                    </a:lnTo>
                    <a:lnTo>
                      <a:pt x="74" y="277"/>
                    </a:lnTo>
                    <a:lnTo>
                      <a:pt x="68" y="277"/>
                    </a:lnTo>
                    <a:lnTo>
                      <a:pt x="61" y="290"/>
                    </a:lnTo>
                    <a:lnTo>
                      <a:pt x="55" y="290"/>
                    </a:lnTo>
                    <a:lnTo>
                      <a:pt x="55" y="296"/>
                    </a:lnTo>
                    <a:lnTo>
                      <a:pt x="55" y="296"/>
                    </a:lnTo>
                    <a:lnTo>
                      <a:pt x="55" y="296"/>
                    </a:lnTo>
                    <a:lnTo>
                      <a:pt x="49" y="302"/>
                    </a:lnTo>
                    <a:lnTo>
                      <a:pt x="49" y="302"/>
                    </a:lnTo>
                    <a:lnTo>
                      <a:pt x="49" y="308"/>
                    </a:lnTo>
                    <a:lnTo>
                      <a:pt x="49" y="314"/>
                    </a:lnTo>
                    <a:lnTo>
                      <a:pt x="49" y="314"/>
                    </a:lnTo>
                    <a:lnTo>
                      <a:pt x="55" y="314"/>
                    </a:lnTo>
                    <a:lnTo>
                      <a:pt x="55" y="314"/>
                    </a:lnTo>
                    <a:lnTo>
                      <a:pt x="61" y="320"/>
                    </a:lnTo>
                    <a:lnTo>
                      <a:pt x="61" y="320"/>
                    </a:lnTo>
                    <a:lnTo>
                      <a:pt x="61" y="314"/>
                    </a:lnTo>
                    <a:lnTo>
                      <a:pt x="55" y="314"/>
                    </a:lnTo>
                    <a:lnTo>
                      <a:pt x="61" y="308"/>
                    </a:lnTo>
                    <a:lnTo>
                      <a:pt x="61" y="308"/>
                    </a:lnTo>
                    <a:lnTo>
                      <a:pt x="68" y="314"/>
                    </a:lnTo>
                    <a:lnTo>
                      <a:pt x="74" y="314"/>
                    </a:lnTo>
                    <a:lnTo>
                      <a:pt x="74" y="314"/>
                    </a:lnTo>
                    <a:lnTo>
                      <a:pt x="74" y="314"/>
                    </a:lnTo>
                    <a:lnTo>
                      <a:pt x="80" y="308"/>
                    </a:lnTo>
                    <a:lnTo>
                      <a:pt x="80" y="308"/>
                    </a:lnTo>
                    <a:lnTo>
                      <a:pt x="80" y="302"/>
                    </a:lnTo>
                    <a:lnTo>
                      <a:pt x="80" y="296"/>
                    </a:lnTo>
                    <a:lnTo>
                      <a:pt x="80" y="290"/>
                    </a:lnTo>
                    <a:lnTo>
                      <a:pt x="86" y="283"/>
                    </a:lnTo>
                    <a:lnTo>
                      <a:pt x="86" y="290"/>
                    </a:lnTo>
                    <a:lnTo>
                      <a:pt x="80" y="290"/>
                    </a:lnTo>
                    <a:lnTo>
                      <a:pt x="80" y="296"/>
                    </a:lnTo>
                    <a:lnTo>
                      <a:pt x="80" y="296"/>
                    </a:lnTo>
                    <a:lnTo>
                      <a:pt x="80" y="296"/>
                    </a:lnTo>
                    <a:lnTo>
                      <a:pt x="80" y="302"/>
                    </a:lnTo>
                    <a:lnTo>
                      <a:pt x="80" y="302"/>
                    </a:lnTo>
                    <a:lnTo>
                      <a:pt x="86" y="302"/>
                    </a:lnTo>
                    <a:lnTo>
                      <a:pt x="86" y="302"/>
                    </a:lnTo>
                    <a:lnTo>
                      <a:pt x="105" y="308"/>
                    </a:lnTo>
                    <a:lnTo>
                      <a:pt x="105" y="308"/>
                    </a:lnTo>
                    <a:lnTo>
                      <a:pt x="105" y="308"/>
                    </a:lnTo>
                    <a:lnTo>
                      <a:pt x="98" y="308"/>
                    </a:lnTo>
                    <a:lnTo>
                      <a:pt x="98" y="308"/>
                    </a:lnTo>
                    <a:lnTo>
                      <a:pt x="92" y="308"/>
                    </a:lnTo>
                    <a:lnTo>
                      <a:pt x="86" y="302"/>
                    </a:lnTo>
                    <a:lnTo>
                      <a:pt x="86" y="302"/>
                    </a:lnTo>
                    <a:lnTo>
                      <a:pt x="86" y="308"/>
                    </a:lnTo>
                    <a:lnTo>
                      <a:pt x="80" y="308"/>
                    </a:lnTo>
                    <a:lnTo>
                      <a:pt x="80" y="314"/>
                    </a:lnTo>
                    <a:lnTo>
                      <a:pt x="80" y="320"/>
                    </a:lnTo>
                    <a:lnTo>
                      <a:pt x="80" y="320"/>
                    </a:lnTo>
                    <a:lnTo>
                      <a:pt x="80" y="320"/>
                    </a:lnTo>
                    <a:lnTo>
                      <a:pt x="80" y="327"/>
                    </a:lnTo>
                    <a:lnTo>
                      <a:pt x="80" y="327"/>
                    </a:lnTo>
                    <a:lnTo>
                      <a:pt x="80" y="327"/>
                    </a:lnTo>
                    <a:lnTo>
                      <a:pt x="80" y="327"/>
                    </a:lnTo>
                    <a:lnTo>
                      <a:pt x="80" y="333"/>
                    </a:lnTo>
                    <a:lnTo>
                      <a:pt x="80" y="333"/>
                    </a:lnTo>
                    <a:lnTo>
                      <a:pt x="80" y="333"/>
                    </a:lnTo>
                    <a:lnTo>
                      <a:pt x="86" y="339"/>
                    </a:lnTo>
                    <a:lnTo>
                      <a:pt x="92" y="345"/>
                    </a:lnTo>
                    <a:lnTo>
                      <a:pt x="92" y="345"/>
                    </a:lnTo>
                    <a:lnTo>
                      <a:pt x="92" y="345"/>
                    </a:lnTo>
                    <a:lnTo>
                      <a:pt x="98" y="357"/>
                    </a:lnTo>
                    <a:lnTo>
                      <a:pt x="98" y="357"/>
                    </a:lnTo>
                    <a:lnTo>
                      <a:pt x="98" y="357"/>
                    </a:lnTo>
                    <a:lnTo>
                      <a:pt x="92" y="364"/>
                    </a:lnTo>
                    <a:lnTo>
                      <a:pt x="80" y="376"/>
                    </a:lnTo>
                    <a:lnTo>
                      <a:pt x="74" y="395"/>
                    </a:lnTo>
                    <a:lnTo>
                      <a:pt x="61" y="407"/>
                    </a:lnTo>
                    <a:lnTo>
                      <a:pt x="61" y="413"/>
                    </a:lnTo>
                    <a:lnTo>
                      <a:pt x="61" y="419"/>
                    </a:lnTo>
                    <a:lnTo>
                      <a:pt x="61" y="419"/>
                    </a:lnTo>
                    <a:lnTo>
                      <a:pt x="61" y="419"/>
                    </a:lnTo>
                    <a:lnTo>
                      <a:pt x="61" y="425"/>
                    </a:lnTo>
                    <a:lnTo>
                      <a:pt x="61" y="425"/>
                    </a:lnTo>
                    <a:lnTo>
                      <a:pt x="68" y="425"/>
                    </a:lnTo>
                    <a:lnTo>
                      <a:pt x="68" y="425"/>
                    </a:lnTo>
                    <a:lnTo>
                      <a:pt x="74" y="438"/>
                    </a:lnTo>
                    <a:lnTo>
                      <a:pt x="80" y="444"/>
                    </a:lnTo>
                    <a:lnTo>
                      <a:pt x="136" y="432"/>
                    </a:lnTo>
                    <a:lnTo>
                      <a:pt x="160" y="419"/>
                    </a:lnTo>
                    <a:lnTo>
                      <a:pt x="179" y="419"/>
                    </a:lnTo>
                    <a:lnTo>
                      <a:pt x="173" y="425"/>
                    </a:lnTo>
                    <a:lnTo>
                      <a:pt x="173" y="432"/>
                    </a:lnTo>
                    <a:lnTo>
                      <a:pt x="160" y="444"/>
                    </a:lnTo>
                    <a:lnTo>
                      <a:pt x="160" y="456"/>
                    </a:lnTo>
                    <a:lnTo>
                      <a:pt x="160" y="462"/>
                    </a:lnTo>
                    <a:lnTo>
                      <a:pt x="173" y="487"/>
                    </a:lnTo>
                    <a:lnTo>
                      <a:pt x="179" y="493"/>
                    </a:lnTo>
                    <a:lnTo>
                      <a:pt x="179" y="493"/>
                    </a:lnTo>
                    <a:lnTo>
                      <a:pt x="179" y="493"/>
                    </a:lnTo>
                    <a:lnTo>
                      <a:pt x="185" y="493"/>
                    </a:lnTo>
                    <a:lnTo>
                      <a:pt x="185" y="499"/>
                    </a:lnTo>
                    <a:lnTo>
                      <a:pt x="179" y="499"/>
                    </a:lnTo>
                    <a:lnTo>
                      <a:pt x="179" y="499"/>
                    </a:lnTo>
                    <a:lnTo>
                      <a:pt x="179" y="499"/>
                    </a:lnTo>
                    <a:lnTo>
                      <a:pt x="179" y="506"/>
                    </a:lnTo>
                    <a:lnTo>
                      <a:pt x="185" y="506"/>
                    </a:lnTo>
                    <a:lnTo>
                      <a:pt x="185" y="506"/>
                    </a:lnTo>
                    <a:lnTo>
                      <a:pt x="185" y="506"/>
                    </a:lnTo>
                    <a:lnTo>
                      <a:pt x="185" y="506"/>
                    </a:lnTo>
                    <a:lnTo>
                      <a:pt x="185" y="506"/>
                    </a:lnTo>
                    <a:lnTo>
                      <a:pt x="185" y="506"/>
                    </a:lnTo>
                    <a:lnTo>
                      <a:pt x="185" y="506"/>
                    </a:lnTo>
                    <a:lnTo>
                      <a:pt x="191" y="499"/>
                    </a:lnTo>
                    <a:lnTo>
                      <a:pt x="191" y="499"/>
                    </a:lnTo>
                    <a:lnTo>
                      <a:pt x="203" y="493"/>
                    </a:lnTo>
                    <a:lnTo>
                      <a:pt x="203" y="493"/>
                    </a:lnTo>
                    <a:lnTo>
                      <a:pt x="203" y="493"/>
                    </a:lnTo>
                    <a:lnTo>
                      <a:pt x="210" y="493"/>
                    </a:lnTo>
                    <a:lnTo>
                      <a:pt x="210" y="493"/>
                    </a:lnTo>
                    <a:lnTo>
                      <a:pt x="210" y="499"/>
                    </a:lnTo>
                    <a:lnTo>
                      <a:pt x="203" y="518"/>
                    </a:lnTo>
                    <a:lnTo>
                      <a:pt x="197" y="524"/>
                    </a:lnTo>
                    <a:lnTo>
                      <a:pt x="191" y="524"/>
                    </a:lnTo>
                    <a:lnTo>
                      <a:pt x="191" y="561"/>
                    </a:lnTo>
                    <a:lnTo>
                      <a:pt x="191" y="561"/>
                    </a:lnTo>
                    <a:lnTo>
                      <a:pt x="197" y="580"/>
                    </a:lnTo>
                    <a:lnTo>
                      <a:pt x="154" y="586"/>
                    </a:lnTo>
                    <a:lnTo>
                      <a:pt x="129" y="598"/>
                    </a:lnTo>
                    <a:lnTo>
                      <a:pt x="129" y="598"/>
                    </a:lnTo>
                    <a:lnTo>
                      <a:pt x="123" y="598"/>
                    </a:lnTo>
                    <a:lnTo>
                      <a:pt x="123" y="598"/>
                    </a:lnTo>
                    <a:lnTo>
                      <a:pt x="123" y="598"/>
                    </a:lnTo>
                    <a:lnTo>
                      <a:pt x="117" y="604"/>
                    </a:lnTo>
                    <a:lnTo>
                      <a:pt x="117" y="604"/>
                    </a:lnTo>
                    <a:lnTo>
                      <a:pt x="117" y="604"/>
                    </a:lnTo>
                    <a:lnTo>
                      <a:pt x="117" y="611"/>
                    </a:lnTo>
                    <a:lnTo>
                      <a:pt x="117" y="611"/>
                    </a:lnTo>
                    <a:lnTo>
                      <a:pt x="117" y="604"/>
                    </a:lnTo>
                    <a:lnTo>
                      <a:pt x="111" y="611"/>
                    </a:lnTo>
                    <a:lnTo>
                      <a:pt x="111" y="611"/>
                    </a:lnTo>
                    <a:lnTo>
                      <a:pt x="111" y="617"/>
                    </a:lnTo>
                    <a:lnTo>
                      <a:pt x="111" y="617"/>
                    </a:lnTo>
                    <a:lnTo>
                      <a:pt x="111" y="617"/>
                    </a:lnTo>
                    <a:lnTo>
                      <a:pt x="105" y="623"/>
                    </a:lnTo>
                    <a:lnTo>
                      <a:pt x="105" y="623"/>
                    </a:lnTo>
                    <a:lnTo>
                      <a:pt x="98" y="623"/>
                    </a:lnTo>
                    <a:lnTo>
                      <a:pt x="98" y="629"/>
                    </a:lnTo>
                    <a:lnTo>
                      <a:pt x="92" y="629"/>
                    </a:lnTo>
                    <a:lnTo>
                      <a:pt x="92" y="635"/>
                    </a:lnTo>
                    <a:lnTo>
                      <a:pt x="86" y="635"/>
                    </a:lnTo>
                    <a:lnTo>
                      <a:pt x="86" y="641"/>
                    </a:lnTo>
                    <a:lnTo>
                      <a:pt x="86" y="641"/>
                    </a:lnTo>
                    <a:lnTo>
                      <a:pt x="92" y="641"/>
                    </a:lnTo>
                    <a:lnTo>
                      <a:pt x="105" y="641"/>
                    </a:lnTo>
                    <a:lnTo>
                      <a:pt x="105" y="635"/>
                    </a:lnTo>
                    <a:lnTo>
                      <a:pt x="105" y="635"/>
                    </a:lnTo>
                    <a:lnTo>
                      <a:pt x="105" y="635"/>
                    </a:lnTo>
                    <a:lnTo>
                      <a:pt x="105" y="635"/>
                    </a:lnTo>
                    <a:lnTo>
                      <a:pt x="105" y="629"/>
                    </a:lnTo>
                    <a:lnTo>
                      <a:pt x="111" y="629"/>
                    </a:lnTo>
                    <a:lnTo>
                      <a:pt x="117" y="629"/>
                    </a:lnTo>
                    <a:lnTo>
                      <a:pt x="123" y="629"/>
                    </a:lnTo>
                    <a:lnTo>
                      <a:pt x="123" y="629"/>
                    </a:lnTo>
                    <a:lnTo>
                      <a:pt x="123" y="629"/>
                    </a:lnTo>
                    <a:lnTo>
                      <a:pt x="129" y="629"/>
                    </a:lnTo>
                    <a:lnTo>
                      <a:pt x="129" y="635"/>
                    </a:lnTo>
                    <a:lnTo>
                      <a:pt x="129" y="648"/>
                    </a:lnTo>
                    <a:lnTo>
                      <a:pt x="129" y="666"/>
                    </a:lnTo>
                    <a:lnTo>
                      <a:pt x="129" y="672"/>
                    </a:lnTo>
                    <a:lnTo>
                      <a:pt x="129" y="678"/>
                    </a:lnTo>
                    <a:lnTo>
                      <a:pt x="129" y="685"/>
                    </a:lnTo>
                    <a:lnTo>
                      <a:pt x="129" y="685"/>
                    </a:lnTo>
                    <a:lnTo>
                      <a:pt x="129" y="685"/>
                    </a:lnTo>
                    <a:lnTo>
                      <a:pt x="123" y="691"/>
                    </a:lnTo>
                    <a:lnTo>
                      <a:pt x="117" y="697"/>
                    </a:lnTo>
                    <a:lnTo>
                      <a:pt x="117" y="697"/>
                    </a:lnTo>
                    <a:lnTo>
                      <a:pt x="105" y="703"/>
                    </a:lnTo>
                    <a:lnTo>
                      <a:pt x="105" y="709"/>
                    </a:lnTo>
                    <a:lnTo>
                      <a:pt x="105" y="709"/>
                    </a:lnTo>
                    <a:lnTo>
                      <a:pt x="86" y="709"/>
                    </a:lnTo>
                    <a:lnTo>
                      <a:pt x="86" y="715"/>
                    </a:lnTo>
                    <a:lnTo>
                      <a:pt x="80" y="715"/>
                    </a:lnTo>
                    <a:lnTo>
                      <a:pt x="68" y="722"/>
                    </a:lnTo>
                    <a:lnTo>
                      <a:pt x="61" y="728"/>
                    </a:lnTo>
                    <a:lnTo>
                      <a:pt x="61" y="746"/>
                    </a:lnTo>
                    <a:lnTo>
                      <a:pt x="74" y="746"/>
                    </a:lnTo>
                    <a:lnTo>
                      <a:pt x="80" y="759"/>
                    </a:lnTo>
                    <a:lnTo>
                      <a:pt x="92" y="746"/>
                    </a:lnTo>
                    <a:lnTo>
                      <a:pt x="92" y="746"/>
                    </a:lnTo>
                    <a:lnTo>
                      <a:pt x="98" y="746"/>
                    </a:lnTo>
                    <a:lnTo>
                      <a:pt x="98" y="746"/>
                    </a:lnTo>
                    <a:lnTo>
                      <a:pt x="111" y="746"/>
                    </a:lnTo>
                    <a:lnTo>
                      <a:pt x="129" y="752"/>
                    </a:lnTo>
                    <a:lnTo>
                      <a:pt x="129" y="752"/>
                    </a:lnTo>
                    <a:lnTo>
                      <a:pt x="129" y="752"/>
                    </a:lnTo>
                    <a:lnTo>
                      <a:pt x="129" y="759"/>
                    </a:lnTo>
                    <a:lnTo>
                      <a:pt x="136" y="759"/>
                    </a:lnTo>
                    <a:lnTo>
                      <a:pt x="160" y="777"/>
                    </a:lnTo>
                    <a:lnTo>
                      <a:pt x="166" y="777"/>
                    </a:lnTo>
                    <a:lnTo>
                      <a:pt x="166" y="777"/>
                    </a:lnTo>
                    <a:lnTo>
                      <a:pt x="173" y="777"/>
                    </a:lnTo>
                    <a:lnTo>
                      <a:pt x="179" y="777"/>
                    </a:lnTo>
                    <a:lnTo>
                      <a:pt x="185" y="777"/>
                    </a:lnTo>
                    <a:lnTo>
                      <a:pt x="185" y="777"/>
                    </a:lnTo>
                    <a:lnTo>
                      <a:pt x="185" y="777"/>
                    </a:lnTo>
                    <a:lnTo>
                      <a:pt x="185" y="777"/>
                    </a:lnTo>
                    <a:lnTo>
                      <a:pt x="203" y="765"/>
                    </a:lnTo>
                    <a:lnTo>
                      <a:pt x="222" y="752"/>
                    </a:lnTo>
                    <a:lnTo>
                      <a:pt x="222" y="759"/>
                    </a:lnTo>
                    <a:lnTo>
                      <a:pt x="197" y="783"/>
                    </a:lnTo>
                    <a:lnTo>
                      <a:pt x="197" y="783"/>
                    </a:lnTo>
                    <a:lnTo>
                      <a:pt x="197" y="796"/>
                    </a:lnTo>
                    <a:lnTo>
                      <a:pt x="197" y="796"/>
                    </a:lnTo>
                    <a:lnTo>
                      <a:pt x="197" y="796"/>
                    </a:lnTo>
                    <a:lnTo>
                      <a:pt x="197" y="796"/>
                    </a:lnTo>
                    <a:lnTo>
                      <a:pt x="191" y="802"/>
                    </a:lnTo>
                    <a:lnTo>
                      <a:pt x="191" y="802"/>
                    </a:lnTo>
                    <a:lnTo>
                      <a:pt x="179" y="802"/>
                    </a:lnTo>
                    <a:lnTo>
                      <a:pt x="173" y="802"/>
                    </a:lnTo>
                    <a:lnTo>
                      <a:pt x="173" y="802"/>
                    </a:lnTo>
                    <a:lnTo>
                      <a:pt x="166" y="796"/>
                    </a:lnTo>
                    <a:lnTo>
                      <a:pt x="166" y="796"/>
                    </a:lnTo>
                    <a:lnTo>
                      <a:pt x="160" y="796"/>
                    </a:lnTo>
                    <a:lnTo>
                      <a:pt x="148" y="796"/>
                    </a:lnTo>
                    <a:lnTo>
                      <a:pt x="148" y="796"/>
                    </a:lnTo>
                    <a:lnTo>
                      <a:pt x="129" y="796"/>
                    </a:lnTo>
                    <a:lnTo>
                      <a:pt x="123" y="802"/>
                    </a:lnTo>
                    <a:lnTo>
                      <a:pt x="123" y="802"/>
                    </a:lnTo>
                    <a:lnTo>
                      <a:pt x="111" y="820"/>
                    </a:lnTo>
                    <a:lnTo>
                      <a:pt x="98" y="839"/>
                    </a:lnTo>
                    <a:lnTo>
                      <a:pt x="61" y="882"/>
                    </a:lnTo>
                    <a:lnTo>
                      <a:pt x="55" y="888"/>
                    </a:lnTo>
                    <a:lnTo>
                      <a:pt x="49" y="894"/>
                    </a:lnTo>
                    <a:lnTo>
                      <a:pt x="43" y="894"/>
                    </a:lnTo>
                    <a:lnTo>
                      <a:pt x="43" y="894"/>
                    </a:lnTo>
                    <a:lnTo>
                      <a:pt x="37" y="894"/>
                    </a:lnTo>
                    <a:lnTo>
                      <a:pt x="30" y="901"/>
                    </a:lnTo>
                    <a:lnTo>
                      <a:pt x="30" y="901"/>
                    </a:lnTo>
                    <a:lnTo>
                      <a:pt x="30" y="901"/>
                    </a:lnTo>
                    <a:lnTo>
                      <a:pt x="30" y="907"/>
                    </a:lnTo>
                    <a:lnTo>
                      <a:pt x="30" y="907"/>
                    </a:lnTo>
                    <a:lnTo>
                      <a:pt x="30" y="907"/>
                    </a:lnTo>
                    <a:lnTo>
                      <a:pt x="30" y="913"/>
                    </a:lnTo>
                    <a:lnTo>
                      <a:pt x="55" y="913"/>
                    </a:lnTo>
                    <a:lnTo>
                      <a:pt x="68" y="901"/>
                    </a:lnTo>
                    <a:lnTo>
                      <a:pt x="74" y="894"/>
                    </a:lnTo>
                    <a:lnTo>
                      <a:pt x="74" y="901"/>
                    </a:lnTo>
                    <a:lnTo>
                      <a:pt x="86" y="888"/>
                    </a:lnTo>
                    <a:lnTo>
                      <a:pt x="92" y="882"/>
                    </a:lnTo>
                    <a:lnTo>
                      <a:pt x="111" y="882"/>
                    </a:lnTo>
                    <a:lnTo>
                      <a:pt x="123" y="882"/>
                    </a:lnTo>
                    <a:lnTo>
                      <a:pt x="129" y="882"/>
                    </a:lnTo>
                    <a:lnTo>
                      <a:pt x="142" y="888"/>
                    </a:lnTo>
                    <a:lnTo>
                      <a:pt x="166" y="857"/>
                    </a:lnTo>
                    <a:lnTo>
                      <a:pt x="173" y="857"/>
                    </a:lnTo>
                    <a:lnTo>
                      <a:pt x="185" y="851"/>
                    </a:lnTo>
                    <a:lnTo>
                      <a:pt x="185" y="851"/>
                    </a:lnTo>
                    <a:lnTo>
                      <a:pt x="203" y="845"/>
                    </a:lnTo>
                    <a:lnTo>
                      <a:pt x="203" y="845"/>
                    </a:lnTo>
                    <a:lnTo>
                      <a:pt x="203" y="845"/>
                    </a:lnTo>
                    <a:lnTo>
                      <a:pt x="228" y="857"/>
                    </a:lnTo>
                    <a:lnTo>
                      <a:pt x="253" y="857"/>
                    </a:lnTo>
                    <a:lnTo>
                      <a:pt x="259" y="857"/>
                    </a:lnTo>
                    <a:lnTo>
                      <a:pt x="265" y="857"/>
                    </a:lnTo>
                    <a:lnTo>
                      <a:pt x="265" y="851"/>
                    </a:lnTo>
                    <a:lnTo>
                      <a:pt x="265" y="851"/>
                    </a:lnTo>
                    <a:lnTo>
                      <a:pt x="259" y="851"/>
                    </a:lnTo>
                    <a:lnTo>
                      <a:pt x="259" y="851"/>
                    </a:lnTo>
                    <a:lnTo>
                      <a:pt x="259" y="845"/>
                    </a:lnTo>
                    <a:lnTo>
                      <a:pt x="278" y="845"/>
                    </a:lnTo>
                    <a:lnTo>
                      <a:pt x="278" y="845"/>
                    </a:lnTo>
                    <a:lnTo>
                      <a:pt x="278" y="845"/>
                    </a:lnTo>
                    <a:lnTo>
                      <a:pt x="284" y="845"/>
                    </a:lnTo>
                    <a:lnTo>
                      <a:pt x="296" y="839"/>
                    </a:lnTo>
                    <a:lnTo>
                      <a:pt x="333" y="845"/>
                    </a:lnTo>
                    <a:lnTo>
                      <a:pt x="339" y="839"/>
                    </a:lnTo>
                    <a:lnTo>
                      <a:pt x="364" y="833"/>
                    </a:lnTo>
                    <a:lnTo>
                      <a:pt x="364" y="833"/>
                    </a:lnTo>
                    <a:lnTo>
                      <a:pt x="370" y="833"/>
                    </a:lnTo>
                    <a:lnTo>
                      <a:pt x="370" y="833"/>
                    </a:lnTo>
                    <a:lnTo>
                      <a:pt x="376" y="839"/>
                    </a:lnTo>
                    <a:lnTo>
                      <a:pt x="376" y="839"/>
                    </a:lnTo>
                    <a:lnTo>
                      <a:pt x="383" y="839"/>
                    </a:lnTo>
                    <a:lnTo>
                      <a:pt x="389" y="845"/>
                    </a:lnTo>
                    <a:lnTo>
                      <a:pt x="389" y="845"/>
                    </a:lnTo>
                    <a:lnTo>
                      <a:pt x="395" y="845"/>
                    </a:lnTo>
                    <a:lnTo>
                      <a:pt x="395" y="845"/>
                    </a:lnTo>
                    <a:lnTo>
                      <a:pt x="401" y="845"/>
                    </a:lnTo>
                    <a:lnTo>
                      <a:pt x="438" y="820"/>
                    </a:lnTo>
                    <a:lnTo>
                      <a:pt x="463" y="808"/>
                    </a:lnTo>
                    <a:lnTo>
                      <a:pt x="469" y="802"/>
                    </a:lnTo>
                    <a:lnTo>
                      <a:pt x="469" y="802"/>
                    </a:lnTo>
                    <a:lnTo>
                      <a:pt x="469" y="802"/>
                    </a:lnTo>
                    <a:lnTo>
                      <a:pt x="469" y="783"/>
                    </a:lnTo>
                    <a:lnTo>
                      <a:pt x="469" y="777"/>
                    </a:lnTo>
                    <a:lnTo>
                      <a:pt x="469" y="777"/>
                    </a:lnTo>
                    <a:lnTo>
                      <a:pt x="420" y="771"/>
                    </a:lnTo>
                    <a:lnTo>
                      <a:pt x="414" y="771"/>
                    </a:lnTo>
                    <a:lnTo>
                      <a:pt x="414" y="771"/>
                    </a:lnTo>
                    <a:lnTo>
                      <a:pt x="407" y="771"/>
                    </a:lnTo>
                    <a:lnTo>
                      <a:pt x="407" y="771"/>
                    </a:lnTo>
                    <a:lnTo>
                      <a:pt x="407" y="771"/>
                    </a:lnTo>
                    <a:lnTo>
                      <a:pt x="414" y="771"/>
                    </a:lnTo>
                    <a:lnTo>
                      <a:pt x="420" y="765"/>
                    </a:lnTo>
                    <a:lnTo>
                      <a:pt x="432" y="765"/>
                    </a:lnTo>
                    <a:lnTo>
                      <a:pt x="432" y="765"/>
                    </a:lnTo>
                    <a:lnTo>
                      <a:pt x="432" y="765"/>
                    </a:lnTo>
                    <a:lnTo>
                      <a:pt x="438" y="765"/>
                    </a:lnTo>
                    <a:lnTo>
                      <a:pt x="438" y="765"/>
                    </a:lnTo>
                    <a:lnTo>
                      <a:pt x="438" y="759"/>
                    </a:lnTo>
                    <a:lnTo>
                      <a:pt x="438" y="759"/>
                    </a:lnTo>
                    <a:lnTo>
                      <a:pt x="463" y="734"/>
                    </a:lnTo>
                    <a:lnTo>
                      <a:pt x="482" y="709"/>
                    </a:lnTo>
                    <a:lnTo>
                      <a:pt x="488" y="678"/>
                    </a:lnTo>
                    <a:lnTo>
                      <a:pt x="494" y="672"/>
                    </a:lnTo>
                    <a:lnTo>
                      <a:pt x="488" y="660"/>
                    </a:lnTo>
                    <a:lnTo>
                      <a:pt x="488" y="654"/>
                    </a:lnTo>
                    <a:lnTo>
                      <a:pt x="488" y="648"/>
                    </a:lnTo>
                    <a:lnTo>
                      <a:pt x="488" y="648"/>
                    </a:lnTo>
                    <a:lnTo>
                      <a:pt x="488" y="641"/>
                    </a:lnTo>
                    <a:lnTo>
                      <a:pt x="488" y="641"/>
                    </a:lnTo>
                    <a:lnTo>
                      <a:pt x="482" y="641"/>
                    </a:lnTo>
                    <a:lnTo>
                      <a:pt x="469" y="629"/>
                    </a:lnTo>
                    <a:lnTo>
                      <a:pt x="469" y="629"/>
                    </a:lnTo>
                    <a:lnTo>
                      <a:pt x="469" y="629"/>
                    </a:lnTo>
                    <a:lnTo>
                      <a:pt x="463" y="629"/>
                    </a:lnTo>
                    <a:lnTo>
                      <a:pt x="463" y="629"/>
                    </a:lnTo>
                    <a:lnTo>
                      <a:pt x="457" y="623"/>
                    </a:lnTo>
                    <a:lnTo>
                      <a:pt x="444" y="623"/>
                    </a:lnTo>
                    <a:lnTo>
                      <a:pt x="414" y="623"/>
                    </a:lnTo>
                    <a:lnTo>
                      <a:pt x="414" y="623"/>
                    </a:lnTo>
                    <a:lnTo>
                      <a:pt x="414" y="623"/>
                    </a:lnTo>
                    <a:lnTo>
                      <a:pt x="414" y="629"/>
                    </a:lnTo>
                    <a:lnTo>
                      <a:pt x="407" y="629"/>
                    </a:lnTo>
                    <a:lnTo>
                      <a:pt x="407" y="635"/>
                    </a:lnTo>
                    <a:lnTo>
                      <a:pt x="407" y="635"/>
                    </a:lnTo>
                    <a:lnTo>
                      <a:pt x="407" y="641"/>
                    </a:lnTo>
                    <a:lnTo>
                      <a:pt x="407" y="641"/>
                    </a:lnTo>
                    <a:lnTo>
                      <a:pt x="395" y="641"/>
                    </a:lnTo>
                    <a:lnTo>
                      <a:pt x="383" y="629"/>
                    </a:lnTo>
                    <a:lnTo>
                      <a:pt x="383" y="629"/>
                    </a:lnTo>
                    <a:lnTo>
                      <a:pt x="383" y="629"/>
                    </a:lnTo>
                    <a:lnTo>
                      <a:pt x="389" y="617"/>
                    </a:lnTo>
                    <a:lnTo>
                      <a:pt x="395" y="617"/>
                    </a:lnTo>
                    <a:lnTo>
                      <a:pt x="401" y="611"/>
                    </a:lnTo>
                    <a:lnTo>
                      <a:pt x="401" y="611"/>
                    </a:lnTo>
                    <a:lnTo>
                      <a:pt x="401" y="611"/>
                    </a:lnTo>
                    <a:lnTo>
                      <a:pt x="401" y="611"/>
                    </a:lnTo>
                    <a:lnTo>
                      <a:pt x="401" y="604"/>
                    </a:lnTo>
                    <a:lnTo>
                      <a:pt x="407" y="604"/>
                    </a:lnTo>
                    <a:lnTo>
                      <a:pt x="401" y="598"/>
                    </a:lnTo>
                    <a:lnTo>
                      <a:pt x="401" y="598"/>
                    </a:lnTo>
                    <a:lnTo>
                      <a:pt x="401" y="592"/>
                    </a:lnTo>
                    <a:lnTo>
                      <a:pt x="401" y="586"/>
                    </a:lnTo>
                    <a:lnTo>
                      <a:pt x="401" y="580"/>
                    </a:lnTo>
                    <a:lnTo>
                      <a:pt x="389" y="555"/>
                    </a:lnTo>
                    <a:lnTo>
                      <a:pt x="389" y="555"/>
                    </a:lnTo>
                    <a:lnTo>
                      <a:pt x="389" y="555"/>
                    </a:lnTo>
                    <a:lnTo>
                      <a:pt x="389" y="555"/>
                    </a:lnTo>
                    <a:lnTo>
                      <a:pt x="364" y="499"/>
                    </a:lnTo>
                    <a:lnTo>
                      <a:pt x="352" y="469"/>
                    </a:lnTo>
                    <a:lnTo>
                      <a:pt x="352" y="469"/>
                    </a:lnTo>
                    <a:lnTo>
                      <a:pt x="346" y="462"/>
                    </a:lnTo>
                    <a:lnTo>
                      <a:pt x="333" y="456"/>
                    </a:lnTo>
                    <a:lnTo>
                      <a:pt x="333" y="456"/>
                    </a:lnTo>
                    <a:lnTo>
                      <a:pt x="327" y="456"/>
                    </a:lnTo>
                    <a:lnTo>
                      <a:pt x="327" y="456"/>
                    </a:lnTo>
                    <a:lnTo>
                      <a:pt x="321" y="450"/>
                    </a:lnTo>
                    <a:lnTo>
                      <a:pt x="309" y="450"/>
                    </a:lnTo>
                    <a:lnTo>
                      <a:pt x="302" y="438"/>
                    </a:lnTo>
                    <a:lnTo>
                      <a:pt x="302" y="432"/>
                    </a:lnTo>
                    <a:lnTo>
                      <a:pt x="290" y="401"/>
                    </a:lnTo>
                    <a:lnTo>
                      <a:pt x="290" y="401"/>
                    </a:lnTo>
                    <a:lnTo>
                      <a:pt x="284" y="376"/>
                    </a:lnTo>
                    <a:lnTo>
                      <a:pt x="284" y="370"/>
                    </a:lnTo>
                    <a:lnTo>
                      <a:pt x="284" y="364"/>
                    </a:lnTo>
                    <a:lnTo>
                      <a:pt x="284" y="364"/>
                    </a:lnTo>
                    <a:lnTo>
                      <a:pt x="284" y="364"/>
                    </a:lnTo>
                    <a:lnTo>
                      <a:pt x="284" y="357"/>
                    </a:lnTo>
                    <a:lnTo>
                      <a:pt x="284" y="351"/>
                    </a:lnTo>
                    <a:lnTo>
                      <a:pt x="278" y="345"/>
                    </a:lnTo>
                    <a:lnTo>
                      <a:pt x="271" y="339"/>
                    </a:lnTo>
                    <a:lnTo>
                      <a:pt x="265" y="333"/>
                    </a:lnTo>
                    <a:lnTo>
                      <a:pt x="265" y="327"/>
                    </a:lnTo>
                    <a:lnTo>
                      <a:pt x="253" y="308"/>
                    </a:lnTo>
                    <a:lnTo>
                      <a:pt x="222" y="296"/>
                    </a:lnTo>
                    <a:lnTo>
                      <a:pt x="216" y="296"/>
                    </a:lnTo>
                    <a:lnTo>
                      <a:pt x="216" y="290"/>
                    </a:lnTo>
                    <a:lnTo>
                      <a:pt x="210" y="290"/>
                    </a:lnTo>
                    <a:lnTo>
                      <a:pt x="210" y="296"/>
                    </a:lnTo>
                    <a:lnTo>
                      <a:pt x="203" y="296"/>
                    </a:lnTo>
                    <a:lnTo>
                      <a:pt x="203" y="296"/>
                    </a:lnTo>
                    <a:lnTo>
                      <a:pt x="203" y="296"/>
                    </a:lnTo>
                    <a:lnTo>
                      <a:pt x="203" y="302"/>
                    </a:lnTo>
                    <a:lnTo>
                      <a:pt x="203" y="302"/>
                    </a:lnTo>
                    <a:lnTo>
                      <a:pt x="197" y="308"/>
                    </a:lnTo>
                    <a:lnTo>
                      <a:pt x="191" y="308"/>
                    </a:lnTo>
                    <a:lnTo>
                      <a:pt x="173" y="302"/>
                    </a:lnTo>
                    <a:lnTo>
                      <a:pt x="173" y="296"/>
                    </a:lnTo>
                    <a:lnTo>
                      <a:pt x="185" y="296"/>
                    </a:lnTo>
                    <a:lnTo>
                      <a:pt x="191" y="290"/>
                    </a:lnTo>
                    <a:lnTo>
                      <a:pt x="197" y="277"/>
                    </a:lnTo>
                    <a:lnTo>
                      <a:pt x="197" y="277"/>
                    </a:lnTo>
                    <a:lnTo>
                      <a:pt x="203" y="277"/>
                    </a:lnTo>
                    <a:lnTo>
                      <a:pt x="203" y="277"/>
                    </a:lnTo>
                    <a:lnTo>
                      <a:pt x="203" y="277"/>
                    </a:lnTo>
                    <a:lnTo>
                      <a:pt x="222" y="265"/>
                    </a:lnTo>
                    <a:lnTo>
                      <a:pt x="247" y="203"/>
                    </a:lnTo>
                    <a:lnTo>
                      <a:pt x="271" y="135"/>
                    </a:lnTo>
                    <a:lnTo>
                      <a:pt x="271" y="123"/>
                    </a:lnTo>
                    <a:lnTo>
                      <a:pt x="265" y="117"/>
                    </a:lnTo>
                    <a:lnTo>
                      <a:pt x="265" y="111"/>
                    </a:lnTo>
                    <a:lnTo>
                      <a:pt x="259" y="111"/>
                    </a:lnTo>
                    <a:lnTo>
                      <a:pt x="259" y="111"/>
                    </a:lnTo>
                    <a:lnTo>
                      <a:pt x="253" y="111"/>
                    </a:lnTo>
                    <a:lnTo>
                      <a:pt x="253" y="111"/>
                    </a:lnTo>
                    <a:lnTo>
                      <a:pt x="253" y="111"/>
                    </a:lnTo>
                    <a:lnTo>
                      <a:pt x="247" y="111"/>
                    </a:lnTo>
                    <a:lnTo>
                      <a:pt x="247" y="111"/>
                    </a:lnTo>
                    <a:lnTo>
                      <a:pt x="247" y="111"/>
                    </a:lnTo>
                    <a:lnTo>
                      <a:pt x="197" y="111"/>
                    </a:lnTo>
                    <a:lnTo>
                      <a:pt x="191" y="111"/>
                    </a:lnTo>
                    <a:lnTo>
                      <a:pt x="191" y="111"/>
                    </a:lnTo>
                    <a:lnTo>
                      <a:pt x="185" y="111"/>
                    </a:lnTo>
                    <a:lnTo>
                      <a:pt x="179" y="104"/>
                    </a:lnTo>
                    <a:lnTo>
                      <a:pt x="179" y="104"/>
                    </a:lnTo>
                    <a:lnTo>
                      <a:pt x="173" y="104"/>
                    </a:lnTo>
                    <a:lnTo>
                      <a:pt x="166" y="104"/>
                    </a:lnTo>
                    <a:lnTo>
                      <a:pt x="166" y="111"/>
                    </a:lnTo>
                    <a:lnTo>
                      <a:pt x="166" y="111"/>
                    </a:lnTo>
                    <a:lnTo>
                      <a:pt x="160" y="111"/>
                    </a:lnTo>
                    <a:lnTo>
                      <a:pt x="154" y="117"/>
                    </a:lnTo>
                    <a:lnTo>
                      <a:pt x="136" y="123"/>
                    </a:lnTo>
                    <a:lnTo>
                      <a:pt x="111" y="123"/>
                    </a:lnTo>
                    <a:lnTo>
                      <a:pt x="111" y="123"/>
                    </a:lnTo>
                    <a:lnTo>
                      <a:pt x="111" y="117"/>
                    </a:lnTo>
                    <a:lnTo>
                      <a:pt x="117" y="111"/>
                    </a:lnTo>
                    <a:lnTo>
                      <a:pt x="129" y="104"/>
                    </a:lnTo>
                    <a:lnTo>
                      <a:pt x="136" y="104"/>
                    </a:lnTo>
                    <a:lnTo>
                      <a:pt x="136" y="104"/>
                    </a:lnTo>
                    <a:lnTo>
                      <a:pt x="136" y="104"/>
                    </a:lnTo>
                    <a:lnTo>
                      <a:pt x="136" y="111"/>
                    </a:lnTo>
                    <a:lnTo>
                      <a:pt x="136" y="111"/>
                    </a:lnTo>
                    <a:lnTo>
                      <a:pt x="136" y="111"/>
                    </a:lnTo>
                    <a:lnTo>
                      <a:pt x="136" y="111"/>
                    </a:lnTo>
                    <a:lnTo>
                      <a:pt x="142" y="98"/>
                    </a:lnTo>
                    <a:lnTo>
                      <a:pt x="148" y="98"/>
                    </a:lnTo>
                    <a:lnTo>
                      <a:pt x="148" y="92"/>
                    </a:lnTo>
                    <a:lnTo>
                      <a:pt x="148" y="92"/>
                    </a:lnTo>
                    <a:lnTo>
                      <a:pt x="148" y="92"/>
                    </a:lnTo>
                    <a:lnTo>
                      <a:pt x="148" y="92"/>
                    </a:lnTo>
                    <a:lnTo>
                      <a:pt x="148" y="92"/>
                    </a:lnTo>
                    <a:lnTo>
                      <a:pt x="142" y="92"/>
                    </a:lnTo>
                    <a:lnTo>
                      <a:pt x="142" y="98"/>
                    </a:lnTo>
                    <a:lnTo>
                      <a:pt x="129" y="98"/>
                    </a:lnTo>
                    <a:lnTo>
                      <a:pt x="123" y="92"/>
                    </a:lnTo>
                    <a:lnTo>
                      <a:pt x="123" y="92"/>
                    </a:lnTo>
                    <a:lnTo>
                      <a:pt x="123" y="92"/>
                    </a:lnTo>
                    <a:lnTo>
                      <a:pt x="154" y="61"/>
                    </a:lnTo>
                    <a:lnTo>
                      <a:pt x="185" y="37"/>
                    </a:lnTo>
                    <a:lnTo>
                      <a:pt x="191" y="30"/>
                    </a:lnTo>
                    <a:lnTo>
                      <a:pt x="197" y="18"/>
                    </a:lnTo>
                    <a:lnTo>
                      <a:pt x="197" y="18"/>
                    </a:lnTo>
                    <a:lnTo>
                      <a:pt x="197" y="0"/>
                    </a:lnTo>
                    <a:lnTo>
                      <a:pt x="179" y="0"/>
                    </a:lnTo>
                    <a:lnTo>
                      <a:pt x="166" y="0"/>
                    </a:lnTo>
                    <a:lnTo>
                      <a:pt x="160" y="0"/>
                    </a:lnTo>
                    <a:lnTo>
                      <a:pt x="160" y="0"/>
                    </a:lnTo>
                    <a:lnTo>
                      <a:pt x="154" y="0"/>
                    </a:lnTo>
                    <a:lnTo>
                      <a:pt x="148" y="6"/>
                    </a:lnTo>
                    <a:lnTo>
                      <a:pt x="142" y="6"/>
                    </a:lnTo>
                    <a:lnTo>
                      <a:pt x="111" y="12"/>
                    </a:lnTo>
                    <a:lnTo>
                      <a:pt x="111" y="12"/>
                    </a:lnTo>
                    <a:lnTo>
                      <a:pt x="86" y="6"/>
                    </a:lnTo>
                    <a:lnTo>
                      <a:pt x="80" y="0"/>
                    </a:lnTo>
                    <a:lnTo>
                      <a:pt x="80" y="0"/>
                    </a:lnTo>
                    <a:lnTo>
                      <a:pt x="74" y="0"/>
                    </a:lnTo>
                    <a:lnTo>
                      <a:pt x="74" y="0"/>
                    </a:lnTo>
                    <a:lnTo>
                      <a:pt x="49" y="43"/>
                    </a:lnTo>
                    <a:lnTo>
                      <a:pt x="49" y="43"/>
                    </a:lnTo>
                    <a:lnTo>
                      <a:pt x="49" y="49"/>
                    </a:lnTo>
                    <a:lnTo>
                      <a:pt x="55" y="55"/>
                    </a:lnTo>
                    <a:lnTo>
                      <a:pt x="49" y="67"/>
                    </a:lnTo>
                    <a:lnTo>
                      <a:pt x="49" y="67"/>
                    </a:lnTo>
                    <a:lnTo>
                      <a:pt x="49" y="74"/>
                    </a:lnTo>
                    <a:lnTo>
                      <a:pt x="49" y="74"/>
                    </a:lnTo>
                    <a:lnTo>
                      <a:pt x="61" y="80"/>
                    </a:lnTo>
                    <a:lnTo>
                      <a:pt x="61" y="86"/>
                    </a:lnTo>
                    <a:lnTo>
                      <a:pt x="68" y="92"/>
                    </a:lnTo>
                    <a:lnTo>
                      <a:pt x="61" y="92"/>
                    </a:lnTo>
                    <a:lnTo>
                      <a:pt x="43" y="92"/>
                    </a:lnTo>
                    <a:lnTo>
                      <a:pt x="37" y="92"/>
                    </a:lnTo>
                    <a:lnTo>
                      <a:pt x="37" y="98"/>
                    </a:lnTo>
                    <a:lnTo>
                      <a:pt x="37" y="98"/>
                    </a:lnTo>
                    <a:lnTo>
                      <a:pt x="37" y="98"/>
                    </a:lnTo>
                    <a:lnTo>
                      <a:pt x="37" y="98"/>
                    </a:lnTo>
                    <a:lnTo>
                      <a:pt x="30" y="111"/>
                    </a:lnTo>
                    <a:lnTo>
                      <a:pt x="30" y="111"/>
                    </a:lnTo>
                    <a:lnTo>
                      <a:pt x="24" y="111"/>
                    </a:lnTo>
                    <a:lnTo>
                      <a:pt x="24" y="111"/>
                    </a:lnTo>
                    <a:lnTo>
                      <a:pt x="24" y="117"/>
                    </a:lnTo>
                    <a:lnTo>
                      <a:pt x="18" y="129"/>
                    </a:lnTo>
                    <a:lnTo>
                      <a:pt x="18" y="135"/>
                    </a:lnTo>
                    <a:lnTo>
                      <a:pt x="18" y="135"/>
                    </a:lnTo>
                    <a:lnTo>
                      <a:pt x="18" y="135"/>
                    </a:lnTo>
                    <a:lnTo>
                      <a:pt x="24" y="148"/>
                    </a:lnTo>
                    <a:lnTo>
                      <a:pt x="24" y="148"/>
                    </a:lnTo>
                    <a:lnTo>
                      <a:pt x="30" y="154"/>
                    </a:lnTo>
                    <a:lnTo>
                      <a:pt x="30" y="154"/>
                    </a:lnTo>
                    <a:lnTo>
                      <a:pt x="37" y="154"/>
                    </a:lnTo>
                    <a:lnTo>
                      <a:pt x="37" y="154"/>
                    </a:lnTo>
                    <a:lnTo>
                      <a:pt x="37" y="154"/>
                    </a:lnTo>
                    <a:lnTo>
                      <a:pt x="43" y="160"/>
                    </a:lnTo>
                    <a:lnTo>
                      <a:pt x="37" y="160"/>
                    </a:lnTo>
                    <a:lnTo>
                      <a:pt x="37" y="160"/>
                    </a:lnTo>
                    <a:lnTo>
                      <a:pt x="30" y="160"/>
                    </a:lnTo>
                    <a:lnTo>
                      <a:pt x="37" y="160"/>
                    </a:lnTo>
                    <a:lnTo>
                      <a:pt x="37" y="16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2" name="Freeform 108"/>
              <p:cNvSpPr>
                <a:spLocks/>
              </p:cNvSpPr>
              <p:nvPr/>
            </p:nvSpPr>
            <p:spPr bwMode="auto">
              <a:xfrm>
                <a:off x="164" y="635"/>
                <a:ext cx="31" cy="37"/>
              </a:xfrm>
              <a:custGeom>
                <a:avLst/>
                <a:gdLst>
                  <a:gd name="T0" fmla="*/ 25 w 31"/>
                  <a:gd name="T1" fmla="*/ 0 h 37"/>
                  <a:gd name="T2" fmla="*/ 19 w 31"/>
                  <a:gd name="T3" fmla="*/ 6 h 37"/>
                  <a:gd name="T4" fmla="*/ 19 w 31"/>
                  <a:gd name="T5" fmla="*/ 6 h 37"/>
                  <a:gd name="T6" fmla="*/ 6 w 31"/>
                  <a:gd name="T7" fmla="*/ 24 h 37"/>
                  <a:gd name="T8" fmla="*/ 0 w 31"/>
                  <a:gd name="T9" fmla="*/ 37 h 37"/>
                  <a:gd name="T10" fmla="*/ 0 w 31"/>
                  <a:gd name="T11" fmla="*/ 37 h 37"/>
                  <a:gd name="T12" fmla="*/ 6 w 31"/>
                  <a:gd name="T13" fmla="*/ 37 h 37"/>
                  <a:gd name="T14" fmla="*/ 6 w 31"/>
                  <a:gd name="T15" fmla="*/ 37 h 37"/>
                  <a:gd name="T16" fmla="*/ 12 w 31"/>
                  <a:gd name="T17" fmla="*/ 37 h 37"/>
                  <a:gd name="T18" fmla="*/ 19 w 31"/>
                  <a:gd name="T19" fmla="*/ 37 h 37"/>
                  <a:gd name="T20" fmla="*/ 19 w 31"/>
                  <a:gd name="T21" fmla="*/ 30 h 37"/>
                  <a:gd name="T22" fmla="*/ 19 w 31"/>
                  <a:gd name="T23" fmla="*/ 30 h 37"/>
                  <a:gd name="T24" fmla="*/ 25 w 31"/>
                  <a:gd name="T25" fmla="*/ 24 h 37"/>
                  <a:gd name="T26" fmla="*/ 25 w 31"/>
                  <a:gd name="T27" fmla="*/ 24 h 37"/>
                  <a:gd name="T28" fmla="*/ 31 w 31"/>
                  <a:gd name="T29" fmla="*/ 18 h 37"/>
                  <a:gd name="T30" fmla="*/ 31 w 31"/>
                  <a:gd name="T31" fmla="*/ 12 h 37"/>
                  <a:gd name="T32" fmla="*/ 25 w 31"/>
                  <a:gd name="T33" fmla="*/ 6 h 37"/>
                  <a:gd name="T34" fmla="*/ 25 w 31"/>
                  <a:gd name="T35" fmla="*/ 0 h 37"/>
                  <a:gd name="T36" fmla="*/ 25 w 31"/>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7">
                    <a:moveTo>
                      <a:pt x="25" y="0"/>
                    </a:moveTo>
                    <a:lnTo>
                      <a:pt x="19" y="6"/>
                    </a:lnTo>
                    <a:lnTo>
                      <a:pt x="19" y="6"/>
                    </a:lnTo>
                    <a:lnTo>
                      <a:pt x="6" y="24"/>
                    </a:lnTo>
                    <a:lnTo>
                      <a:pt x="0" y="37"/>
                    </a:lnTo>
                    <a:lnTo>
                      <a:pt x="0" y="37"/>
                    </a:lnTo>
                    <a:lnTo>
                      <a:pt x="6" y="37"/>
                    </a:lnTo>
                    <a:lnTo>
                      <a:pt x="6" y="37"/>
                    </a:lnTo>
                    <a:lnTo>
                      <a:pt x="12" y="37"/>
                    </a:lnTo>
                    <a:lnTo>
                      <a:pt x="19" y="37"/>
                    </a:lnTo>
                    <a:lnTo>
                      <a:pt x="19" y="30"/>
                    </a:lnTo>
                    <a:lnTo>
                      <a:pt x="19" y="30"/>
                    </a:lnTo>
                    <a:lnTo>
                      <a:pt x="25" y="24"/>
                    </a:lnTo>
                    <a:lnTo>
                      <a:pt x="25" y="24"/>
                    </a:lnTo>
                    <a:lnTo>
                      <a:pt x="31" y="18"/>
                    </a:lnTo>
                    <a:lnTo>
                      <a:pt x="31" y="12"/>
                    </a:lnTo>
                    <a:lnTo>
                      <a:pt x="25" y="6"/>
                    </a:lnTo>
                    <a:lnTo>
                      <a:pt x="25" y="0"/>
                    </a:lnTo>
                    <a:lnTo>
                      <a:pt x="25"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3" name="Freeform 109"/>
              <p:cNvSpPr>
                <a:spLocks/>
              </p:cNvSpPr>
              <p:nvPr/>
            </p:nvSpPr>
            <p:spPr bwMode="auto">
              <a:xfrm>
                <a:off x="78" y="363"/>
                <a:ext cx="6" cy="6"/>
              </a:xfrm>
              <a:custGeom>
                <a:avLst/>
                <a:gdLst>
                  <a:gd name="T0" fmla="*/ 0 w 6"/>
                  <a:gd name="T1" fmla="*/ 6 h 6"/>
                  <a:gd name="T2" fmla="*/ 6 w 6"/>
                  <a:gd name="T3" fmla="*/ 6 h 6"/>
                  <a:gd name="T4" fmla="*/ 6 w 6"/>
                  <a:gd name="T5" fmla="*/ 6 h 6"/>
                  <a:gd name="T6" fmla="*/ 6 w 6"/>
                  <a:gd name="T7" fmla="*/ 0 h 6"/>
                  <a:gd name="T8" fmla="*/ 6 w 6"/>
                  <a:gd name="T9" fmla="*/ 0 h 6"/>
                  <a:gd name="T10" fmla="*/ 6 w 6"/>
                  <a:gd name="T11" fmla="*/ 0 h 6"/>
                  <a:gd name="T12" fmla="*/ 0 w 6"/>
                  <a:gd name="T13" fmla="*/ 0 h 6"/>
                  <a:gd name="T14" fmla="*/ 0 w 6"/>
                  <a:gd name="T15" fmla="*/ 0 h 6"/>
                  <a:gd name="T16" fmla="*/ 0 w 6"/>
                  <a:gd name="T17" fmla="*/ 0 h 6"/>
                  <a:gd name="T18" fmla="*/ 0 w 6"/>
                  <a:gd name="T19" fmla="*/ 0 h 6"/>
                  <a:gd name="T20" fmla="*/ 0 w 6"/>
                  <a:gd name="T21" fmla="*/ 6 h 6"/>
                  <a:gd name="T22" fmla="*/ 0 w 6"/>
                  <a:gd name="T23" fmla="*/ 6 h 6"/>
                  <a:gd name="T24" fmla="*/ 0 w 6"/>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0" y="6"/>
                    </a:moveTo>
                    <a:lnTo>
                      <a:pt x="6" y="6"/>
                    </a:lnTo>
                    <a:lnTo>
                      <a:pt x="6" y="6"/>
                    </a:lnTo>
                    <a:lnTo>
                      <a:pt x="6" y="0"/>
                    </a:lnTo>
                    <a:lnTo>
                      <a:pt x="6" y="0"/>
                    </a:lnTo>
                    <a:lnTo>
                      <a:pt x="6" y="0"/>
                    </a:lnTo>
                    <a:lnTo>
                      <a:pt x="0" y="0"/>
                    </a:lnTo>
                    <a:lnTo>
                      <a:pt x="0" y="0"/>
                    </a:lnTo>
                    <a:lnTo>
                      <a:pt x="0" y="0"/>
                    </a:lnTo>
                    <a:lnTo>
                      <a:pt x="0" y="0"/>
                    </a:lnTo>
                    <a:lnTo>
                      <a:pt x="0" y="6"/>
                    </a:lnTo>
                    <a:lnTo>
                      <a:pt x="0" y="6"/>
                    </a:lnTo>
                    <a:lnTo>
                      <a:pt x="0"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4" name="Freeform 110"/>
              <p:cNvSpPr>
                <a:spLocks/>
              </p:cNvSpPr>
              <p:nvPr/>
            </p:nvSpPr>
            <p:spPr bwMode="auto">
              <a:xfrm>
                <a:off x="59" y="351"/>
                <a:ext cx="19" cy="12"/>
              </a:xfrm>
              <a:custGeom>
                <a:avLst/>
                <a:gdLst>
                  <a:gd name="T0" fmla="*/ 19 w 19"/>
                  <a:gd name="T1" fmla="*/ 0 h 12"/>
                  <a:gd name="T2" fmla="*/ 19 w 19"/>
                  <a:gd name="T3" fmla="*/ 0 h 12"/>
                  <a:gd name="T4" fmla="*/ 12 w 19"/>
                  <a:gd name="T5" fmla="*/ 0 h 12"/>
                  <a:gd name="T6" fmla="*/ 12 w 19"/>
                  <a:gd name="T7" fmla="*/ 0 h 12"/>
                  <a:gd name="T8" fmla="*/ 6 w 19"/>
                  <a:gd name="T9" fmla="*/ 0 h 12"/>
                  <a:gd name="T10" fmla="*/ 6 w 19"/>
                  <a:gd name="T11" fmla="*/ 0 h 12"/>
                  <a:gd name="T12" fmla="*/ 6 w 19"/>
                  <a:gd name="T13" fmla="*/ 0 h 12"/>
                  <a:gd name="T14" fmla="*/ 6 w 19"/>
                  <a:gd name="T15" fmla="*/ 0 h 12"/>
                  <a:gd name="T16" fmla="*/ 0 w 19"/>
                  <a:gd name="T17" fmla="*/ 0 h 12"/>
                  <a:gd name="T18" fmla="*/ 6 w 19"/>
                  <a:gd name="T19" fmla="*/ 6 h 12"/>
                  <a:gd name="T20" fmla="*/ 6 w 19"/>
                  <a:gd name="T21" fmla="*/ 6 h 12"/>
                  <a:gd name="T22" fmla="*/ 6 w 19"/>
                  <a:gd name="T23" fmla="*/ 12 h 12"/>
                  <a:gd name="T24" fmla="*/ 12 w 19"/>
                  <a:gd name="T25" fmla="*/ 12 h 12"/>
                  <a:gd name="T26" fmla="*/ 12 w 19"/>
                  <a:gd name="T27" fmla="*/ 12 h 12"/>
                  <a:gd name="T28" fmla="*/ 12 w 19"/>
                  <a:gd name="T29" fmla="*/ 12 h 12"/>
                  <a:gd name="T30" fmla="*/ 12 w 19"/>
                  <a:gd name="T31" fmla="*/ 6 h 12"/>
                  <a:gd name="T32" fmla="*/ 12 w 19"/>
                  <a:gd name="T33" fmla="*/ 6 h 12"/>
                  <a:gd name="T34" fmla="*/ 19 w 19"/>
                  <a:gd name="T35" fmla="*/ 6 h 12"/>
                  <a:gd name="T36" fmla="*/ 19 w 19"/>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2">
                    <a:moveTo>
                      <a:pt x="19" y="0"/>
                    </a:moveTo>
                    <a:lnTo>
                      <a:pt x="19" y="0"/>
                    </a:lnTo>
                    <a:lnTo>
                      <a:pt x="12" y="0"/>
                    </a:lnTo>
                    <a:lnTo>
                      <a:pt x="12" y="0"/>
                    </a:lnTo>
                    <a:lnTo>
                      <a:pt x="6" y="0"/>
                    </a:lnTo>
                    <a:lnTo>
                      <a:pt x="6" y="0"/>
                    </a:lnTo>
                    <a:lnTo>
                      <a:pt x="6" y="0"/>
                    </a:lnTo>
                    <a:lnTo>
                      <a:pt x="6" y="0"/>
                    </a:lnTo>
                    <a:lnTo>
                      <a:pt x="0" y="0"/>
                    </a:lnTo>
                    <a:lnTo>
                      <a:pt x="6" y="6"/>
                    </a:lnTo>
                    <a:lnTo>
                      <a:pt x="6" y="6"/>
                    </a:lnTo>
                    <a:lnTo>
                      <a:pt x="6" y="12"/>
                    </a:lnTo>
                    <a:lnTo>
                      <a:pt x="12" y="12"/>
                    </a:lnTo>
                    <a:lnTo>
                      <a:pt x="12" y="12"/>
                    </a:lnTo>
                    <a:lnTo>
                      <a:pt x="12" y="12"/>
                    </a:lnTo>
                    <a:lnTo>
                      <a:pt x="12" y="6"/>
                    </a:lnTo>
                    <a:lnTo>
                      <a:pt x="12" y="6"/>
                    </a:lnTo>
                    <a:lnTo>
                      <a:pt x="19" y="6"/>
                    </a:lnTo>
                    <a:lnTo>
                      <a:pt x="19"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5" name="Freeform 111"/>
              <p:cNvSpPr>
                <a:spLocks/>
              </p:cNvSpPr>
              <p:nvPr/>
            </p:nvSpPr>
            <p:spPr bwMode="auto">
              <a:xfrm>
                <a:off x="16" y="184"/>
                <a:ext cx="62" cy="86"/>
              </a:xfrm>
              <a:custGeom>
                <a:avLst/>
                <a:gdLst>
                  <a:gd name="T0" fmla="*/ 0 w 62"/>
                  <a:gd name="T1" fmla="*/ 74 h 86"/>
                  <a:gd name="T2" fmla="*/ 6 w 62"/>
                  <a:gd name="T3" fmla="*/ 80 h 86"/>
                  <a:gd name="T4" fmla="*/ 6 w 62"/>
                  <a:gd name="T5" fmla="*/ 80 h 86"/>
                  <a:gd name="T6" fmla="*/ 12 w 62"/>
                  <a:gd name="T7" fmla="*/ 86 h 86"/>
                  <a:gd name="T8" fmla="*/ 12 w 62"/>
                  <a:gd name="T9" fmla="*/ 86 h 86"/>
                  <a:gd name="T10" fmla="*/ 25 w 62"/>
                  <a:gd name="T11" fmla="*/ 80 h 86"/>
                  <a:gd name="T12" fmla="*/ 25 w 62"/>
                  <a:gd name="T13" fmla="*/ 80 h 86"/>
                  <a:gd name="T14" fmla="*/ 25 w 62"/>
                  <a:gd name="T15" fmla="*/ 74 h 86"/>
                  <a:gd name="T16" fmla="*/ 31 w 62"/>
                  <a:gd name="T17" fmla="*/ 68 h 86"/>
                  <a:gd name="T18" fmla="*/ 31 w 62"/>
                  <a:gd name="T19" fmla="*/ 68 h 86"/>
                  <a:gd name="T20" fmla="*/ 31 w 62"/>
                  <a:gd name="T21" fmla="*/ 62 h 86"/>
                  <a:gd name="T22" fmla="*/ 31 w 62"/>
                  <a:gd name="T23" fmla="*/ 62 h 86"/>
                  <a:gd name="T24" fmla="*/ 31 w 62"/>
                  <a:gd name="T25" fmla="*/ 62 h 86"/>
                  <a:gd name="T26" fmla="*/ 25 w 62"/>
                  <a:gd name="T27" fmla="*/ 56 h 86"/>
                  <a:gd name="T28" fmla="*/ 31 w 62"/>
                  <a:gd name="T29" fmla="*/ 56 h 86"/>
                  <a:gd name="T30" fmla="*/ 31 w 62"/>
                  <a:gd name="T31" fmla="*/ 56 h 86"/>
                  <a:gd name="T32" fmla="*/ 31 w 62"/>
                  <a:gd name="T33" fmla="*/ 49 h 86"/>
                  <a:gd name="T34" fmla="*/ 31 w 62"/>
                  <a:gd name="T35" fmla="*/ 49 h 86"/>
                  <a:gd name="T36" fmla="*/ 31 w 62"/>
                  <a:gd name="T37" fmla="*/ 49 h 86"/>
                  <a:gd name="T38" fmla="*/ 31 w 62"/>
                  <a:gd name="T39" fmla="*/ 56 h 86"/>
                  <a:gd name="T40" fmla="*/ 31 w 62"/>
                  <a:gd name="T41" fmla="*/ 56 h 86"/>
                  <a:gd name="T42" fmla="*/ 31 w 62"/>
                  <a:gd name="T43" fmla="*/ 56 h 86"/>
                  <a:gd name="T44" fmla="*/ 31 w 62"/>
                  <a:gd name="T45" fmla="*/ 62 h 86"/>
                  <a:gd name="T46" fmla="*/ 31 w 62"/>
                  <a:gd name="T47" fmla="*/ 62 h 86"/>
                  <a:gd name="T48" fmla="*/ 31 w 62"/>
                  <a:gd name="T49" fmla="*/ 62 h 86"/>
                  <a:gd name="T50" fmla="*/ 37 w 62"/>
                  <a:gd name="T51" fmla="*/ 68 h 86"/>
                  <a:gd name="T52" fmla="*/ 37 w 62"/>
                  <a:gd name="T53" fmla="*/ 68 h 86"/>
                  <a:gd name="T54" fmla="*/ 43 w 62"/>
                  <a:gd name="T55" fmla="*/ 62 h 86"/>
                  <a:gd name="T56" fmla="*/ 43 w 62"/>
                  <a:gd name="T57" fmla="*/ 62 h 86"/>
                  <a:gd name="T58" fmla="*/ 49 w 62"/>
                  <a:gd name="T59" fmla="*/ 56 h 86"/>
                  <a:gd name="T60" fmla="*/ 49 w 62"/>
                  <a:gd name="T61" fmla="*/ 56 h 86"/>
                  <a:gd name="T62" fmla="*/ 49 w 62"/>
                  <a:gd name="T63" fmla="*/ 49 h 86"/>
                  <a:gd name="T64" fmla="*/ 49 w 62"/>
                  <a:gd name="T65" fmla="*/ 49 h 86"/>
                  <a:gd name="T66" fmla="*/ 49 w 62"/>
                  <a:gd name="T67" fmla="*/ 43 h 86"/>
                  <a:gd name="T68" fmla="*/ 43 w 62"/>
                  <a:gd name="T69" fmla="*/ 49 h 86"/>
                  <a:gd name="T70" fmla="*/ 49 w 62"/>
                  <a:gd name="T71" fmla="*/ 43 h 86"/>
                  <a:gd name="T72" fmla="*/ 55 w 62"/>
                  <a:gd name="T73" fmla="*/ 37 h 86"/>
                  <a:gd name="T74" fmla="*/ 62 w 62"/>
                  <a:gd name="T75" fmla="*/ 31 h 86"/>
                  <a:gd name="T76" fmla="*/ 55 w 62"/>
                  <a:gd name="T77" fmla="*/ 25 h 86"/>
                  <a:gd name="T78" fmla="*/ 62 w 62"/>
                  <a:gd name="T79" fmla="*/ 6 h 86"/>
                  <a:gd name="T80" fmla="*/ 55 w 62"/>
                  <a:gd name="T81" fmla="*/ 0 h 86"/>
                  <a:gd name="T82" fmla="*/ 12 w 62"/>
                  <a:gd name="T83" fmla="*/ 31 h 86"/>
                  <a:gd name="T84" fmla="*/ 6 w 62"/>
                  <a:gd name="T85" fmla="*/ 37 h 86"/>
                  <a:gd name="T86" fmla="*/ 6 w 62"/>
                  <a:gd name="T87" fmla="*/ 37 h 86"/>
                  <a:gd name="T88" fmla="*/ 6 w 62"/>
                  <a:gd name="T89" fmla="*/ 43 h 86"/>
                  <a:gd name="T90" fmla="*/ 6 w 62"/>
                  <a:gd name="T91" fmla="*/ 43 h 86"/>
                  <a:gd name="T92" fmla="*/ 6 w 62"/>
                  <a:gd name="T93" fmla="*/ 49 h 86"/>
                  <a:gd name="T94" fmla="*/ 6 w 62"/>
                  <a:gd name="T95" fmla="*/ 49 h 86"/>
                  <a:gd name="T96" fmla="*/ 6 w 62"/>
                  <a:gd name="T97" fmla="*/ 56 h 86"/>
                  <a:gd name="T98" fmla="*/ 6 w 62"/>
                  <a:gd name="T99" fmla="*/ 56 h 86"/>
                  <a:gd name="T100" fmla="*/ 6 w 62"/>
                  <a:gd name="T101" fmla="*/ 56 h 86"/>
                  <a:gd name="T102" fmla="*/ 6 w 62"/>
                  <a:gd name="T103" fmla="*/ 62 h 86"/>
                  <a:gd name="T104" fmla="*/ 6 w 62"/>
                  <a:gd name="T105" fmla="*/ 62 h 86"/>
                  <a:gd name="T106" fmla="*/ 12 w 62"/>
                  <a:gd name="T107" fmla="*/ 62 h 86"/>
                  <a:gd name="T108" fmla="*/ 18 w 62"/>
                  <a:gd name="T109" fmla="*/ 62 h 86"/>
                  <a:gd name="T110" fmla="*/ 18 w 62"/>
                  <a:gd name="T111" fmla="*/ 62 h 86"/>
                  <a:gd name="T112" fmla="*/ 18 w 62"/>
                  <a:gd name="T113" fmla="*/ 68 h 86"/>
                  <a:gd name="T114" fmla="*/ 6 w 62"/>
                  <a:gd name="T115" fmla="*/ 74 h 86"/>
                  <a:gd name="T116" fmla="*/ 0 w 62"/>
                  <a:gd name="T117"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86">
                    <a:moveTo>
                      <a:pt x="0" y="74"/>
                    </a:moveTo>
                    <a:lnTo>
                      <a:pt x="6" y="80"/>
                    </a:lnTo>
                    <a:lnTo>
                      <a:pt x="6" y="80"/>
                    </a:lnTo>
                    <a:lnTo>
                      <a:pt x="12" y="86"/>
                    </a:lnTo>
                    <a:lnTo>
                      <a:pt x="12" y="86"/>
                    </a:lnTo>
                    <a:lnTo>
                      <a:pt x="25" y="80"/>
                    </a:lnTo>
                    <a:lnTo>
                      <a:pt x="25" y="80"/>
                    </a:lnTo>
                    <a:lnTo>
                      <a:pt x="25" y="74"/>
                    </a:lnTo>
                    <a:lnTo>
                      <a:pt x="31" y="68"/>
                    </a:lnTo>
                    <a:lnTo>
                      <a:pt x="31" y="68"/>
                    </a:lnTo>
                    <a:lnTo>
                      <a:pt x="31" y="62"/>
                    </a:lnTo>
                    <a:lnTo>
                      <a:pt x="31" y="62"/>
                    </a:lnTo>
                    <a:lnTo>
                      <a:pt x="31" y="62"/>
                    </a:lnTo>
                    <a:lnTo>
                      <a:pt x="25" y="56"/>
                    </a:lnTo>
                    <a:lnTo>
                      <a:pt x="31" y="56"/>
                    </a:lnTo>
                    <a:lnTo>
                      <a:pt x="31" y="56"/>
                    </a:lnTo>
                    <a:lnTo>
                      <a:pt x="31" y="49"/>
                    </a:lnTo>
                    <a:lnTo>
                      <a:pt x="31" y="49"/>
                    </a:lnTo>
                    <a:lnTo>
                      <a:pt x="31" y="49"/>
                    </a:lnTo>
                    <a:lnTo>
                      <a:pt x="31" y="56"/>
                    </a:lnTo>
                    <a:lnTo>
                      <a:pt x="31" y="56"/>
                    </a:lnTo>
                    <a:lnTo>
                      <a:pt x="31" y="56"/>
                    </a:lnTo>
                    <a:lnTo>
                      <a:pt x="31" y="62"/>
                    </a:lnTo>
                    <a:lnTo>
                      <a:pt x="31" y="62"/>
                    </a:lnTo>
                    <a:lnTo>
                      <a:pt x="31" y="62"/>
                    </a:lnTo>
                    <a:lnTo>
                      <a:pt x="37" y="68"/>
                    </a:lnTo>
                    <a:lnTo>
                      <a:pt x="37" y="68"/>
                    </a:lnTo>
                    <a:lnTo>
                      <a:pt x="43" y="62"/>
                    </a:lnTo>
                    <a:lnTo>
                      <a:pt x="43" y="62"/>
                    </a:lnTo>
                    <a:lnTo>
                      <a:pt x="49" y="56"/>
                    </a:lnTo>
                    <a:lnTo>
                      <a:pt x="49" y="56"/>
                    </a:lnTo>
                    <a:lnTo>
                      <a:pt x="49" y="49"/>
                    </a:lnTo>
                    <a:lnTo>
                      <a:pt x="49" y="49"/>
                    </a:lnTo>
                    <a:lnTo>
                      <a:pt x="49" y="43"/>
                    </a:lnTo>
                    <a:lnTo>
                      <a:pt x="43" y="49"/>
                    </a:lnTo>
                    <a:lnTo>
                      <a:pt x="49" y="43"/>
                    </a:lnTo>
                    <a:lnTo>
                      <a:pt x="55" y="37"/>
                    </a:lnTo>
                    <a:lnTo>
                      <a:pt x="62" y="31"/>
                    </a:lnTo>
                    <a:lnTo>
                      <a:pt x="55" y="25"/>
                    </a:lnTo>
                    <a:lnTo>
                      <a:pt x="62" y="6"/>
                    </a:lnTo>
                    <a:lnTo>
                      <a:pt x="55" y="0"/>
                    </a:lnTo>
                    <a:lnTo>
                      <a:pt x="12" y="31"/>
                    </a:lnTo>
                    <a:lnTo>
                      <a:pt x="6" y="37"/>
                    </a:lnTo>
                    <a:lnTo>
                      <a:pt x="6" y="37"/>
                    </a:lnTo>
                    <a:lnTo>
                      <a:pt x="6" y="43"/>
                    </a:lnTo>
                    <a:lnTo>
                      <a:pt x="6" y="43"/>
                    </a:lnTo>
                    <a:lnTo>
                      <a:pt x="6" y="49"/>
                    </a:lnTo>
                    <a:lnTo>
                      <a:pt x="6" y="49"/>
                    </a:lnTo>
                    <a:lnTo>
                      <a:pt x="6" y="56"/>
                    </a:lnTo>
                    <a:lnTo>
                      <a:pt x="6" y="56"/>
                    </a:lnTo>
                    <a:lnTo>
                      <a:pt x="6" y="56"/>
                    </a:lnTo>
                    <a:lnTo>
                      <a:pt x="6" y="62"/>
                    </a:lnTo>
                    <a:lnTo>
                      <a:pt x="6" y="62"/>
                    </a:lnTo>
                    <a:lnTo>
                      <a:pt x="12" y="62"/>
                    </a:lnTo>
                    <a:lnTo>
                      <a:pt x="18" y="62"/>
                    </a:lnTo>
                    <a:lnTo>
                      <a:pt x="18" y="62"/>
                    </a:lnTo>
                    <a:lnTo>
                      <a:pt x="18" y="68"/>
                    </a:lnTo>
                    <a:lnTo>
                      <a:pt x="6" y="74"/>
                    </a:lnTo>
                    <a:lnTo>
                      <a:pt x="0" y="74"/>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6" name="Freeform 112"/>
              <p:cNvSpPr>
                <a:spLocks/>
              </p:cNvSpPr>
              <p:nvPr/>
            </p:nvSpPr>
            <p:spPr bwMode="auto">
              <a:xfrm>
                <a:off x="65" y="394"/>
                <a:ext cx="43" cy="43"/>
              </a:xfrm>
              <a:custGeom>
                <a:avLst/>
                <a:gdLst>
                  <a:gd name="T0" fmla="*/ 43 w 43"/>
                  <a:gd name="T1" fmla="*/ 18 h 43"/>
                  <a:gd name="T2" fmla="*/ 37 w 43"/>
                  <a:gd name="T3" fmla="*/ 12 h 43"/>
                  <a:gd name="T4" fmla="*/ 31 w 43"/>
                  <a:gd name="T5" fmla="*/ 12 h 43"/>
                  <a:gd name="T6" fmla="*/ 31 w 43"/>
                  <a:gd name="T7" fmla="*/ 12 h 43"/>
                  <a:gd name="T8" fmla="*/ 31 w 43"/>
                  <a:gd name="T9" fmla="*/ 12 h 43"/>
                  <a:gd name="T10" fmla="*/ 25 w 43"/>
                  <a:gd name="T11" fmla="*/ 6 h 43"/>
                  <a:gd name="T12" fmla="*/ 19 w 43"/>
                  <a:gd name="T13" fmla="*/ 6 h 43"/>
                  <a:gd name="T14" fmla="*/ 19 w 43"/>
                  <a:gd name="T15" fmla="*/ 0 h 43"/>
                  <a:gd name="T16" fmla="*/ 19 w 43"/>
                  <a:gd name="T17" fmla="*/ 0 h 43"/>
                  <a:gd name="T18" fmla="*/ 13 w 43"/>
                  <a:gd name="T19" fmla="*/ 0 h 43"/>
                  <a:gd name="T20" fmla="*/ 13 w 43"/>
                  <a:gd name="T21" fmla="*/ 0 h 43"/>
                  <a:gd name="T22" fmla="*/ 6 w 43"/>
                  <a:gd name="T23" fmla="*/ 6 h 43"/>
                  <a:gd name="T24" fmla="*/ 0 w 43"/>
                  <a:gd name="T25" fmla="*/ 12 h 43"/>
                  <a:gd name="T26" fmla="*/ 0 w 43"/>
                  <a:gd name="T27" fmla="*/ 37 h 43"/>
                  <a:gd name="T28" fmla="*/ 0 w 43"/>
                  <a:gd name="T29" fmla="*/ 37 h 43"/>
                  <a:gd name="T30" fmla="*/ 0 w 43"/>
                  <a:gd name="T31" fmla="*/ 43 h 43"/>
                  <a:gd name="T32" fmla="*/ 6 w 43"/>
                  <a:gd name="T33" fmla="*/ 43 h 43"/>
                  <a:gd name="T34" fmla="*/ 13 w 43"/>
                  <a:gd name="T35" fmla="*/ 43 h 43"/>
                  <a:gd name="T36" fmla="*/ 37 w 43"/>
                  <a:gd name="T37" fmla="*/ 37 h 43"/>
                  <a:gd name="T38" fmla="*/ 37 w 43"/>
                  <a:gd name="T39" fmla="*/ 37 h 43"/>
                  <a:gd name="T40" fmla="*/ 37 w 43"/>
                  <a:gd name="T41" fmla="*/ 37 h 43"/>
                  <a:gd name="T42" fmla="*/ 43 w 43"/>
                  <a:gd name="T43" fmla="*/ 31 h 43"/>
                  <a:gd name="T44" fmla="*/ 43 w 43"/>
                  <a:gd name="T45" fmla="*/ 31 h 43"/>
                  <a:gd name="T46" fmla="*/ 43 w 43"/>
                  <a:gd name="T47" fmla="*/ 31 h 43"/>
                  <a:gd name="T48" fmla="*/ 43 w 43"/>
                  <a:gd name="T49" fmla="*/ 25 h 43"/>
                  <a:gd name="T50" fmla="*/ 43 w 43"/>
                  <a:gd name="T51" fmla="*/ 25 h 43"/>
                  <a:gd name="T52" fmla="*/ 43 w 43"/>
                  <a:gd name="T53" fmla="*/ 25 h 43"/>
                  <a:gd name="T54" fmla="*/ 43 w 43"/>
                  <a:gd name="T55" fmla="*/ 25 h 43"/>
                  <a:gd name="T56" fmla="*/ 43 w 43"/>
                  <a:gd name="T57" fmla="*/ 25 h 43"/>
                  <a:gd name="T58" fmla="*/ 43 w 43"/>
                  <a:gd name="T59"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43">
                    <a:moveTo>
                      <a:pt x="43" y="18"/>
                    </a:moveTo>
                    <a:lnTo>
                      <a:pt x="37" y="12"/>
                    </a:lnTo>
                    <a:lnTo>
                      <a:pt x="31" y="12"/>
                    </a:lnTo>
                    <a:lnTo>
                      <a:pt x="31" y="12"/>
                    </a:lnTo>
                    <a:lnTo>
                      <a:pt x="31" y="12"/>
                    </a:lnTo>
                    <a:lnTo>
                      <a:pt x="25" y="6"/>
                    </a:lnTo>
                    <a:lnTo>
                      <a:pt x="19" y="6"/>
                    </a:lnTo>
                    <a:lnTo>
                      <a:pt x="19" y="0"/>
                    </a:lnTo>
                    <a:lnTo>
                      <a:pt x="19" y="0"/>
                    </a:lnTo>
                    <a:lnTo>
                      <a:pt x="13" y="0"/>
                    </a:lnTo>
                    <a:lnTo>
                      <a:pt x="13" y="0"/>
                    </a:lnTo>
                    <a:lnTo>
                      <a:pt x="6" y="6"/>
                    </a:lnTo>
                    <a:lnTo>
                      <a:pt x="0" y="12"/>
                    </a:lnTo>
                    <a:lnTo>
                      <a:pt x="0" y="37"/>
                    </a:lnTo>
                    <a:lnTo>
                      <a:pt x="0" y="37"/>
                    </a:lnTo>
                    <a:lnTo>
                      <a:pt x="0" y="43"/>
                    </a:lnTo>
                    <a:lnTo>
                      <a:pt x="6" y="43"/>
                    </a:lnTo>
                    <a:lnTo>
                      <a:pt x="13" y="43"/>
                    </a:lnTo>
                    <a:lnTo>
                      <a:pt x="37" y="37"/>
                    </a:lnTo>
                    <a:lnTo>
                      <a:pt x="37" y="37"/>
                    </a:lnTo>
                    <a:lnTo>
                      <a:pt x="37" y="37"/>
                    </a:lnTo>
                    <a:lnTo>
                      <a:pt x="43" y="31"/>
                    </a:lnTo>
                    <a:lnTo>
                      <a:pt x="43" y="31"/>
                    </a:lnTo>
                    <a:lnTo>
                      <a:pt x="43" y="31"/>
                    </a:lnTo>
                    <a:lnTo>
                      <a:pt x="43" y="25"/>
                    </a:lnTo>
                    <a:lnTo>
                      <a:pt x="43" y="25"/>
                    </a:lnTo>
                    <a:lnTo>
                      <a:pt x="43" y="25"/>
                    </a:lnTo>
                    <a:lnTo>
                      <a:pt x="43" y="25"/>
                    </a:lnTo>
                    <a:lnTo>
                      <a:pt x="43" y="25"/>
                    </a:lnTo>
                    <a:lnTo>
                      <a:pt x="43" y="18"/>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7" name="Freeform 113"/>
              <p:cNvSpPr>
                <a:spLocks/>
              </p:cNvSpPr>
              <p:nvPr/>
            </p:nvSpPr>
            <p:spPr bwMode="auto">
              <a:xfrm>
                <a:off x="84" y="449"/>
                <a:ext cx="24" cy="37"/>
              </a:xfrm>
              <a:custGeom>
                <a:avLst/>
                <a:gdLst>
                  <a:gd name="T0" fmla="*/ 18 w 24"/>
                  <a:gd name="T1" fmla="*/ 19 h 37"/>
                  <a:gd name="T2" fmla="*/ 18 w 24"/>
                  <a:gd name="T3" fmla="*/ 19 h 37"/>
                  <a:gd name="T4" fmla="*/ 18 w 24"/>
                  <a:gd name="T5" fmla="*/ 13 h 37"/>
                  <a:gd name="T6" fmla="*/ 18 w 24"/>
                  <a:gd name="T7" fmla="*/ 13 h 37"/>
                  <a:gd name="T8" fmla="*/ 24 w 24"/>
                  <a:gd name="T9" fmla="*/ 7 h 37"/>
                  <a:gd name="T10" fmla="*/ 24 w 24"/>
                  <a:gd name="T11" fmla="*/ 7 h 37"/>
                  <a:gd name="T12" fmla="*/ 24 w 24"/>
                  <a:gd name="T13" fmla="*/ 0 h 37"/>
                  <a:gd name="T14" fmla="*/ 24 w 24"/>
                  <a:gd name="T15" fmla="*/ 0 h 37"/>
                  <a:gd name="T16" fmla="*/ 24 w 24"/>
                  <a:gd name="T17" fmla="*/ 0 h 37"/>
                  <a:gd name="T18" fmla="*/ 18 w 24"/>
                  <a:gd name="T19" fmla="*/ 0 h 37"/>
                  <a:gd name="T20" fmla="*/ 12 w 24"/>
                  <a:gd name="T21" fmla="*/ 7 h 37"/>
                  <a:gd name="T22" fmla="*/ 6 w 24"/>
                  <a:gd name="T23" fmla="*/ 13 h 37"/>
                  <a:gd name="T24" fmla="*/ 6 w 24"/>
                  <a:gd name="T25" fmla="*/ 19 h 37"/>
                  <a:gd name="T26" fmla="*/ 6 w 24"/>
                  <a:gd name="T27" fmla="*/ 19 h 37"/>
                  <a:gd name="T28" fmla="*/ 6 w 24"/>
                  <a:gd name="T29" fmla="*/ 19 h 37"/>
                  <a:gd name="T30" fmla="*/ 6 w 24"/>
                  <a:gd name="T31" fmla="*/ 25 h 37"/>
                  <a:gd name="T32" fmla="*/ 6 w 24"/>
                  <a:gd name="T33" fmla="*/ 25 h 37"/>
                  <a:gd name="T34" fmla="*/ 0 w 24"/>
                  <a:gd name="T35" fmla="*/ 25 h 37"/>
                  <a:gd name="T36" fmla="*/ 0 w 24"/>
                  <a:gd name="T37" fmla="*/ 25 h 37"/>
                  <a:gd name="T38" fmla="*/ 0 w 24"/>
                  <a:gd name="T39" fmla="*/ 25 h 37"/>
                  <a:gd name="T40" fmla="*/ 0 w 24"/>
                  <a:gd name="T41" fmla="*/ 31 h 37"/>
                  <a:gd name="T42" fmla="*/ 0 w 24"/>
                  <a:gd name="T43" fmla="*/ 31 h 37"/>
                  <a:gd name="T44" fmla="*/ 0 w 24"/>
                  <a:gd name="T45" fmla="*/ 31 h 37"/>
                  <a:gd name="T46" fmla="*/ 0 w 24"/>
                  <a:gd name="T47" fmla="*/ 37 h 37"/>
                  <a:gd name="T48" fmla="*/ 0 w 24"/>
                  <a:gd name="T49" fmla="*/ 37 h 37"/>
                  <a:gd name="T50" fmla="*/ 0 w 24"/>
                  <a:gd name="T51" fmla="*/ 37 h 37"/>
                  <a:gd name="T52" fmla="*/ 6 w 24"/>
                  <a:gd name="T53" fmla="*/ 37 h 37"/>
                  <a:gd name="T54" fmla="*/ 6 w 24"/>
                  <a:gd name="T55" fmla="*/ 37 h 37"/>
                  <a:gd name="T56" fmla="*/ 18 w 24"/>
                  <a:gd name="T57" fmla="*/ 25 h 37"/>
                  <a:gd name="T58" fmla="*/ 12 w 24"/>
                  <a:gd name="T59" fmla="*/ 25 h 37"/>
                  <a:gd name="T60" fmla="*/ 12 w 24"/>
                  <a:gd name="T61" fmla="*/ 19 h 37"/>
                  <a:gd name="T62" fmla="*/ 18 w 24"/>
                  <a:gd name="T63"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37">
                    <a:moveTo>
                      <a:pt x="18" y="19"/>
                    </a:moveTo>
                    <a:lnTo>
                      <a:pt x="18" y="19"/>
                    </a:lnTo>
                    <a:lnTo>
                      <a:pt x="18" y="13"/>
                    </a:lnTo>
                    <a:lnTo>
                      <a:pt x="18" y="13"/>
                    </a:lnTo>
                    <a:lnTo>
                      <a:pt x="24" y="7"/>
                    </a:lnTo>
                    <a:lnTo>
                      <a:pt x="24" y="7"/>
                    </a:lnTo>
                    <a:lnTo>
                      <a:pt x="24" y="0"/>
                    </a:lnTo>
                    <a:lnTo>
                      <a:pt x="24" y="0"/>
                    </a:lnTo>
                    <a:lnTo>
                      <a:pt x="24" y="0"/>
                    </a:lnTo>
                    <a:lnTo>
                      <a:pt x="18" y="0"/>
                    </a:lnTo>
                    <a:lnTo>
                      <a:pt x="12" y="7"/>
                    </a:lnTo>
                    <a:lnTo>
                      <a:pt x="6" y="13"/>
                    </a:lnTo>
                    <a:lnTo>
                      <a:pt x="6" y="19"/>
                    </a:lnTo>
                    <a:lnTo>
                      <a:pt x="6" y="19"/>
                    </a:lnTo>
                    <a:lnTo>
                      <a:pt x="6" y="19"/>
                    </a:lnTo>
                    <a:lnTo>
                      <a:pt x="6" y="25"/>
                    </a:lnTo>
                    <a:lnTo>
                      <a:pt x="6" y="25"/>
                    </a:lnTo>
                    <a:lnTo>
                      <a:pt x="0" y="25"/>
                    </a:lnTo>
                    <a:lnTo>
                      <a:pt x="0" y="25"/>
                    </a:lnTo>
                    <a:lnTo>
                      <a:pt x="0" y="25"/>
                    </a:lnTo>
                    <a:lnTo>
                      <a:pt x="0" y="31"/>
                    </a:lnTo>
                    <a:lnTo>
                      <a:pt x="0" y="31"/>
                    </a:lnTo>
                    <a:lnTo>
                      <a:pt x="0" y="31"/>
                    </a:lnTo>
                    <a:lnTo>
                      <a:pt x="0" y="37"/>
                    </a:lnTo>
                    <a:lnTo>
                      <a:pt x="0" y="37"/>
                    </a:lnTo>
                    <a:lnTo>
                      <a:pt x="0" y="37"/>
                    </a:lnTo>
                    <a:lnTo>
                      <a:pt x="6" y="37"/>
                    </a:lnTo>
                    <a:lnTo>
                      <a:pt x="6" y="37"/>
                    </a:lnTo>
                    <a:lnTo>
                      <a:pt x="18" y="25"/>
                    </a:lnTo>
                    <a:lnTo>
                      <a:pt x="12" y="25"/>
                    </a:lnTo>
                    <a:lnTo>
                      <a:pt x="12" y="19"/>
                    </a:lnTo>
                    <a:lnTo>
                      <a:pt x="18" y="19"/>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8" name="Freeform 114"/>
              <p:cNvSpPr>
                <a:spLocks/>
              </p:cNvSpPr>
              <p:nvPr/>
            </p:nvSpPr>
            <p:spPr bwMode="auto">
              <a:xfrm>
                <a:off x="47" y="388"/>
                <a:ext cx="12" cy="18"/>
              </a:xfrm>
              <a:custGeom>
                <a:avLst/>
                <a:gdLst>
                  <a:gd name="T0" fmla="*/ 12 w 12"/>
                  <a:gd name="T1" fmla="*/ 6 h 18"/>
                  <a:gd name="T2" fmla="*/ 12 w 12"/>
                  <a:gd name="T3" fmla="*/ 6 h 18"/>
                  <a:gd name="T4" fmla="*/ 12 w 12"/>
                  <a:gd name="T5" fmla="*/ 6 h 18"/>
                  <a:gd name="T6" fmla="*/ 12 w 12"/>
                  <a:gd name="T7" fmla="*/ 0 h 18"/>
                  <a:gd name="T8" fmla="*/ 12 w 12"/>
                  <a:gd name="T9" fmla="*/ 6 h 18"/>
                  <a:gd name="T10" fmla="*/ 6 w 12"/>
                  <a:gd name="T11" fmla="*/ 6 h 18"/>
                  <a:gd name="T12" fmla="*/ 6 w 12"/>
                  <a:gd name="T13" fmla="*/ 6 h 18"/>
                  <a:gd name="T14" fmla="*/ 0 w 12"/>
                  <a:gd name="T15" fmla="*/ 12 h 18"/>
                  <a:gd name="T16" fmla="*/ 0 w 12"/>
                  <a:gd name="T17" fmla="*/ 18 h 18"/>
                  <a:gd name="T18" fmla="*/ 6 w 12"/>
                  <a:gd name="T19" fmla="*/ 12 h 18"/>
                  <a:gd name="T20" fmla="*/ 6 w 12"/>
                  <a:gd name="T21" fmla="*/ 12 h 18"/>
                  <a:gd name="T22" fmla="*/ 6 w 12"/>
                  <a:gd name="T23" fmla="*/ 12 h 18"/>
                  <a:gd name="T24" fmla="*/ 12 w 12"/>
                  <a:gd name="T25" fmla="*/ 12 h 18"/>
                  <a:gd name="T26" fmla="*/ 12 w 12"/>
                  <a:gd name="T2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8">
                    <a:moveTo>
                      <a:pt x="12" y="6"/>
                    </a:moveTo>
                    <a:lnTo>
                      <a:pt x="12" y="6"/>
                    </a:lnTo>
                    <a:lnTo>
                      <a:pt x="12" y="6"/>
                    </a:lnTo>
                    <a:lnTo>
                      <a:pt x="12" y="0"/>
                    </a:lnTo>
                    <a:lnTo>
                      <a:pt x="12" y="6"/>
                    </a:lnTo>
                    <a:lnTo>
                      <a:pt x="6" y="6"/>
                    </a:lnTo>
                    <a:lnTo>
                      <a:pt x="6" y="6"/>
                    </a:lnTo>
                    <a:lnTo>
                      <a:pt x="0" y="12"/>
                    </a:lnTo>
                    <a:lnTo>
                      <a:pt x="0" y="18"/>
                    </a:lnTo>
                    <a:lnTo>
                      <a:pt x="6" y="12"/>
                    </a:lnTo>
                    <a:lnTo>
                      <a:pt x="6" y="12"/>
                    </a:lnTo>
                    <a:lnTo>
                      <a:pt x="6" y="12"/>
                    </a:lnTo>
                    <a:lnTo>
                      <a:pt x="12" y="12"/>
                    </a:lnTo>
                    <a:lnTo>
                      <a:pt x="12"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9" name="Freeform 115"/>
              <p:cNvSpPr>
                <a:spLocks/>
              </p:cNvSpPr>
              <p:nvPr/>
            </p:nvSpPr>
            <p:spPr bwMode="auto">
              <a:xfrm>
                <a:off x="59" y="474"/>
                <a:ext cx="31" cy="37"/>
              </a:xfrm>
              <a:custGeom>
                <a:avLst/>
                <a:gdLst>
                  <a:gd name="T0" fmla="*/ 25 w 31"/>
                  <a:gd name="T1" fmla="*/ 0 h 37"/>
                  <a:gd name="T2" fmla="*/ 25 w 31"/>
                  <a:gd name="T3" fmla="*/ 0 h 37"/>
                  <a:gd name="T4" fmla="*/ 25 w 31"/>
                  <a:gd name="T5" fmla="*/ 0 h 37"/>
                  <a:gd name="T6" fmla="*/ 19 w 31"/>
                  <a:gd name="T7" fmla="*/ 0 h 37"/>
                  <a:gd name="T8" fmla="*/ 6 w 31"/>
                  <a:gd name="T9" fmla="*/ 6 h 37"/>
                  <a:gd name="T10" fmla="*/ 0 w 31"/>
                  <a:gd name="T11" fmla="*/ 6 h 37"/>
                  <a:gd name="T12" fmla="*/ 0 w 31"/>
                  <a:gd name="T13" fmla="*/ 6 h 37"/>
                  <a:gd name="T14" fmla="*/ 0 w 31"/>
                  <a:gd name="T15" fmla="*/ 6 h 37"/>
                  <a:gd name="T16" fmla="*/ 0 w 31"/>
                  <a:gd name="T17" fmla="*/ 12 h 37"/>
                  <a:gd name="T18" fmla="*/ 0 w 31"/>
                  <a:gd name="T19" fmla="*/ 25 h 37"/>
                  <a:gd name="T20" fmla="*/ 0 w 31"/>
                  <a:gd name="T21" fmla="*/ 25 h 37"/>
                  <a:gd name="T22" fmla="*/ 0 w 31"/>
                  <a:gd name="T23" fmla="*/ 31 h 37"/>
                  <a:gd name="T24" fmla="*/ 12 w 31"/>
                  <a:gd name="T25" fmla="*/ 37 h 37"/>
                  <a:gd name="T26" fmla="*/ 12 w 31"/>
                  <a:gd name="T27" fmla="*/ 37 h 37"/>
                  <a:gd name="T28" fmla="*/ 25 w 31"/>
                  <a:gd name="T29" fmla="*/ 31 h 37"/>
                  <a:gd name="T30" fmla="*/ 25 w 31"/>
                  <a:gd name="T31" fmla="*/ 31 h 37"/>
                  <a:gd name="T32" fmla="*/ 31 w 31"/>
                  <a:gd name="T33" fmla="*/ 31 h 37"/>
                  <a:gd name="T34" fmla="*/ 31 w 31"/>
                  <a:gd name="T35" fmla="*/ 25 h 37"/>
                  <a:gd name="T36" fmla="*/ 31 w 31"/>
                  <a:gd name="T37" fmla="*/ 25 h 37"/>
                  <a:gd name="T38" fmla="*/ 25 w 31"/>
                  <a:gd name="T39" fmla="*/ 19 h 37"/>
                  <a:gd name="T40" fmla="*/ 25 w 31"/>
                  <a:gd name="T41" fmla="*/ 19 h 37"/>
                  <a:gd name="T42" fmla="*/ 25 w 31"/>
                  <a:gd name="T43" fmla="*/ 19 h 37"/>
                  <a:gd name="T44" fmla="*/ 25 w 31"/>
                  <a:gd name="T45" fmla="*/ 12 h 37"/>
                  <a:gd name="T46" fmla="*/ 25 w 31"/>
                  <a:gd name="T47" fmla="*/ 12 h 37"/>
                  <a:gd name="T48" fmla="*/ 25 w 31"/>
                  <a:gd name="T49" fmla="*/ 6 h 37"/>
                  <a:gd name="T50" fmla="*/ 25 w 31"/>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7">
                    <a:moveTo>
                      <a:pt x="25" y="0"/>
                    </a:moveTo>
                    <a:lnTo>
                      <a:pt x="25" y="0"/>
                    </a:lnTo>
                    <a:lnTo>
                      <a:pt x="25" y="0"/>
                    </a:lnTo>
                    <a:lnTo>
                      <a:pt x="19" y="0"/>
                    </a:lnTo>
                    <a:lnTo>
                      <a:pt x="6" y="6"/>
                    </a:lnTo>
                    <a:lnTo>
                      <a:pt x="0" y="6"/>
                    </a:lnTo>
                    <a:lnTo>
                      <a:pt x="0" y="6"/>
                    </a:lnTo>
                    <a:lnTo>
                      <a:pt x="0" y="6"/>
                    </a:lnTo>
                    <a:lnTo>
                      <a:pt x="0" y="12"/>
                    </a:lnTo>
                    <a:lnTo>
                      <a:pt x="0" y="25"/>
                    </a:lnTo>
                    <a:lnTo>
                      <a:pt x="0" y="25"/>
                    </a:lnTo>
                    <a:lnTo>
                      <a:pt x="0" y="31"/>
                    </a:lnTo>
                    <a:lnTo>
                      <a:pt x="12" y="37"/>
                    </a:lnTo>
                    <a:lnTo>
                      <a:pt x="12" y="37"/>
                    </a:lnTo>
                    <a:lnTo>
                      <a:pt x="25" y="31"/>
                    </a:lnTo>
                    <a:lnTo>
                      <a:pt x="25" y="31"/>
                    </a:lnTo>
                    <a:lnTo>
                      <a:pt x="31" y="31"/>
                    </a:lnTo>
                    <a:lnTo>
                      <a:pt x="31" y="25"/>
                    </a:lnTo>
                    <a:lnTo>
                      <a:pt x="31" y="25"/>
                    </a:lnTo>
                    <a:lnTo>
                      <a:pt x="25" y="19"/>
                    </a:lnTo>
                    <a:lnTo>
                      <a:pt x="25" y="19"/>
                    </a:lnTo>
                    <a:lnTo>
                      <a:pt x="25" y="19"/>
                    </a:lnTo>
                    <a:lnTo>
                      <a:pt x="25" y="12"/>
                    </a:lnTo>
                    <a:lnTo>
                      <a:pt x="25" y="12"/>
                    </a:lnTo>
                    <a:lnTo>
                      <a:pt x="25" y="6"/>
                    </a:lnTo>
                    <a:lnTo>
                      <a:pt x="25"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0" name="Freeform 116"/>
              <p:cNvSpPr>
                <a:spLocks/>
              </p:cNvSpPr>
              <p:nvPr/>
            </p:nvSpPr>
            <p:spPr bwMode="auto">
              <a:xfrm>
                <a:off x="28" y="406"/>
                <a:ext cx="19" cy="13"/>
              </a:xfrm>
              <a:custGeom>
                <a:avLst/>
                <a:gdLst>
                  <a:gd name="T0" fmla="*/ 0 w 19"/>
                  <a:gd name="T1" fmla="*/ 13 h 13"/>
                  <a:gd name="T2" fmla="*/ 6 w 19"/>
                  <a:gd name="T3" fmla="*/ 13 h 13"/>
                  <a:gd name="T4" fmla="*/ 19 w 19"/>
                  <a:gd name="T5" fmla="*/ 0 h 13"/>
                  <a:gd name="T6" fmla="*/ 19 w 19"/>
                  <a:gd name="T7" fmla="*/ 0 h 13"/>
                  <a:gd name="T8" fmla="*/ 19 w 19"/>
                  <a:gd name="T9" fmla="*/ 0 h 13"/>
                  <a:gd name="T10" fmla="*/ 13 w 19"/>
                  <a:gd name="T11" fmla="*/ 0 h 13"/>
                  <a:gd name="T12" fmla="*/ 0 w 19"/>
                  <a:gd name="T13" fmla="*/ 0 h 13"/>
                  <a:gd name="T14" fmla="*/ 0 w 19"/>
                  <a:gd name="T15" fmla="*/ 6 h 13"/>
                  <a:gd name="T16" fmla="*/ 0 w 19"/>
                  <a:gd name="T17" fmla="*/ 6 h 13"/>
                  <a:gd name="T18" fmla="*/ 0 w 19"/>
                  <a:gd name="T19" fmla="*/ 6 h 13"/>
                  <a:gd name="T20" fmla="*/ 0 w 19"/>
                  <a:gd name="T21" fmla="*/ 13 h 13"/>
                  <a:gd name="T22" fmla="*/ 0 w 19"/>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3">
                    <a:moveTo>
                      <a:pt x="0" y="13"/>
                    </a:moveTo>
                    <a:lnTo>
                      <a:pt x="6" y="13"/>
                    </a:lnTo>
                    <a:lnTo>
                      <a:pt x="19" y="0"/>
                    </a:lnTo>
                    <a:lnTo>
                      <a:pt x="19" y="0"/>
                    </a:lnTo>
                    <a:lnTo>
                      <a:pt x="19" y="0"/>
                    </a:lnTo>
                    <a:lnTo>
                      <a:pt x="13" y="0"/>
                    </a:lnTo>
                    <a:lnTo>
                      <a:pt x="0" y="0"/>
                    </a:lnTo>
                    <a:lnTo>
                      <a:pt x="0" y="6"/>
                    </a:lnTo>
                    <a:lnTo>
                      <a:pt x="0" y="6"/>
                    </a:lnTo>
                    <a:lnTo>
                      <a:pt x="0" y="6"/>
                    </a:lnTo>
                    <a:lnTo>
                      <a:pt x="0" y="13"/>
                    </a:lnTo>
                    <a:lnTo>
                      <a:pt x="0" y="13"/>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1" name="Freeform 117"/>
              <p:cNvSpPr>
                <a:spLocks/>
              </p:cNvSpPr>
              <p:nvPr/>
            </p:nvSpPr>
            <p:spPr bwMode="auto">
              <a:xfrm>
                <a:off x="-77" y="536"/>
                <a:ext cx="204" cy="389"/>
              </a:xfrm>
              <a:custGeom>
                <a:avLst/>
                <a:gdLst>
                  <a:gd name="T0" fmla="*/ 25 w 204"/>
                  <a:gd name="T1" fmla="*/ 376 h 389"/>
                  <a:gd name="T2" fmla="*/ 31 w 204"/>
                  <a:gd name="T3" fmla="*/ 370 h 389"/>
                  <a:gd name="T4" fmla="*/ 43 w 204"/>
                  <a:gd name="T5" fmla="*/ 364 h 389"/>
                  <a:gd name="T6" fmla="*/ 56 w 204"/>
                  <a:gd name="T7" fmla="*/ 352 h 389"/>
                  <a:gd name="T8" fmla="*/ 74 w 204"/>
                  <a:gd name="T9" fmla="*/ 345 h 389"/>
                  <a:gd name="T10" fmla="*/ 68 w 204"/>
                  <a:gd name="T11" fmla="*/ 345 h 389"/>
                  <a:gd name="T12" fmla="*/ 68 w 204"/>
                  <a:gd name="T13" fmla="*/ 339 h 389"/>
                  <a:gd name="T14" fmla="*/ 87 w 204"/>
                  <a:gd name="T15" fmla="*/ 339 h 389"/>
                  <a:gd name="T16" fmla="*/ 105 w 204"/>
                  <a:gd name="T17" fmla="*/ 339 h 389"/>
                  <a:gd name="T18" fmla="*/ 105 w 204"/>
                  <a:gd name="T19" fmla="*/ 327 h 389"/>
                  <a:gd name="T20" fmla="*/ 130 w 204"/>
                  <a:gd name="T21" fmla="*/ 327 h 389"/>
                  <a:gd name="T22" fmla="*/ 136 w 204"/>
                  <a:gd name="T23" fmla="*/ 321 h 389"/>
                  <a:gd name="T24" fmla="*/ 142 w 204"/>
                  <a:gd name="T25" fmla="*/ 315 h 389"/>
                  <a:gd name="T26" fmla="*/ 155 w 204"/>
                  <a:gd name="T27" fmla="*/ 296 h 389"/>
                  <a:gd name="T28" fmla="*/ 155 w 204"/>
                  <a:gd name="T29" fmla="*/ 290 h 389"/>
                  <a:gd name="T30" fmla="*/ 155 w 204"/>
                  <a:gd name="T31" fmla="*/ 284 h 389"/>
                  <a:gd name="T32" fmla="*/ 161 w 204"/>
                  <a:gd name="T33" fmla="*/ 259 h 389"/>
                  <a:gd name="T34" fmla="*/ 161 w 204"/>
                  <a:gd name="T35" fmla="*/ 222 h 389"/>
                  <a:gd name="T36" fmla="*/ 155 w 204"/>
                  <a:gd name="T37" fmla="*/ 216 h 389"/>
                  <a:gd name="T38" fmla="*/ 161 w 204"/>
                  <a:gd name="T39" fmla="*/ 197 h 389"/>
                  <a:gd name="T40" fmla="*/ 161 w 204"/>
                  <a:gd name="T41" fmla="*/ 191 h 389"/>
                  <a:gd name="T42" fmla="*/ 155 w 204"/>
                  <a:gd name="T43" fmla="*/ 185 h 389"/>
                  <a:gd name="T44" fmla="*/ 148 w 204"/>
                  <a:gd name="T45" fmla="*/ 173 h 389"/>
                  <a:gd name="T46" fmla="*/ 155 w 204"/>
                  <a:gd name="T47" fmla="*/ 166 h 389"/>
                  <a:gd name="T48" fmla="*/ 148 w 204"/>
                  <a:gd name="T49" fmla="*/ 160 h 389"/>
                  <a:gd name="T50" fmla="*/ 142 w 204"/>
                  <a:gd name="T51" fmla="*/ 154 h 389"/>
                  <a:gd name="T52" fmla="*/ 142 w 204"/>
                  <a:gd name="T53" fmla="*/ 148 h 389"/>
                  <a:gd name="T54" fmla="*/ 148 w 204"/>
                  <a:gd name="T55" fmla="*/ 142 h 389"/>
                  <a:gd name="T56" fmla="*/ 155 w 204"/>
                  <a:gd name="T57" fmla="*/ 148 h 389"/>
                  <a:gd name="T58" fmla="*/ 161 w 204"/>
                  <a:gd name="T59" fmla="*/ 148 h 389"/>
                  <a:gd name="T60" fmla="*/ 155 w 204"/>
                  <a:gd name="T61" fmla="*/ 142 h 389"/>
                  <a:gd name="T62" fmla="*/ 148 w 204"/>
                  <a:gd name="T63" fmla="*/ 136 h 389"/>
                  <a:gd name="T64" fmla="*/ 161 w 204"/>
                  <a:gd name="T65" fmla="*/ 142 h 389"/>
                  <a:gd name="T66" fmla="*/ 185 w 204"/>
                  <a:gd name="T67" fmla="*/ 123 h 389"/>
                  <a:gd name="T68" fmla="*/ 198 w 204"/>
                  <a:gd name="T69" fmla="*/ 111 h 389"/>
                  <a:gd name="T70" fmla="*/ 204 w 204"/>
                  <a:gd name="T71" fmla="*/ 99 h 389"/>
                  <a:gd name="T72" fmla="*/ 192 w 204"/>
                  <a:gd name="T73" fmla="*/ 74 h 389"/>
                  <a:gd name="T74" fmla="*/ 167 w 204"/>
                  <a:gd name="T75" fmla="*/ 31 h 389"/>
                  <a:gd name="T76" fmla="*/ 161 w 204"/>
                  <a:gd name="T77" fmla="*/ 18 h 389"/>
                  <a:gd name="T78" fmla="*/ 161 w 204"/>
                  <a:gd name="T79" fmla="*/ 18 h 389"/>
                  <a:gd name="T80" fmla="*/ 142 w 204"/>
                  <a:gd name="T81" fmla="*/ 12 h 389"/>
                  <a:gd name="T82" fmla="*/ 118 w 204"/>
                  <a:gd name="T83" fmla="*/ 18 h 389"/>
                  <a:gd name="T84" fmla="*/ 87 w 204"/>
                  <a:gd name="T85" fmla="*/ 31 h 389"/>
                  <a:gd name="T86" fmla="*/ 87 w 204"/>
                  <a:gd name="T87" fmla="*/ 31 h 389"/>
                  <a:gd name="T88" fmla="*/ 99 w 204"/>
                  <a:gd name="T89" fmla="*/ 25 h 389"/>
                  <a:gd name="T90" fmla="*/ 111 w 204"/>
                  <a:gd name="T91" fmla="*/ 18 h 389"/>
                  <a:gd name="T92" fmla="*/ 87 w 204"/>
                  <a:gd name="T93" fmla="*/ 0 h 389"/>
                  <a:gd name="T94" fmla="*/ 25 w 204"/>
                  <a:gd name="T95" fmla="*/ 25 h 389"/>
                  <a:gd name="T96" fmla="*/ 19 w 204"/>
                  <a:gd name="T97" fmla="*/ 49 h 389"/>
                  <a:gd name="T98" fmla="*/ 19 w 204"/>
                  <a:gd name="T99" fmla="*/ 68 h 389"/>
                  <a:gd name="T100" fmla="*/ 6 w 204"/>
                  <a:gd name="T101" fmla="*/ 62 h 389"/>
                  <a:gd name="T102" fmla="*/ 0 w 204"/>
                  <a:gd name="T103" fmla="*/ 80 h 389"/>
                  <a:gd name="T104" fmla="*/ 6 w 204"/>
                  <a:gd name="T105" fmla="*/ 80 h 389"/>
                  <a:gd name="T106" fmla="*/ 6 w 204"/>
                  <a:gd name="T107" fmla="*/ 123 h 389"/>
                  <a:gd name="T108" fmla="*/ 6 w 204"/>
                  <a:gd name="T109"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389">
                    <a:moveTo>
                      <a:pt x="12" y="382"/>
                    </a:moveTo>
                    <a:lnTo>
                      <a:pt x="19" y="376"/>
                    </a:lnTo>
                    <a:lnTo>
                      <a:pt x="25" y="376"/>
                    </a:lnTo>
                    <a:lnTo>
                      <a:pt x="25" y="370"/>
                    </a:lnTo>
                    <a:lnTo>
                      <a:pt x="31" y="370"/>
                    </a:lnTo>
                    <a:lnTo>
                      <a:pt x="31" y="370"/>
                    </a:lnTo>
                    <a:lnTo>
                      <a:pt x="37" y="370"/>
                    </a:lnTo>
                    <a:lnTo>
                      <a:pt x="43" y="370"/>
                    </a:lnTo>
                    <a:lnTo>
                      <a:pt x="43" y="364"/>
                    </a:lnTo>
                    <a:lnTo>
                      <a:pt x="43" y="364"/>
                    </a:lnTo>
                    <a:lnTo>
                      <a:pt x="50" y="358"/>
                    </a:lnTo>
                    <a:lnTo>
                      <a:pt x="56" y="352"/>
                    </a:lnTo>
                    <a:lnTo>
                      <a:pt x="68" y="352"/>
                    </a:lnTo>
                    <a:lnTo>
                      <a:pt x="68" y="352"/>
                    </a:lnTo>
                    <a:lnTo>
                      <a:pt x="74" y="345"/>
                    </a:lnTo>
                    <a:lnTo>
                      <a:pt x="74" y="345"/>
                    </a:lnTo>
                    <a:lnTo>
                      <a:pt x="68" y="345"/>
                    </a:lnTo>
                    <a:lnTo>
                      <a:pt x="68" y="345"/>
                    </a:lnTo>
                    <a:lnTo>
                      <a:pt x="68" y="345"/>
                    </a:lnTo>
                    <a:lnTo>
                      <a:pt x="68" y="339"/>
                    </a:lnTo>
                    <a:lnTo>
                      <a:pt x="68" y="339"/>
                    </a:lnTo>
                    <a:lnTo>
                      <a:pt x="80" y="339"/>
                    </a:lnTo>
                    <a:lnTo>
                      <a:pt x="80" y="339"/>
                    </a:lnTo>
                    <a:lnTo>
                      <a:pt x="87" y="339"/>
                    </a:lnTo>
                    <a:lnTo>
                      <a:pt x="99" y="339"/>
                    </a:lnTo>
                    <a:lnTo>
                      <a:pt x="105" y="339"/>
                    </a:lnTo>
                    <a:lnTo>
                      <a:pt x="105" y="339"/>
                    </a:lnTo>
                    <a:lnTo>
                      <a:pt x="105" y="333"/>
                    </a:lnTo>
                    <a:lnTo>
                      <a:pt x="105" y="333"/>
                    </a:lnTo>
                    <a:lnTo>
                      <a:pt x="105" y="327"/>
                    </a:lnTo>
                    <a:lnTo>
                      <a:pt x="118" y="327"/>
                    </a:lnTo>
                    <a:lnTo>
                      <a:pt x="124" y="327"/>
                    </a:lnTo>
                    <a:lnTo>
                      <a:pt x="130" y="327"/>
                    </a:lnTo>
                    <a:lnTo>
                      <a:pt x="136" y="327"/>
                    </a:lnTo>
                    <a:lnTo>
                      <a:pt x="142" y="321"/>
                    </a:lnTo>
                    <a:lnTo>
                      <a:pt x="136" y="321"/>
                    </a:lnTo>
                    <a:lnTo>
                      <a:pt x="136" y="315"/>
                    </a:lnTo>
                    <a:lnTo>
                      <a:pt x="136" y="315"/>
                    </a:lnTo>
                    <a:lnTo>
                      <a:pt x="142" y="315"/>
                    </a:lnTo>
                    <a:lnTo>
                      <a:pt x="142" y="308"/>
                    </a:lnTo>
                    <a:lnTo>
                      <a:pt x="155" y="296"/>
                    </a:lnTo>
                    <a:lnTo>
                      <a:pt x="155" y="296"/>
                    </a:lnTo>
                    <a:lnTo>
                      <a:pt x="155" y="290"/>
                    </a:lnTo>
                    <a:lnTo>
                      <a:pt x="155" y="290"/>
                    </a:lnTo>
                    <a:lnTo>
                      <a:pt x="155" y="290"/>
                    </a:lnTo>
                    <a:lnTo>
                      <a:pt x="155" y="284"/>
                    </a:lnTo>
                    <a:lnTo>
                      <a:pt x="155" y="284"/>
                    </a:lnTo>
                    <a:lnTo>
                      <a:pt x="155" y="284"/>
                    </a:lnTo>
                    <a:lnTo>
                      <a:pt x="161" y="265"/>
                    </a:lnTo>
                    <a:lnTo>
                      <a:pt x="161" y="265"/>
                    </a:lnTo>
                    <a:lnTo>
                      <a:pt x="161" y="259"/>
                    </a:lnTo>
                    <a:lnTo>
                      <a:pt x="167" y="253"/>
                    </a:lnTo>
                    <a:lnTo>
                      <a:pt x="167" y="234"/>
                    </a:lnTo>
                    <a:lnTo>
                      <a:pt x="161" y="222"/>
                    </a:lnTo>
                    <a:lnTo>
                      <a:pt x="155" y="216"/>
                    </a:lnTo>
                    <a:lnTo>
                      <a:pt x="155" y="216"/>
                    </a:lnTo>
                    <a:lnTo>
                      <a:pt x="155" y="216"/>
                    </a:lnTo>
                    <a:lnTo>
                      <a:pt x="155" y="210"/>
                    </a:lnTo>
                    <a:lnTo>
                      <a:pt x="155" y="203"/>
                    </a:lnTo>
                    <a:lnTo>
                      <a:pt x="161" y="197"/>
                    </a:lnTo>
                    <a:lnTo>
                      <a:pt x="161" y="191"/>
                    </a:lnTo>
                    <a:lnTo>
                      <a:pt x="161" y="191"/>
                    </a:lnTo>
                    <a:lnTo>
                      <a:pt x="161" y="191"/>
                    </a:lnTo>
                    <a:lnTo>
                      <a:pt x="161" y="185"/>
                    </a:lnTo>
                    <a:lnTo>
                      <a:pt x="161" y="185"/>
                    </a:lnTo>
                    <a:lnTo>
                      <a:pt x="155" y="185"/>
                    </a:lnTo>
                    <a:lnTo>
                      <a:pt x="155" y="185"/>
                    </a:lnTo>
                    <a:lnTo>
                      <a:pt x="155" y="179"/>
                    </a:lnTo>
                    <a:lnTo>
                      <a:pt x="148" y="173"/>
                    </a:lnTo>
                    <a:lnTo>
                      <a:pt x="148" y="173"/>
                    </a:lnTo>
                    <a:lnTo>
                      <a:pt x="155" y="173"/>
                    </a:lnTo>
                    <a:lnTo>
                      <a:pt x="155" y="166"/>
                    </a:lnTo>
                    <a:lnTo>
                      <a:pt x="155" y="160"/>
                    </a:lnTo>
                    <a:lnTo>
                      <a:pt x="148" y="160"/>
                    </a:lnTo>
                    <a:lnTo>
                      <a:pt x="148" y="160"/>
                    </a:lnTo>
                    <a:lnTo>
                      <a:pt x="148" y="160"/>
                    </a:lnTo>
                    <a:lnTo>
                      <a:pt x="142" y="160"/>
                    </a:lnTo>
                    <a:lnTo>
                      <a:pt x="142" y="154"/>
                    </a:lnTo>
                    <a:lnTo>
                      <a:pt x="142" y="154"/>
                    </a:lnTo>
                    <a:lnTo>
                      <a:pt x="142" y="154"/>
                    </a:lnTo>
                    <a:lnTo>
                      <a:pt x="142" y="148"/>
                    </a:lnTo>
                    <a:lnTo>
                      <a:pt x="142" y="142"/>
                    </a:lnTo>
                    <a:lnTo>
                      <a:pt x="142" y="142"/>
                    </a:lnTo>
                    <a:lnTo>
                      <a:pt x="148" y="142"/>
                    </a:lnTo>
                    <a:lnTo>
                      <a:pt x="148" y="148"/>
                    </a:lnTo>
                    <a:lnTo>
                      <a:pt x="155" y="148"/>
                    </a:lnTo>
                    <a:lnTo>
                      <a:pt x="155" y="148"/>
                    </a:lnTo>
                    <a:lnTo>
                      <a:pt x="155" y="148"/>
                    </a:lnTo>
                    <a:lnTo>
                      <a:pt x="155" y="148"/>
                    </a:lnTo>
                    <a:lnTo>
                      <a:pt x="161" y="148"/>
                    </a:lnTo>
                    <a:lnTo>
                      <a:pt x="161" y="142"/>
                    </a:lnTo>
                    <a:lnTo>
                      <a:pt x="161" y="142"/>
                    </a:lnTo>
                    <a:lnTo>
                      <a:pt x="155" y="142"/>
                    </a:lnTo>
                    <a:lnTo>
                      <a:pt x="155" y="142"/>
                    </a:lnTo>
                    <a:lnTo>
                      <a:pt x="148" y="136"/>
                    </a:lnTo>
                    <a:lnTo>
                      <a:pt x="148" y="136"/>
                    </a:lnTo>
                    <a:lnTo>
                      <a:pt x="161" y="142"/>
                    </a:lnTo>
                    <a:lnTo>
                      <a:pt x="161" y="142"/>
                    </a:lnTo>
                    <a:lnTo>
                      <a:pt x="161" y="142"/>
                    </a:lnTo>
                    <a:lnTo>
                      <a:pt x="167" y="142"/>
                    </a:lnTo>
                    <a:lnTo>
                      <a:pt x="173" y="136"/>
                    </a:lnTo>
                    <a:lnTo>
                      <a:pt x="185" y="123"/>
                    </a:lnTo>
                    <a:lnTo>
                      <a:pt x="192" y="117"/>
                    </a:lnTo>
                    <a:lnTo>
                      <a:pt x="192" y="117"/>
                    </a:lnTo>
                    <a:lnTo>
                      <a:pt x="198" y="111"/>
                    </a:lnTo>
                    <a:lnTo>
                      <a:pt x="198" y="105"/>
                    </a:lnTo>
                    <a:lnTo>
                      <a:pt x="198" y="105"/>
                    </a:lnTo>
                    <a:lnTo>
                      <a:pt x="204" y="99"/>
                    </a:lnTo>
                    <a:lnTo>
                      <a:pt x="204" y="92"/>
                    </a:lnTo>
                    <a:lnTo>
                      <a:pt x="204" y="92"/>
                    </a:lnTo>
                    <a:lnTo>
                      <a:pt x="192" y="74"/>
                    </a:lnTo>
                    <a:lnTo>
                      <a:pt x="185" y="62"/>
                    </a:lnTo>
                    <a:lnTo>
                      <a:pt x="179" y="55"/>
                    </a:lnTo>
                    <a:lnTo>
                      <a:pt x="167" y="31"/>
                    </a:lnTo>
                    <a:lnTo>
                      <a:pt x="161" y="25"/>
                    </a:lnTo>
                    <a:lnTo>
                      <a:pt x="167" y="25"/>
                    </a:lnTo>
                    <a:lnTo>
                      <a:pt x="161" y="18"/>
                    </a:lnTo>
                    <a:lnTo>
                      <a:pt x="161" y="18"/>
                    </a:lnTo>
                    <a:lnTo>
                      <a:pt x="161" y="18"/>
                    </a:lnTo>
                    <a:lnTo>
                      <a:pt x="161" y="18"/>
                    </a:lnTo>
                    <a:lnTo>
                      <a:pt x="155" y="18"/>
                    </a:lnTo>
                    <a:lnTo>
                      <a:pt x="142" y="12"/>
                    </a:lnTo>
                    <a:lnTo>
                      <a:pt x="142" y="12"/>
                    </a:lnTo>
                    <a:lnTo>
                      <a:pt x="142" y="12"/>
                    </a:lnTo>
                    <a:lnTo>
                      <a:pt x="136" y="12"/>
                    </a:lnTo>
                    <a:lnTo>
                      <a:pt x="118" y="18"/>
                    </a:lnTo>
                    <a:lnTo>
                      <a:pt x="105" y="31"/>
                    </a:lnTo>
                    <a:lnTo>
                      <a:pt x="87" y="31"/>
                    </a:lnTo>
                    <a:lnTo>
                      <a:pt x="87" y="31"/>
                    </a:lnTo>
                    <a:lnTo>
                      <a:pt x="87" y="31"/>
                    </a:lnTo>
                    <a:lnTo>
                      <a:pt x="87" y="31"/>
                    </a:lnTo>
                    <a:lnTo>
                      <a:pt x="87" y="31"/>
                    </a:lnTo>
                    <a:lnTo>
                      <a:pt x="93" y="25"/>
                    </a:lnTo>
                    <a:lnTo>
                      <a:pt x="93" y="25"/>
                    </a:lnTo>
                    <a:lnTo>
                      <a:pt x="99" y="25"/>
                    </a:lnTo>
                    <a:lnTo>
                      <a:pt x="99" y="18"/>
                    </a:lnTo>
                    <a:lnTo>
                      <a:pt x="105" y="18"/>
                    </a:lnTo>
                    <a:lnTo>
                      <a:pt x="111" y="18"/>
                    </a:lnTo>
                    <a:lnTo>
                      <a:pt x="111" y="12"/>
                    </a:lnTo>
                    <a:lnTo>
                      <a:pt x="105" y="12"/>
                    </a:lnTo>
                    <a:lnTo>
                      <a:pt x="87" y="0"/>
                    </a:lnTo>
                    <a:lnTo>
                      <a:pt x="80" y="0"/>
                    </a:lnTo>
                    <a:lnTo>
                      <a:pt x="80" y="0"/>
                    </a:lnTo>
                    <a:lnTo>
                      <a:pt x="25" y="25"/>
                    </a:lnTo>
                    <a:lnTo>
                      <a:pt x="25" y="25"/>
                    </a:lnTo>
                    <a:lnTo>
                      <a:pt x="19" y="43"/>
                    </a:lnTo>
                    <a:lnTo>
                      <a:pt x="19" y="49"/>
                    </a:lnTo>
                    <a:lnTo>
                      <a:pt x="19" y="49"/>
                    </a:lnTo>
                    <a:lnTo>
                      <a:pt x="19" y="49"/>
                    </a:lnTo>
                    <a:lnTo>
                      <a:pt x="19" y="68"/>
                    </a:lnTo>
                    <a:lnTo>
                      <a:pt x="12" y="68"/>
                    </a:lnTo>
                    <a:lnTo>
                      <a:pt x="12" y="68"/>
                    </a:lnTo>
                    <a:lnTo>
                      <a:pt x="6" y="62"/>
                    </a:lnTo>
                    <a:lnTo>
                      <a:pt x="6" y="62"/>
                    </a:lnTo>
                    <a:lnTo>
                      <a:pt x="0" y="62"/>
                    </a:lnTo>
                    <a:lnTo>
                      <a:pt x="0" y="80"/>
                    </a:lnTo>
                    <a:lnTo>
                      <a:pt x="0" y="80"/>
                    </a:lnTo>
                    <a:lnTo>
                      <a:pt x="6" y="80"/>
                    </a:lnTo>
                    <a:lnTo>
                      <a:pt x="6" y="80"/>
                    </a:lnTo>
                    <a:lnTo>
                      <a:pt x="19" y="80"/>
                    </a:lnTo>
                    <a:lnTo>
                      <a:pt x="19" y="99"/>
                    </a:lnTo>
                    <a:lnTo>
                      <a:pt x="6" y="123"/>
                    </a:lnTo>
                    <a:lnTo>
                      <a:pt x="0" y="117"/>
                    </a:lnTo>
                    <a:lnTo>
                      <a:pt x="0" y="389"/>
                    </a:lnTo>
                    <a:lnTo>
                      <a:pt x="6" y="389"/>
                    </a:lnTo>
                    <a:lnTo>
                      <a:pt x="12" y="38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2" name="Freeform 118"/>
              <p:cNvSpPr>
                <a:spLocks/>
              </p:cNvSpPr>
              <p:nvPr/>
            </p:nvSpPr>
            <p:spPr bwMode="auto">
              <a:xfrm>
                <a:off x="757" y="-896"/>
                <a:ext cx="1656" cy="1432"/>
              </a:xfrm>
              <a:custGeom>
                <a:avLst/>
                <a:gdLst>
                  <a:gd name="T0" fmla="*/ 31 w 1656"/>
                  <a:gd name="T1" fmla="*/ 697 h 1432"/>
                  <a:gd name="T2" fmla="*/ 62 w 1656"/>
                  <a:gd name="T3" fmla="*/ 716 h 1432"/>
                  <a:gd name="T4" fmla="*/ 37 w 1656"/>
                  <a:gd name="T5" fmla="*/ 722 h 1432"/>
                  <a:gd name="T6" fmla="*/ 118 w 1656"/>
                  <a:gd name="T7" fmla="*/ 728 h 1432"/>
                  <a:gd name="T8" fmla="*/ 13 w 1656"/>
                  <a:gd name="T9" fmla="*/ 778 h 1432"/>
                  <a:gd name="T10" fmla="*/ 56 w 1656"/>
                  <a:gd name="T11" fmla="*/ 839 h 1432"/>
                  <a:gd name="T12" fmla="*/ 25 w 1656"/>
                  <a:gd name="T13" fmla="*/ 864 h 1432"/>
                  <a:gd name="T14" fmla="*/ 56 w 1656"/>
                  <a:gd name="T15" fmla="*/ 895 h 1432"/>
                  <a:gd name="T16" fmla="*/ 74 w 1656"/>
                  <a:gd name="T17" fmla="*/ 901 h 1432"/>
                  <a:gd name="T18" fmla="*/ 81 w 1656"/>
                  <a:gd name="T19" fmla="*/ 926 h 1432"/>
                  <a:gd name="T20" fmla="*/ 62 w 1656"/>
                  <a:gd name="T21" fmla="*/ 969 h 1432"/>
                  <a:gd name="T22" fmla="*/ 87 w 1656"/>
                  <a:gd name="T23" fmla="*/ 981 h 1432"/>
                  <a:gd name="T24" fmla="*/ 272 w 1656"/>
                  <a:gd name="T25" fmla="*/ 1055 h 1432"/>
                  <a:gd name="T26" fmla="*/ 359 w 1656"/>
                  <a:gd name="T27" fmla="*/ 944 h 1432"/>
                  <a:gd name="T28" fmla="*/ 377 w 1656"/>
                  <a:gd name="T29" fmla="*/ 1000 h 1432"/>
                  <a:gd name="T30" fmla="*/ 389 w 1656"/>
                  <a:gd name="T31" fmla="*/ 1025 h 1432"/>
                  <a:gd name="T32" fmla="*/ 420 w 1656"/>
                  <a:gd name="T33" fmla="*/ 1086 h 1432"/>
                  <a:gd name="T34" fmla="*/ 427 w 1656"/>
                  <a:gd name="T35" fmla="*/ 1105 h 1432"/>
                  <a:gd name="T36" fmla="*/ 494 w 1656"/>
                  <a:gd name="T37" fmla="*/ 1339 h 1432"/>
                  <a:gd name="T38" fmla="*/ 581 w 1656"/>
                  <a:gd name="T39" fmla="*/ 1376 h 1432"/>
                  <a:gd name="T40" fmla="*/ 742 w 1656"/>
                  <a:gd name="T41" fmla="*/ 1142 h 1432"/>
                  <a:gd name="T42" fmla="*/ 748 w 1656"/>
                  <a:gd name="T43" fmla="*/ 969 h 1432"/>
                  <a:gd name="T44" fmla="*/ 785 w 1656"/>
                  <a:gd name="T45" fmla="*/ 932 h 1432"/>
                  <a:gd name="T46" fmla="*/ 810 w 1656"/>
                  <a:gd name="T47" fmla="*/ 975 h 1432"/>
                  <a:gd name="T48" fmla="*/ 840 w 1656"/>
                  <a:gd name="T49" fmla="*/ 957 h 1432"/>
                  <a:gd name="T50" fmla="*/ 847 w 1656"/>
                  <a:gd name="T51" fmla="*/ 864 h 1432"/>
                  <a:gd name="T52" fmla="*/ 766 w 1656"/>
                  <a:gd name="T53" fmla="*/ 679 h 1432"/>
                  <a:gd name="T54" fmla="*/ 847 w 1656"/>
                  <a:gd name="T55" fmla="*/ 512 h 1432"/>
                  <a:gd name="T56" fmla="*/ 995 w 1656"/>
                  <a:gd name="T57" fmla="*/ 352 h 1432"/>
                  <a:gd name="T58" fmla="*/ 1199 w 1656"/>
                  <a:gd name="T59" fmla="*/ 105 h 1432"/>
                  <a:gd name="T60" fmla="*/ 1236 w 1656"/>
                  <a:gd name="T61" fmla="*/ 247 h 1432"/>
                  <a:gd name="T62" fmla="*/ 1118 w 1656"/>
                  <a:gd name="T63" fmla="*/ 407 h 1432"/>
                  <a:gd name="T64" fmla="*/ 1081 w 1656"/>
                  <a:gd name="T65" fmla="*/ 457 h 1432"/>
                  <a:gd name="T66" fmla="*/ 1020 w 1656"/>
                  <a:gd name="T67" fmla="*/ 525 h 1432"/>
                  <a:gd name="T68" fmla="*/ 1020 w 1656"/>
                  <a:gd name="T69" fmla="*/ 790 h 1432"/>
                  <a:gd name="T70" fmla="*/ 1094 w 1656"/>
                  <a:gd name="T71" fmla="*/ 864 h 1432"/>
                  <a:gd name="T72" fmla="*/ 1118 w 1656"/>
                  <a:gd name="T73" fmla="*/ 864 h 1432"/>
                  <a:gd name="T74" fmla="*/ 1273 w 1656"/>
                  <a:gd name="T75" fmla="*/ 864 h 1432"/>
                  <a:gd name="T76" fmla="*/ 1304 w 1656"/>
                  <a:gd name="T77" fmla="*/ 864 h 1432"/>
                  <a:gd name="T78" fmla="*/ 1341 w 1656"/>
                  <a:gd name="T79" fmla="*/ 839 h 1432"/>
                  <a:gd name="T80" fmla="*/ 1353 w 1656"/>
                  <a:gd name="T81" fmla="*/ 846 h 1432"/>
                  <a:gd name="T82" fmla="*/ 1576 w 1656"/>
                  <a:gd name="T83" fmla="*/ 648 h 1432"/>
                  <a:gd name="T84" fmla="*/ 1588 w 1656"/>
                  <a:gd name="T85" fmla="*/ 444 h 1432"/>
                  <a:gd name="T86" fmla="*/ 1557 w 1656"/>
                  <a:gd name="T87" fmla="*/ 259 h 1432"/>
                  <a:gd name="T88" fmla="*/ 1563 w 1656"/>
                  <a:gd name="T89" fmla="*/ 124 h 1432"/>
                  <a:gd name="T90" fmla="*/ 575 w 1656"/>
                  <a:gd name="T91" fmla="*/ 25 h 1432"/>
                  <a:gd name="T92" fmla="*/ 501 w 1656"/>
                  <a:gd name="T93" fmla="*/ 87 h 1432"/>
                  <a:gd name="T94" fmla="*/ 488 w 1656"/>
                  <a:gd name="T95" fmla="*/ 191 h 1432"/>
                  <a:gd name="T96" fmla="*/ 396 w 1656"/>
                  <a:gd name="T97" fmla="*/ 247 h 1432"/>
                  <a:gd name="T98" fmla="*/ 420 w 1656"/>
                  <a:gd name="T99" fmla="*/ 247 h 1432"/>
                  <a:gd name="T100" fmla="*/ 359 w 1656"/>
                  <a:gd name="T101" fmla="*/ 315 h 1432"/>
                  <a:gd name="T102" fmla="*/ 303 w 1656"/>
                  <a:gd name="T103" fmla="*/ 414 h 1432"/>
                  <a:gd name="T104" fmla="*/ 389 w 1656"/>
                  <a:gd name="T105" fmla="*/ 395 h 1432"/>
                  <a:gd name="T106" fmla="*/ 365 w 1656"/>
                  <a:gd name="T107" fmla="*/ 432 h 1432"/>
                  <a:gd name="T108" fmla="*/ 235 w 1656"/>
                  <a:gd name="T109" fmla="*/ 451 h 1432"/>
                  <a:gd name="T110" fmla="*/ 229 w 1656"/>
                  <a:gd name="T111" fmla="*/ 531 h 1432"/>
                  <a:gd name="T112" fmla="*/ 198 w 1656"/>
                  <a:gd name="T113" fmla="*/ 512 h 1432"/>
                  <a:gd name="T114" fmla="*/ 173 w 1656"/>
                  <a:gd name="T115" fmla="*/ 494 h 1432"/>
                  <a:gd name="T116" fmla="*/ 136 w 1656"/>
                  <a:gd name="T117" fmla="*/ 537 h 1432"/>
                  <a:gd name="T118" fmla="*/ 111 w 1656"/>
                  <a:gd name="T119" fmla="*/ 574 h 1432"/>
                  <a:gd name="T120" fmla="*/ 43 w 1656"/>
                  <a:gd name="T121" fmla="*/ 636 h 1432"/>
                  <a:gd name="T122" fmla="*/ 56 w 1656"/>
                  <a:gd name="T123" fmla="*/ 660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6" h="1432">
                    <a:moveTo>
                      <a:pt x="6" y="673"/>
                    </a:moveTo>
                    <a:lnTo>
                      <a:pt x="13" y="673"/>
                    </a:lnTo>
                    <a:lnTo>
                      <a:pt x="25" y="667"/>
                    </a:lnTo>
                    <a:lnTo>
                      <a:pt x="25" y="660"/>
                    </a:lnTo>
                    <a:lnTo>
                      <a:pt x="19" y="667"/>
                    </a:lnTo>
                    <a:lnTo>
                      <a:pt x="13" y="673"/>
                    </a:lnTo>
                    <a:lnTo>
                      <a:pt x="13" y="673"/>
                    </a:lnTo>
                    <a:lnTo>
                      <a:pt x="13" y="673"/>
                    </a:lnTo>
                    <a:lnTo>
                      <a:pt x="13" y="679"/>
                    </a:lnTo>
                    <a:lnTo>
                      <a:pt x="6" y="685"/>
                    </a:lnTo>
                    <a:lnTo>
                      <a:pt x="6" y="685"/>
                    </a:lnTo>
                    <a:lnTo>
                      <a:pt x="6" y="685"/>
                    </a:lnTo>
                    <a:lnTo>
                      <a:pt x="6" y="691"/>
                    </a:lnTo>
                    <a:lnTo>
                      <a:pt x="13" y="691"/>
                    </a:lnTo>
                    <a:lnTo>
                      <a:pt x="13" y="691"/>
                    </a:lnTo>
                    <a:lnTo>
                      <a:pt x="19" y="691"/>
                    </a:lnTo>
                    <a:lnTo>
                      <a:pt x="31" y="691"/>
                    </a:lnTo>
                    <a:lnTo>
                      <a:pt x="37" y="697"/>
                    </a:lnTo>
                    <a:lnTo>
                      <a:pt x="37" y="697"/>
                    </a:lnTo>
                    <a:lnTo>
                      <a:pt x="31" y="697"/>
                    </a:lnTo>
                    <a:lnTo>
                      <a:pt x="31" y="697"/>
                    </a:lnTo>
                    <a:lnTo>
                      <a:pt x="31" y="697"/>
                    </a:lnTo>
                    <a:lnTo>
                      <a:pt x="31" y="697"/>
                    </a:lnTo>
                    <a:lnTo>
                      <a:pt x="31" y="697"/>
                    </a:lnTo>
                    <a:lnTo>
                      <a:pt x="31" y="697"/>
                    </a:lnTo>
                    <a:lnTo>
                      <a:pt x="25" y="697"/>
                    </a:lnTo>
                    <a:lnTo>
                      <a:pt x="19" y="697"/>
                    </a:lnTo>
                    <a:lnTo>
                      <a:pt x="19" y="704"/>
                    </a:lnTo>
                    <a:lnTo>
                      <a:pt x="19" y="704"/>
                    </a:lnTo>
                    <a:lnTo>
                      <a:pt x="19" y="704"/>
                    </a:lnTo>
                    <a:lnTo>
                      <a:pt x="19" y="704"/>
                    </a:lnTo>
                    <a:lnTo>
                      <a:pt x="37" y="710"/>
                    </a:lnTo>
                    <a:lnTo>
                      <a:pt x="43" y="716"/>
                    </a:lnTo>
                    <a:lnTo>
                      <a:pt x="43" y="710"/>
                    </a:lnTo>
                    <a:lnTo>
                      <a:pt x="50" y="710"/>
                    </a:lnTo>
                    <a:lnTo>
                      <a:pt x="50" y="710"/>
                    </a:lnTo>
                    <a:lnTo>
                      <a:pt x="50" y="710"/>
                    </a:lnTo>
                    <a:lnTo>
                      <a:pt x="50" y="710"/>
                    </a:lnTo>
                    <a:lnTo>
                      <a:pt x="50" y="710"/>
                    </a:lnTo>
                    <a:lnTo>
                      <a:pt x="56" y="710"/>
                    </a:lnTo>
                    <a:lnTo>
                      <a:pt x="56" y="710"/>
                    </a:lnTo>
                    <a:lnTo>
                      <a:pt x="56" y="710"/>
                    </a:lnTo>
                    <a:lnTo>
                      <a:pt x="56" y="710"/>
                    </a:lnTo>
                    <a:lnTo>
                      <a:pt x="62" y="710"/>
                    </a:lnTo>
                    <a:lnTo>
                      <a:pt x="62" y="710"/>
                    </a:lnTo>
                    <a:lnTo>
                      <a:pt x="62" y="716"/>
                    </a:lnTo>
                    <a:lnTo>
                      <a:pt x="62" y="716"/>
                    </a:lnTo>
                    <a:lnTo>
                      <a:pt x="56" y="710"/>
                    </a:lnTo>
                    <a:lnTo>
                      <a:pt x="50" y="710"/>
                    </a:lnTo>
                    <a:lnTo>
                      <a:pt x="43" y="716"/>
                    </a:lnTo>
                    <a:lnTo>
                      <a:pt x="43" y="716"/>
                    </a:lnTo>
                    <a:lnTo>
                      <a:pt x="31" y="710"/>
                    </a:lnTo>
                    <a:lnTo>
                      <a:pt x="25" y="710"/>
                    </a:lnTo>
                    <a:lnTo>
                      <a:pt x="19" y="716"/>
                    </a:lnTo>
                    <a:lnTo>
                      <a:pt x="6" y="716"/>
                    </a:lnTo>
                    <a:lnTo>
                      <a:pt x="6" y="722"/>
                    </a:lnTo>
                    <a:lnTo>
                      <a:pt x="13" y="728"/>
                    </a:lnTo>
                    <a:lnTo>
                      <a:pt x="13" y="728"/>
                    </a:lnTo>
                    <a:lnTo>
                      <a:pt x="19" y="728"/>
                    </a:lnTo>
                    <a:lnTo>
                      <a:pt x="19" y="728"/>
                    </a:lnTo>
                    <a:lnTo>
                      <a:pt x="19" y="728"/>
                    </a:lnTo>
                    <a:lnTo>
                      <a:pt x="19" y="728"/>
                    </a:lnTo>
                    <a:lnTo>
                      <a:pt x="19" y="728"/>
                    </a:lnTo>
                    <a:lnTo>
                      <a:pt x="25" y="722"/>
                    </a:lnTo>
                    <a:lnTo>
                      <a:pt x="37" y="722"/>
                    </a:lnTo>
                    <a:lnTo>
                      <a:pt x="37" y="722"/>
                    </a:lnTo>
                    <a:lnTo>
                      <a:pt x="43" y="722"/>
                    </a:lnTo>
                    <a:lnTo>
                      <a:pt x="37" y="722"/>
                    </a:lnTo>
                    <a:lnTo>
                      <a:pt x="37" y="722"/>
                    </a:lnTo>
                    <a:lnTo>
                      <a:pt x="37" y="722"/>
                    </a:lnTo>
                    <a:lnTo>
                      <a:pt x="25" y="728"/>
                    </a:lnTo>
                    <a:lnTo>
                      <a:pt x="13" y="735"/>
                    </a:lnTo>
                    <a:lnTo>
                      <a:pt x="6" y="741"/>
                    </a:lnTo>
                    <a:lnTo>
                      <a:pt x="13" y="753"/>
                    </a:lnTo>
                    <a:lnTo>
                      <a:pt x="25" y="753"/>
                    </a:lnTo>
                    <a:lnTo>
                      <a:pt x="37" y="759"/>
                    </a:lnTo>
                    <a:lnTo>
                      <a:pt x="37" y="759"/>
                    </a:lnTo>
                    <a:lnTo>
                      <a:pt x="43" y="759"/>
                    </a:lnTo>
                    <a:lnTo>
                      <a:pt x="43" y="759"/>
                    </a:lnTo>
                    <a:lnTo>
                      <a:pt x="43" y="759"/>
                    </a:lnTo>
                    <a:lnTo>
                      <a:pt x="43" y="753"/>
                    </a:lnTo>
                    <a:lnTo>
                      <a:pt x="50" y="753"/>
                    </a:lnTo>
                    <a:lnTo>
                      <a:pt x="56" y="753"/>
                    </a:lnTo>
                    <a:lnTo>
                      <a:pt x="62" y="753"/>
                    </a:lnTo>
                    <a:lnTo>
                      <a:pt x="74" y="753"/>
                    </a:lnTo>
                    <a:lnTo>
                      <a:pt x="105" y="747"/>
                    </a:lnTo>
                    <a:lnTo>
                      <a:pt x="111" y="741"/>
                    </a:lnTo>
                    <a:lnTo>
                      <a:pt x="118" y="722"/>
                    </a:lnTo>
                    <a:lnTo>
                      <a:pt x="118" y="722"/>
                    </a:lnTo>
                    <a:lnTo>
                      <a:pt x="118" y="722"/>
                    </a:lnTo>
                    <a:lnTo>
                      <a:pt x="118" y="728"/>
                    </a:lnTo>
                    <a:lnTo>
                      <a:pt x="118" y="728"/>
                    </a:lnTo>
                    <a:lnTo>
                      <a:pt x="111" y="728"/>
                    </a:lnTo>
                    <a:lnTo>
                      <a:pt x="111" y="753"/>
                    </a:lnTo>
                    <a:lnTo>
                      <a:pt x="56" y="759"/>
                    </a:lnTo>
                    <a:lnTo>
                      <a:pt x="56" y="759"/>
                    </a:lnTo>
                    <a:lnTo>
                      <a:pt x="43" y="765"/>
                    </a:lnTo>
                    <a:lnTo>
                      <a:pt x="25" y="765"/>
                    </a:lnTo>
                    <a:lnTo>
                      <a:pt x="19" y="759"/>
                    </a:lnTo>
                    <a:lnTo>
                      <a:pt x="19" y="765"/>
                    </a:lnTo>
                    <a:lnTo>
                      <a:pt x="13" y="765"/>
                    </a:lnTo>
                    <a:lnTo>
                      <a:pt x="13" y="765"/>
                    </a:lnTo>
                    <a:lnTo>
                      <a:pt x="13" y="765"/>
                    </a:lnTo>
                    <a:lnTo>
                      <a:pt x="13" y="765"/>
                    </a:lnTo>
                    <a:lnTo>
                      <a:pt x="13" y="772"/>
                    </a:lnTo>
                    <a:lnTo>
                      <a:pt x="13" y="772"/>
                    </a:lnTo>
                    <a:lnTo>
                      <a:pt x="13" y="772"/>
                    </a:lnTo>
                    <a:lnTo>
                      <a:pt x="13" y="778"/>
                    </a:lnTo>
                    <a:lnTo>
                      <a:pt x="19" y="778"/>
                    </a:lnTo>
                    <a:lnTo>
                      <a:pt x="19" y="778"/>
                    </a:lnTo>
                    <a:lnTo>
                      <a:pt x="19" y="778"/>
                    </a:lnTo>
                    <a:lnTo>
                      <a:pt x="19" y="778"/>
                    </a:lnTo>
                    <a:lnTo>
                      <a:pt x="13" y="778"/>
                    </a:lnTo>
                    <a:lnTo>
                      <a:pt x="13" y="778"/>
                    </a:lnTo>
                    <a:lnTo>
                      <a:pt x="13" y="778"/>
                    </a:lnTo>
                    <a:lnTo>
                      <a:pt x="13" y="790"/>
                    </a:lnTo>
                    <a:lnTo>
                      <a:pt x="13" y="790"/>
                    </a:lnTo>
                    <a:lnTo>
                      <a:pt x="19" y="790"/>
                    </a:lnTo>
                    <a:lnTo>
                      <a:pt x="25" y="802"/>
                    </a:lnTo>
                    <a:lnTo>
                      <a:pt x="31" y="809"/>
                    </a:lnTo>
                    <a:lnTo>
                      <a:pt x="13" y="796"/>
                    </a:lnTo>
                    <a:lnTo>
                      <a:pt x="6" y="796"/>
                    </a:lnTo>
                    <a:lnTo>
                      <a:pt x="19" y="815"/>
                    </a:lnTo>
                    <a:lnTo>
                      <a:pt x="25" y="821"/>
                    </a:lnTo>
                    <a:lnTo>
                      <a:pt x="25" y="827"/>
                    </a:lnTo>
                    <a:lnTo>
                      <a:pt x="25" y="827"/>
                    </a:lnTo>
                    <a:lnTo>
                      <a:pt x="31" y="827"/>
                    </a:lnTo>
                    <a:lnTo>
                      <a:pt x="31" y="827"/>
                    </a:lnTo>
                    <a:lnTo>
                      <a:pt x="31" y="827"/>
                    </a:lnTo>
                    <a:lnTo>
                      <a:pt x="43" y="815"/>
                    </a:lnTo>
                    <a:lnTo>
                      <a:pt x="43" y="815"/>
                    </a:lnTo>
                    <a:lnTo>
                      <a:pt x="50" y="809"/>
                    </a:lnTo>
                    <a:lnTo>
                      <a:pt x="50" y="809"/>
                    </a:lnTo>
                    <a:lnTo>
                      <a:pt x="56" y="809"/>
                    </a:lnTo>
                    <a:lnTo>
                      <a:pt x="56" y="809"/>
                    </a:lnTo>
                    <a:lnTo>
                      <a:pt x="56" y="815"/>
                    </a:lnTo>
                    <a:lnTo>
                      <a:pt x="56" y="833"/>
                    </a:lnTo>
                    <a:lnTo>
                      <a:pt x="56" y="839"/>
                    </a:lnTo>
                    <a:lnTo>
                      <a:pt x="56" y="839"/>
                    </a:lnTo>
                    <a:lnTo>
                      <a:pt x="50" y="846"/>
                    </a:lnTo>
                    <a:lnTo>
                      <a:pt x="50" y="846"/>
                    </a:lnTo>
                    <a:lnTo>
                      <a:pt x="43" y="846"/>
                    </a:lnTo>
                    <a:lnTo>
                      <a:pt x="43" y="846"/>
                    </a:lnTo>
                    <a:lnTo>
                      <a:pt x="43" y="846"/>
                    </a:lnTo>
                    <a:lnTo>
                      <a:pt x="37" y="839"/>
                    </a:lnTo>
                    <a:lnTo>
                      <a:pt x="37" y="839"/>
                    </a:lnTo>
                    <a:lnTo>
                      <a:pt x="31" y="833"/>
                    </a:lnTo>
                    <a:lnTo>
                      <a:pt x="31" y="833"/>
                    </a:lnTo>
                    <a:lnTo>
                      <a:pt x="31" y="833"/>
                    </a:lnTo>
                    <a:lnTo>
                      <a:pt x="31" y="833"/>
                    </a:lnTo>
                    <a:lnTo>
                      <a:pt x="25" y="833"/>
                    </a:lnTo>
                    <a:lnTo>
                      <a:pt x="25" y="833"/>
                    </a:lnTo>
                    <a:lnTo>
                      <a:pt x="25" y="839"/>
                    </a:lnTo>
                    <a:lnTo>
                      <a:pt x="25" y="839"/>
                    </a:lnTo>
                    <a:lnTo>
                      <a:pt x="25" y="846"/>
                    </a:lnTo>
                    <a:lnTo>
                      <a:pt x="25" y="846"/>
                    </a:lnTo>
                    <a:lnTo>
                      <a:pt x="25" y="846"/>
                    </a:lnTo>
                    <a:lnTo>
                      <a:pt x="19" y="852"/>
                    </a:lnTo>
                    <a:lnTo>
                      <a:pt x="19" y="852"/>
                    </a:lnTo>
                    <a:lnTo>
                      <a:pt x="19" y="852"/>
                    </a:lnTo>
                    <a:lnTo>
                      <a:pt x="25" y="864"/>
                    </a:lnTo>
                    <a:lnTo>
                      <a:pt x="31" y="876"/>
                    </a:lnTo>
                    <a:lnTo>
                      <a:pt x="37" y="876"/>
                    </a:lnTo>
                    <a:lnTo>
                      <a:pt x="43" y="870"/>
                    </a:lnTo>
                    <a:lnTo>
                      <a:pt x="43" y="870"/>
                    </a:lnTo>
                    <a:lnTo>
                      <a:pt x="43" y="870"/>
                    </a:lnTo>
                    <a:lnTo>
                      <a:pt x="43" y="864"/>
                    </a:lnTo>
                    <a:lnTo>
                      <a:pt x="43" y="864"/>
                    </a:lnTo>
                    <a:lnTo>
                      <a:pt x="50" y="858"/>
                    </a:lnTo>
                    <a:lnTo>
                      <a:pt x="50" y="852"/>
                    </a:lnTo>
                    <a:lnTo>
                      <a:pt x="50" y="852"/>
                    </a:lnTo>
                    <a:lnTo>
                      <a:pt x="56" y="846"/>
                    </a:lnTo>
                    <a:lnTo>
                      <a:pt x="56" y="852"/>
                    </a:lnTo>
                    <a:lnTo>
                      <a:pt x="56" y="852"/>
                    </a:lnTo>
                    <a:lnTo>
                      <a:pt x="56" y="852"/>
                    </a:lnTo>
                    <a:lnTo>
                      <a:pt x="50" y="858"/>
                    </a:lnTo>
                    <a:lnTo>
                      <a:pt x="43" y="876"/>
                    </a:lnTo>
                    <a:lnTo>
                      <a:pt x="43" y="876"/>
                    </a:lnTo>
                    <a:lnTo>
                      <a:pt x="50" y="876"/>
                    </a:lnTo>
                    <a:lnTo>
                      <a:pt x="50" y="876"/>
                    </a:lnTo>
                    <a:lnTo>
                      <a:pt x="50" y="876"/>
                    </a:lnTo>
                    <a:lnTo>
                      <a:pt x="56" y="889"/>
                    </a:lnTo>
                    <a:lnTo>
                      <a:pt x="56" y="895"/>
                    </a:lnTo>
                    <a:lnTo>
                      <a:pt x="56" y="895"/>
                    </a:lnTo>
                    <a:lnTo>
                      <a:pt x="62" y="895"/>
                    </a:lnTo>
                    <a:lnTo>
                      <a:pt x="68" y="895"/>
                    </a:lnTo>
                    <a:lnTo>
                      <a:pt x="68" y="895"/>
                    </a:lnTo>
                    <a:lnTo>
                      <a:pt x="68" y="889"/>
                    </a:lnTo>
                    <a:lnTo>
                      <a:pt x="68" y="876"/>
                    </a:lnTo>
                    <a:lnTo>
                      <a:pt x="74" y="864"/>
                    </a:lnTo>
                    <a:lnTo>
                      <a:pt x="87" y="846"/>
                    </a:lnTo>
                    <a:lnTo>
                      <a:pt x="87" y="846"/>
                    </a:lnTo>
                    <a:lnTo>
                      <a:pt x="111" y="839"/>
                    </a:lnTo>
                    <a:lnTo>
                      <a:pt x="111" y="839"/>
                    </a:lnTo>
                    <a:lnTo>
                      <a:pt x="111" y="839"/>
                    </a:lnTo>
                    <a:lnTo>
                      <a:pt x="111" y="846"/>
                    </a:lnTo>
                    <a:lnTo>
                      <a:pt x="105" y="846"/>
                    </a:lnTo>
                    <a:lnTo>
                      <a:pt x="105" y="846"/>
                    </a:lnTo>
                    <a:lnTo>
                      <a:pt x="105" y="846"/>
                    </a:lnTo>
                    <a:lnTo>
                      <a:pt x="105" y="846"/>
                    </a:lnTo>
                    <a:lnTo>
                      <a:pt x="93" y="852"/>
                    </a:lnTo>
                    <a:lnTo>
                      <a:pt x="87" y="864"/>
                    </a:lnTo>
                    <a:lnTo>
                      <a:pt x="81" y="870"/>
                    </a:lnTo>
                    <a:lnTo>
                      <a:pt x="81" y="883"/>
                    </a:lnTo>
                    <a:lnTo>
                      <a:pt x="68" y="895"/>
                    </a:lnTo>
                    <a:lnTo>
                      <a:pt x="74" y="895"/>
                    </a:lnTo>
                    <a:lnTo>
                      <a:pt x="74" y="901"/>
                    </a:lnTo>
                    <a:lnTo>
                      <a:pt x="74" y="901"/>
                    </a:lnTo>
                    <a:lnTo>
                      <a:pt x="74" y="901"/>
                    </a:lnTo>
                    <a:lnTo>
                      <a:pt x="74" y="901"/>
                    </a:lnTo>
                    <a:lnTo>
                      <a:pt x="68" y="901"/>
                    </a:lnTo>
                    <a:lnTo>
                      <a:pt x="68" y="901"/>
                    </a:lnTo>
                    <a:lnTo>
                      <a:pt x="62" y="901"/>
                    </a:lnTo>
                    <a:lnTo>
                      <a:pt x="56" y="907"/>
                    </a:lnTo>
                    <a:lnTo>
                      <a:pt x="56" y="913"/>
                    </a:lnTo>
                    <a:lnTo>
                      <a:pt x="56" y="920"/>
                    </a:lnTo>
                    <a:lnTo>
                      <a:pt x="62" y="926"/>
                    </a:lnTo>
                    <a:lnTo>
                      <a:pt x="62" y="926"/>
                    </a:lnTo>
                    <a:lnTo>
                      <a:pt x="74" y="926"/>
                    </a:lnTo>
                    <a:lnTo>
                      <a:pt x="74" y="926"/>
                    </a:lnTo>
                    <a:lnTo>
                      <a:pt x="74" y="926"/>
                    </a:lnTo>
                    <a:lnTo>
                      <a:pt x="74" y="926"/>
                    </a:lnTo>
                    <a:lnTo>
                      <a:pt x="81" y="920"/>
                    </a:lnTo>
                    <a:lnTo>
                      <a:pt x="81" y="920"/>
                    </a:lnTo>
                    <a:lnTo>
                      <a:pt x="87" y="920"/>
                    </a:lnTo>
                    <a:lnTo>
                      <a:pt x="87" y="920"/>
                    </a:lnTo>
                    <a:lnTo>
                      <a:pt x="87" y="913"/>
                    </a:lnTo>
                    <a:lnTo>
                      <a:pt x="93" y="913"/>
                    </a:lnTo>
                    <a:lnTo>
                      <a:pt x="93" y="913"/>
                    </a:lnTo>
                    <a:lnTo>
                      <a:pt x="81" y="926"/>
                    </a:lnTo>
                    <a:lnTo>
                      <a:pt x="56" y="938"/>
                    </a:lnTo>
                    <a:lnTo>
                      <a:pt x="56" y="938"/>
                    </a:lnTo>
                    <a:lnTo>
                      <a:pt x="43" y="938"/>
                    </a:lnTo>
                    <a:lnTo>
                      <a:pt x="43" y="932"/>
                    </a:lnTo>
                    <a:lnTo>
                      <a:pt x="43" y="926"/>
                    </a:lnTo>
                    <a:lnTo>
                      <a:pt x="43" y="932"/>
                    </a:lnTo>
                    <a:lnTo>
                      <a:pt x="43" y="932"/>
                    </a:lnTo>
                    <a:lnTo>
                      <a:pt x="37" y="932"/>
                    </a:lnTo>
                    <a:lnTo>
                      <a:pt x="31" y="944"/>
                    </a:lnTo>
                    <a:lnTo>
                      <a:pt x="25" y="957"/>
                    </a:lnTo>
                    <a:lnTo>
                      <a:pt x="25" y="969"/>
                    </a:lnTo>
                    <a:lnTo>
                      <a:pt x="31" y="975"/>
                    </a:lnTo>
                    <a:lnTo>
                      <a:pt x="31" y="975"/>
                    </a:lnTo>
                    <a:lnTo>
                      <a:pt x="31" y="975"/>
                    </a:lnTo>
                    <a:lnTo>
                      <a:pt x="37" y="981"/>
                    </a:lnTo>
                    <a:lnTo>
                      <a:pt x="43" y="981"/>
                    </a:lnTo>
                    <a:lnTo>
                      <a:pt x="43" y="981"/>
                    </a:lnTo>
                    <a:lnTo>
                      <a:pt x="43" y="981"/>
                    </a:lnTo>
                    <a:lnTo>
                      <a:pt x="68" y="975"/>
                    </a:lnTo>
                    <a:lnTo>
                      <a:pt x="68" y="975"/>
                    </a:lnTo>
                    <a:lnTo>
                      <a:pt x="68" y="969"/>
                    </a:lnTo>
                    <a:lnTo>
                      <a:pt x="62" y="969"/>
                    </a:lnTo>
                    <a:lnTo>
                      <a:pt x="62" y="969"/>
                    </a:lnTo>
                    <a:lnTo>
                      <a:pt x="56" y="969"/>
                    </a:lnTo>
                    <a:lnTo>
                      <a:pt x="56" y="963"/>
                    </a:lnTo>
                    <a:lnTo>
                      <a:pt x="62" y="963"/>
                    </a:lnTo>
                    <a:lnTo>
                      <a:pt x="68" y="963"/>
                    </a:lnTo>
                    <a:lnTo>
                      <a:pt x="81" y="957"/>
                    </a:lnTo>
                    <a:lnTo>
                      <a:pt x="81" y="957"/>
                    </a:lnTo>
                    <a:lnTo>
                      <a:pt x="81" y="963"/>
                    </a:lnTo>
                    <a:lnTo>
                      <a:pt x="74" y="963"/>
                    </a:lnTo>
                    <a:lnTo>
                      <a:pt x="74" y="963"/>
                    </a:lnTo>
                    <a:lnTo>
                      <a:pt x="68" y="963"/>
                    </a:lnTo>
                    <a:lnTo>
                      <a:pt x="68" y="963"/>
                    </a:lnTo>
                    <a:lnTo>
                      <a:pt x="68" y="963"/>
                    </a:lnTo>
                    <a:lnTo>
                      <a:pt x="68" y="969"/>
                    </a:lnTo>
                    <a:lnTo>
                      <a:pt x="68" y="969"/>
                    </a:lnTo>
                    <a:lnTo>
                      <a:pt x="68" y="969"/>
                    </a:lnTo>
                    <a:lnTo>
                      <a:pt x="68" y="975"/>
                    </a:lnTo>
                    <a:lnTo>
                      <a:pt x="68" y="975"/>
                    </a:lnTo>
                    <a:lnTo>
                      <a:pt x="74" y="975"/>
                    </a:lnTo>
                    <a:lnTo>
                      <a:pt x="74" y="981"/>
                    </a:lnTo>
                    <a:lnTo>
                      <a:pt x="81" y="981"/>
                    </a:lnTo>
                    <a:lnTo>
                      <a:pt x="87" y="981"/>
                    </a:lnTo>
                    <a:lnTo>
                      <a:pt x="87" y="975"/>
                    </a:lnTo>
                    <a:lnTo>
                      <a:pt x="87" y="981"/>
                    </a:lnTo>
                    <a:lnTo>
                      <a:pt x="81" y="994"/>
                    </a:lnTo>
                    <a:lnTo>
                      <a:pt x="68" y="1012"/>
                    </a:lnTo>
                    <a:lnTo>
                      <a:pt x="43" y="1031"/>
                    </a:lnTo>
                    <a:lnTo>
                      <a:pt x="43" y="1049"/>
                    </a:lnTo>
                    <a:lnTo>
                      <a:pt x="43" y="1049"/>
                    </a:lnTo>
                    <a:lnTo>
                      <a:pt x="43" y="1055"/>
                    </a:lnTo>
                    <a:lnTo>
                      <a:pt x="43" y="1055"/>
                    </a:lnTo>
                    <a:lnTo>
                      <a:pt x="50" y="1068"/>
                    </a:lnTo>
                    <a:lnTo>
                      <a:pt x="50" y="1074"/>
                    </a:lnTo>
                    <a:lnTo>
                      <a:pt x="56" y="1080"/>
                    </a:lnTo>
                    <a:lnTo>
                      <a:pt x="105" y="1123"/>
                    </a:lnTo>
                    <a:lnTo>
                      <a:pt x="111" y="1123"/>
                    </a:lnTo>
                    <a:lnTo>
                      <a:pt x="111" y="1129"/>
                    </a:lnTo>
                    <a:lnTo>
                      <a:pt x="124" y="1129"/>
                    </a:lnTo>
                    <a:lnTo>
                      <a:pt x="161" y="1136"/>
                    </a:lnTo>
                    <a:lnTo>
                      <a:pt x="161" y="1136"/>
                    </a:lnTo>
                    <a:lnTo>
                      <a:pt x="167" y="1136"/>
                    </a:lnTo>
                    <a:lnTo>
                      <a:pt x="167" y="1136"/>
                    </a:lnTo>
                    <a:lnTo>
                      <a:pt x="173" y="1136"/>
                    </a:lnTo>
                    <a:lnTo>
                      <a:pt x="204" y="1123"/>
                    </a:lnTo>
                    <a:lnTo>
                      <a:pt x="210" y="1123"/>
                    </a:lnTo>
                    <a:lnTo>
                      <a:pt x="241" y="1092"/>
                    </a:lnTo>
                    <a:lnTo>
                      <a:pt x="272" y="1055"/>
                    </a:lnTo>
                    <a:lnTo>
                      <a:pt x="303" y="1018"/>
                    </a:lnTo>
                    <a:lnTo>
                      <a:pt x="315" y="1025"/>
                    </a:lnTo>
                    <a:lnTo>
                      <a:pt x="315" y="1025"/>
                    </a:lnTo>
                    <a:lnTo>
                      <a:pt x="321" y="1025"/>
                    </a:lnTo>
                    <a:lnTo>
                      <a:pt x="334" y="1018"/>
                    </a:lnTo>
                    <a:lnTo>
                      <a:pt x="334" y="1018"/>
                    </a:lnTo>
                    <a:lnTo>
                      <a:pt x="334" y="1018"/>
                    </a:lnTo>
                    <a:lnTo>
                      <a:pt x="352" y="988"/>
                    </a:lnTo>
                    <a:lnTo>
                      <a:pt x="352" y="981"/>
                    </a:lnTo>
                    <a:lnTo>
                      <a:pt x="352" y="981"/>
                    </a:lnTo>
                    <a:lnTo>
                      <a:pt x="352" y="969"/>
                    </a:lnTo>
                    <a:lnTo>
                      <a:pt x="352" y="969"/>
                    </a:lnTo>
                    <a:lnTo>
                      <a:pt x="340" y="957"/>
                    </a:lnTo>
                    <a:lnTo>
                      <a:pt x="346" y="950"/>
                    </a:lnTo>
                    <a:lnTo>
                      <a:pt x="346" y="957"/>
                    </a:lnTo>
                    <a:lnTo>
                      <a:pt x="346" y="957"/>
                    </a:lnTo>
                    <a:lnTo>
                      <a:pt x="352" y="957"/>
                    </a:lnTo>
                    <a:lnTo>
                      <a:pt x="352" y="957"/>
                    </a:lnTo>
                    <a:lnTo>
                      <a:pt x="352" y="950"/>
                    </a:lnTo>
                    <a:lnTo>
                      <a:pt x="359" y="950"/>
                    </a:lnTo>
                    <a:lnTo>
                      <a:pt x="359" y="950"/>
                    </a:lnTo>
                    <a:lnTo>
                      <a:pt x="359" y="944"/>
                    </a:lnTo>
                    <a:lnTo>
                      <a:pt x="359" y="944"/>
                    </a:lnTo>
                    <a:lnTo>
                      <a:pt x="359" y="944"/>
                    </a:lnTo>
                    <a:lnTo>
                      <a:pt x="359" y="938"/>
                    </a:lnTo>
                    <a:lnTo>
                      <a:pt x="359" y="938"/>
                    </a:lnTo>
                    <a:lnTo>
                      <a:pt x="352" y="938"/>
                    </a:lnTo>
                    <a:lnTo>
                      <a:pt x="352" y="938"/>
                    </a:lnTo>
                    <a:lnTo>
                      <a:pt x="352" y="938"/>
                    </a:lnTo>
                    <a:lnTo>
                      <a:pt x="352" y="932"/>
                    </a:lnTo>
                    <a:lnTo>
                      <a:pt x="352" y="926"/>
                    </a:lnTo>
                    <a:lnTo>
                      <a:pt x="352" y="913"/>
                    </a:lnTo>
                    <a:lnTo>
                      <a:pt x="352" y="913"/>
                    </a:lnTo>
                    <a:lnTo>
                      <a:pt x="352" y="913"/>
                    </a:lnTo>
                    <a:lnTo>
                      <a:pt x="365" y="907"/>
                    </a:lnTo>
                    <a:lnTo>
                      <a:pt x="365" y="907"/>
                    </a:lnTo>
                    <a:lnTo>
                      <a:pt x="365" y="907"/>
                    </a:lnTo>
                    <a:lnTo>
                      <a:pt x="365" y="913"/>
                    </a:lnTo>
                    <a:lnTo>
                      <a:pt x="371" y="913"/>
                    </a:lnTo>
                    <a:lnTo>
                      <a:pt x="371" y="920"/>
                    </a:lnTo>
                    <a:lnTo>
                      <a:pt x="365" y="926"/>
                    </a:lnTo>
                    <a:lnTo>
                      <a:pt x="359" y="944"/>
                    </a:lnTo>
                    <a:lnTo>
                      <a:pt x="359" y="969"/>
                    </a:lnTo>
                    <a:lnTo>
                      <a:pt x="371" y="994"/>
                    </a:lnTo>
                    <a:lnTo>
                      <a:pt x="371" y="1000"/>
                    </a:lnTo>
                    <a:lnTo>
                      <a:pt x="377" y="1000"/>
                    </a:lnTo>
                    <a:lnTo>
                      <a:pt x="377" y="994"/>
                    </a:lnTo>
                    <a:lnTo>
                      <a:pt x="383" y="1000"/>
                    </a:lnTo>
                    <a:lnTo>
                      <a:pt x="389" y="1006"/>
                    </a:lnTo>
                    <a:lnTo>
                      <a:pt x="396" y="1006"/>
                    </a:lnTo>
                    <a:lnTo>
                      <a:pt x="402" y="1006"/>
                    </a:lnTo>
                    <a:lnTo>
                      <a:pt x="402" y="1006"/>
                    </a:lnTo>
                    <a:lnTo>
                      <a:pt x="402" y="1006"/>
                    </a:lnTo>
                    <a:lnTo>
                      <a:pt x="408" y="1006"/>
                    </a:lnTo>
                    <a:lnTo>
                      <a:pt x="408" y="1018"/>
                    </a:lnTo>
                    <a:lnTo>
                      <a:pt x="408" y="1018"/>
                    </a:lnTo>
                    <a:lnTo>
                      <a:pt x="408" y="1012"/>
                    </a:lnTo>
                    <a:lnTo>
                      <a:pt x="402" y="1006"/>
                    </a:lnTo>
                    <a:lnTo>
                      <a:pt x="402" y="1006"/>
                    </a:lnTo>
                    <a:lnTo>
                      <a:pt x="402" y="1006"/>
                    </a:lnTo>
                    <a:lnTo>
                      <a:pt x="402" y="1006"/>
                    </a:lnTo>
                    <a:lnTo>
                      <a:pt x="396" y="1006"/>
                    </a:lnTo>
                    <a:lnTo>
                      <a:pt x="396" y="1006"/>
                    </a:lnTo>
                    <a:lnTo>
                      <a:pt x="396" y="1012"/>
                    </a:lnTo>
                    <a:lnTo>
                      <a:pt x="389" y="1012"/>
                    </a:lnTo>
                    <a:lnTo>
                      <a:pt x="389" y="1018"/>
                    </a:lnTo>
                    <a:lnTo>
                      <a:pt x="389" y="1018"/>
                    </a:lnTo>
                    <a:lnTo>
                      <a:pt x="389" y="1025"/>
                    </a:lnTo>
                    <a:lnTo>
                      <a:pt x="389" y="1025"/>
                    </a:lnTo>
                    <a:lnTo>
                      <a:pt x="389" y="1025"/>
                    </a:lnTo>
                    <a:lnTo>
                      <a:pt x="396" y="1025"/>
                    </a:lnTo>
                    <a:lnTo>
                      <a:pt x="396" y="1025"/>
                    </a:lnTo>
                    <a:lnTo>
                      <a:pt x="396" y="1037"/>
                    </a:lnTo>
                    <a:lnTo>
                      <a:pt x="396" y="1037"/>
                    </a:lnTo>
                    <a:lnTo>
                      <a:pt x="402" y="1062"/>
                    </a:lnTo>
                    <a:lnTo>
                      <a:pt x="402" y="1068"/>
                    </a:lnTo>
                    <a:lnTo>
                      <a:pt x="396" y="1080"/>
                    </a:lnTo>
                    <a:lnTo>
                      <a:pt x="396" y="1086"/>
                    </a:lnTo>
                    <a:lnTo>
                      <a:pt x="396" y="1086"/>
                    </a:lnTo>
                    <a:lnTo>
                      <a:pt x="396" y="1092"/>
                    </a:lnTo>
                    <a:lnTo>
                      <a:pt x="396" y="1092"/>
                    </a:lnTo>
                    <a:lnTo>
                      <a:pt x="408" y="1105"/>
                    </a:lnTo>
                    <a:lnTo>
                      <a:pt x="414" y="1105"/>
                    </a:lnTo>
                    <a:lnTo>
                      <a:pt x="414" y="1099"/>
                    </a:lnTo>
                    <a:lnTo>
                      <a:pt x="414" y="1099"/>
                    </a:lnTo>
                    <a:lnTo>
                      <a:pt x="414" y="1099"/>
                    </a:lnTo>
                    <a:lnTo>
                      <a:pt x="414" y="1086"/>
                    </a:lnTo>
                    <a:lnTo>
                      <a:pt x="420" y="1086"/>
                    </a:lnTo>
                    <a:lnTo>
                      <a:pt x="420" y="1086"/>
                    </a:lnTo>
                    <a:lnTo>
                      <a:pt x="427" y="1086"/>
                    </a:lnTo>
                    <a:lnTo>
                      <a:pt x="420" y="1086"/>
                    </a:lnTo>
                    <a:lnTo>
                      <a:pt x="420" y="1086"/>
                    </a:lnTo>
                    <a:lnTo>
                      <a:pt x="420" y="1092"/>
                    </a:lnTo>
                    <a:lnTo>
                      <a:pt x="414" y="1099"/>
                    </a:lnTo>
                    <a:lnTo>
                      <a:pt x="414" y="1105"/>
                    </a:lnTo>
                    <a:lnTo>
                      <a:pt x="414" y="1105"/>
                    </a:lnTo>
                    <a:lnTo>
                      <a:pt x="414" y="1111"/>
                    </a:lnTo>
                    <a:lnTo>
                      <a:pt x="414" y="1111"/>
                    </a:lnTo>
                    <a:lnTo>
                      <a:pt x="414" y="1111"/>
                    </a:lnTo>
                    <a:lnTo>
                      <a:pt x="420" y="1105"/>
                    </a:lnTo>
                    <a:lnTo>
                      <a:pt x="408" y="1117"/>
                    </a:lnTo>
                    <a:lnTo>
                      <a:pt x="408" y="1117"/>
                    </a:lnTo>
                    <a:lnTo>
                      <a:pt x="408" y="1123"/>
                    </a:lnTo>
                    <a:lnTo>
                      <a:pt x="408" y="1123"/>
                    </a:lnTo>
                    <a:lnTo>
                      <a:pt x="408" y="1123"/>
                    </a:lnTo>
                    <a:lnTo>
                      <a:pt x="414" y="1129"/>
                    </a:lnTo>
                    <a:lnTo>
                      <a:pt x="427" y="1123"/>
                    </a:lnTo>
                    <a:lnTo>
                      <a:pt x="433" y="1123"/>
                    </a:lnTo>
                    <a:lnTo>
                      <a:pt x="433" y="1117"/>
                    </a:lnTo>
                    <a:lnTo>
                      <a:pt x="433" y="1117"/>
                    </a:lnTo>
                    <a:lnTo>
                      <a:pt x="433" y="1117"/>
                    </a:lnTo>
                    <a:lnTo>
                      <a:pt x="433" y="1111"/>
                    </a:lnTo>
                    <a:lnTo>
                      <a:pt x="433" y="1111"/>
                    </a:lnTo>
                    <a:lnTo>
                      <a:pt x="433" y="1105"/>
                    </a:lnTo>
                    <a:lnTo>
                      <a:pt x="427" y="1105"/>
                    </a:lnTo>
                    <a:lnTo>
                      <a:pt x="427" y="1105"/>
                    </a:lnTo>
                    <a:lnTo>
                      <a:pt x="427" y="1105"/>
                    </a:lnTo>
                    <a:lnTo>
                      <a:pt x="420" y="1105"/>
                    </a:lnTo>
                    <a:lnTo>
                      <a:pt x="420" y="1105"/>
                    </a:lnTo>
                    <a:lnTo>
                      <a:pt x="420" y="1105"/>
                    </a:lnTo>
                    <a:lnTo>
                      <a:pt x="420" y="1105"/>
                    </a:lnTo>
                    <a:lnTo>
                      <a:pt x="427" y="1099"/>
                    </a:lnTo>
                    <a:lnTo>
                      <a:pt x="433" y="1099"/>
                    </a:lnTo>
                    <a:lnTo>
                      <a:pt x="439" y="1111"/>
                    </a:lnTo>
                    <a:lnTo>
                      <a:pt x="439" y="1111"/>
                    </a:lnTo>
                    <a:lnTo>
                      <a:pt x="427" y="1148"/>
                    </a:lnTo>
                    <a:lnTo>
                      <a:pt x="439" y="1179"/>
                    </a:lnTo>
                    <a:lnTo>
                      <a:pt x="457" y="1241"/>
                    </a:lnTo>
                    <a:lnTo>
                      <a:pt x="470" y="1259"/>
                    </a:lnTo>
                    <a:lnTo>
                      <a:pt x="482" y="1278"/>
                    </a:lnTo>
                    <a:lnTo>
                      <a:pt x="494" y="1290"/>
                    </a:lnTo>
                    <a:lnTo>
                      <a:pt x="501" y="1290"/>
                    </a:lnTo>
                    <a:lnTo>
                      <a:pt x="501" y="1290"/>
                    </a:lnTo>
                    <a:lnTo>
                      <a:pt x="501" y="1302"/>
                    </a:lnTo>
                    <a:lnTo>
                      <a:pt x="501" y="1302"/>
                    </a:lnTo>
                    <a:lnTo>
                      <a:pt x="501" y="1302"/>
                    </a:lnTo>
                    <a:lnTo>
                      <a:pt x="494" y="1333"/>
                    </a:lnTo>
                    <a:lnTo>
                      <a:pt x="494" y="1339"/>
                    </a:lnTo>
                    <a:lnTo>
                      <a:pt x="494" y="1339"/>
                    </a:lnTo>
                    <a:lnTo>
                      <a:pt x="488" y="1339"/>
                    </a:lnTo>
                    <a:lnTo>
                      <a:pt x="488" y="1370"/>
                    </a:lnTo>
                    <a:lnTo>
                      <a:pt x="501" y="1407"/>
                    </a:lnTo>
                    <a:lnTo>
                      <a:pt x="501" y="1426"/>
                    </a:lnTo>
                    <a:lnTo>
                      <a:pt x="538" y="1432"/>
                    </a:lnTo>
                    <a:lnTo>
                      <a:pt x="581" y="1432"/>
                    </a:lnTo>
                    <a:lnTo>
                      <a:pt x="581" y="1432"/>
                    </a:lnTo>
                    <a:lnTo>
                      <a:pt x="581" y="1426"/>
                    </a:lnTo>
                    <a:lnTo>
                      <a:pt x="587" y="1413"/>
                    </a:lnTo>
                    <a:lnTo>
                      <a:pt x="593" y="1413"/>
                    </a:lnTo>
                    <a:lnTo>
                      <a:pt x="593" y="1413"/>
                    </a:lnTo>
                    <a:lnTo>
                      <a:pt x="587" y="1407"/>
                    </a:lnTo>
                    <a:lnTo>
                      <a:pt x="587" y="1401"/>
                    </a:lnTo>
                    <a:lnTo>
                      <a:pt x="581" y="1395"/>
                    </a:lnTo>
                    <a:lnTo>
                      <a:pt x="581" y="1395"/>
                    </a:lnTo>
                    <a:lnTo>
                      <a:pt x="581" y="1395"/>
                    </a:lnTo>
                    <a:lnTo>
                      <a:pt x="581" y="1389"/>
                    </a:lnTo>
                    <a:lnTo>
                      <a:pt x="581" y="1389"/>
                    </a:lnTo>
                    <a:lnTo>
                      <a:pt x="581" y="1382"/>
                    </a:lnTo>
                    <a:lnTo>
                      <a:pt x="581" y="1382"/>
                    </a:lnTo>
                    <a:lnTo>
                      <a:pt x="581" y="1382"/>
                    </a:lnTo>
                    <a:lnTo>
                      <a:pt x="581" y="1376"/>
                    </a:lnTo>
                    <a:lnTo>
                      <a:pt x="587" y="1376"/>
                    </a:lnTo>
                    <a:lnTo>
                      <a:pt x="587" y="1370"/>
                    </a:lnTo>
                    <a:lnTo>
                      <a:pt x="612" y="1345"/>
                    </a:lnTo>
                    <a:lnTo>
                      <a:pt x="667" y="1339"/>
                    </a:lnTo>
                    <a:lnTo>
                      <a:pt x="667" y="1339"/>
                    </a:lnTo>
                    <a:lnTo>
                      <a:pt x="680" y="1345"/>
                    </a:lnTo>
                    <a:lnTo>
                      <a:pt x="680" y="1352"/>
                    </a:lnTo>
                    <a:lnTo>
                      <a:pt x="686" y="1352"/>
                    </a:lnTo>
                    <a:lnTo>
                      <a:pt x="692" y="1339"/>
                    </a:lnTo>
                    <a:lnTo>
                      <a:pt x="692" y="1339"/>
                    </a:lnTo>
                    <a:lnTo>
                      <a:pt x="717" y="1284"/>
                    </a:lnTo>
                    <a:lnTo>
                      <a:pt x="735" y="1197"/>
                    </a:lnTo>
                    <a:lnTo>
                      <a:pt x="735" y="1173"/>
                    </a:lnTo>
                    <a:lnTo>
                      <a:pt x="735" y="1166"/>
                    </a:lnTo>
                    <a:lnTo>
                      <a:pt x="723" y="1154"/>
                    </a:lnTo>
                    <a:lnTo>
                      <a:pt x="729" y="1142"/>
                    </a:lnTo>
                    <a:lnTo>
                      <a:pt x="729" y="1148"/>
                    </a:lnTo>
                    <a:lnTo>
                      <a:pt x="729" y="1148"/>
                    </a:lnTo>
                    <a:lnTo>
                      <a:pt x="729" y="1148"/>
                    </a:lnTo>
                    <a:lnTo>
                      <a:pt x="735" y="1154"/>
                    </a:lnTo>
                    <a:lnTo>
                      <a:pt x="735" y="1148"/>
                    </a:lnTo>
                    <a:lnTo>
                      <a:pt x="742" y="1148"/>
                    </a:lnTo>
                    <a:lnTo>
                      <a:pt x="742" y="1142"/>
                    </a:lnTo>
                    <a:lnTo>
                      <a:pt x="742" y="1117"/>
                    </a:lnTo>
                    <a:lnTo>
                      <a:pt x="742" y="1099"/>
                    </a:lnTo>
                    <a:lnTo>
                      <a:pt x="742" y="1086"/>
                    </a:lnTo>
                    <a:lnTo>
                      <a:pt x="748" y="1062"/>
                    </a:lnTo>
                    <a:lnTo>
                      <a:pt x="791" y="1037"/>
                    </a:lnTo>
                    <a:lnTo>
                      <a:pt x="810" y="1025"/>
                    </a:lnTo>
                    <a:lnTo>
                      <a:pt x="822" y="1006"/>
                    </a:lnTo>
                    <a:lnTo>
                      <a:pt x="840" y="981"/>
                    </a:lnTo>
                    <a:lnTo>
                      <a:pt x="840" y="969"/>
                    </a:lnTo>
                    <a:lnTo>
                      <a:pt x="834" y="975"/>
                    </a:lnTo>
                    <a:lnTo>
                      <a:pt x="828" y="975"/>
                    </a:lnTo>
                    <a:lnTo>
                      <a:pt x="803" y="988"/>
                    </a:lnTo>
                    <a:lnTo>
                      <a:pt x="785" y="981"/>
                    </a:lnTo>
                    <a:lnTo>
                      <a:pt x="785" y="981"/>
                    </a:lnTo>
                    <a:lnTo>
                      <a:pt x="773" y="975"/>
                    </a:lnTo>
                    <a:lnTo>
                      <a:pt x="773" y="975"/>
                    </a:lnTo>
                    <a:lnTo>
                      <a:pt x="760" y="975"/>
                    </a:lnTo>
                    <a:lnTo>
                      <a:pt x="760" y="975"/>
                    </a:lnTo>
                    <a:lnTo>
                      <a:pt x="754" y="975"/>
                    </a:lnTo>
                    <a:lnTo>
                      <a:pt x="754" y="969"/>
                    </a:lnTo>
                    <a:lnTo>
                      <a:pt x="754" y="969"/>
                    </a:lnTo>
                    <a:lnTo>
                      <a:pt x="748" y="969"/>
                    </a:lnTo>
                    <a:lnTo>
                      <a:pt x="748" y="969"/>
                    </a:lnTo>
                    <a:lnTo>
                      <a:pt x="748" y="963"/>
                    </a:lnTo>
                    <a:lnTo>
                      <a:pt x="748" y="963"/>
                    </a:lnTo>
                    <a:lnTo>
                      <a:pt x="748" y="963"/>
                    </a:lnTo>
                    <a:lnTo>
                      <a:pt x="735" y="957"/>
                    </a:lnTo>
                    <a:lnTo>
                      <a:pt x="729" y="963"/>
                    </a:lnTo>
                    <a:lnTo>
                      <a:pt x="717" y="963"/>
                    </a:lnTo>
                    <a:lnTo>
                      <a:pt x="705" y="963"/>
                    </a:lnTo>
                    <a:lnTo>
                      <a:pt x="723" y="950"/>
                    </a:lnTo>
                    <a:lnTo>
                      <a:pt x="748" y="950"/>
                    </a:lnTo>
                    <a:lnTo>
                      <a:pt x="760" y="950"/>
                    </a:lnTo>
                    <a:lnTo>
                      <a:pt x="766" y="950"/>
                    </a:lnTo>
                    <a:lnTo>
                      <a:pt x="773" y="957"/>
                    </a:lnTo>
                    <a:lnTo>
                      <a:pt x="779" y="963"/>
                    </a:lnTo>
                    <a:lnTo>
                      <a:pt x="797" y="963"/>
                    </a:lnTo>
                    <a:lnTo>
                      <a:pt x="797" y="963"/>
                    </a:lnTo>
                    <a:lnTo>
                      <a:pt x="803" y="950"/>
                    </a:lnTo>
                    <a:lnTo>
                      <a:pt x="803" y="950"/>
                    </a:lnTo>
                    <a:lnTo>
                      <a:pt x="797" y="944"/>
                    </a:lnTo>
                    <a:lnTo>
                      <a:pt x="791" y="926"/>
                    </a:lnTo>
                    <a:lnTo>
                      <a:pt x="791" y="926"/>
                    </a:lnTo>
                    <a:lnTo>
                      <a:pt x="785" y="926"/>
                    </a:lnTo>
                    <a:lnTo>
                      <a:pt x="785" y="932"/>
                    </a:lnTo>
                    <a:lnTo>
                      <a:pt x="785" y="932"/>
                    </a:lnTo>
                    <a:lnTo>
                      <a:pt x="785" y="938"/>
                    </a:lnTo>
                    <a:lnTo>
                      <a:pt x="785" y="938"/>
                    </a:lnTo>
                    <a:lnTo>
                      <a:pt x="785" y="944"/>
                    </a:lnTo>
                    <a:lnTo>
                      <a:pt x="779" y="938"/>
                    </a:lnTo>
                    <a:lnTo>
                      <a:pt x="779" y="926"/>
                    </a:lnTo>
                    <a:lnTo>
                      <a:pt x="791" y="920"/>
                    </a:lnTo>
                    <a:lnTo>
                      <a:pt x="791" y="920"/>
                    </a:lnTo>
                    <a:lnTo>
                      <a:pt x="803" y="944"/>
                    </a:lnTo>
                    <a:lnTo>
                      <a:pt x="803" y="950"/>
                    </a:lnTo>
                    <a:lnTo>
                      <a:pt x="803" y="950"/>
                    </a:lnTo>
                    <a:lnTo>
                      <a:pt x="803" y="957"/>
                    </a:lnTo>
                    <a:lnTo>
                      <a:pt x="803" y="957"/>
                    </a:lnTo>
                    <a:lnTo>
                      <a:pt x="803" y="957"/>
                    </a:lnTo>
                    <a:lnTo>
                      <a:pt x="803" y="957"/>
                    </a:lnTo>
                    <a:lnTo>
                      <a:pt x="797" y="969"/>
                    </a:lnTo>
                    <a:lnTo>
                      <a:pt x="797" y="969"/>
                    </a:lnTo>
                    <a:lnTo>
                      <a:pt x="803" y="969"/>
                    </a:lnTo>
                    <a:lnTo>
                      <a:pt x="803" y="969"/>
                    </a:lnTo>
                    <a:lnTo>
                      <a:pt x="803" y="975"/>
                    </a:lnTo>
                    <a:lnTo>
                      <a:pt x="803" y="975"/>
                    </a:lnTo>
                    <a:lnTo>
                      <a:pt x="803" y="975"/>
                    </a:lnTo>
                    <a:lnTo>
                      <a:pt x="810" y="975"/>
                    </a:lnTo>
                    <a:lnTo>
                      <a:pt x="810" y="975"/>
                    </a:lnTo>
                    <a:lnTo>
                      <a:pt x="822" y="975"/>
                    </a:lnTo>
                    <a:lnTo>
                      <a:pt x="822" y="975"/>
                    </a:lnTo>
                    <a:lnTo>
                      <a:pt x="822" y="969"/>
                    </a:lnTo>
                    <a:lnTo>
                      <a:pt x="816" y="969"/>
                    </a:lnTo>
                    <a:lnTo>
                      <a:pt x="822" y="963"/>
                    </a:lnTo>
                    <a:lnTo>
                      <a:pt x="822" y="963"/>
                    </a:lnTo>
                    <a:lnTo>
                      <a:pt x="828" y="963"/>
                    </a:lnTo>
                    <a:lnTo>
                      <a:pt x="828" y="963"/>
                    </a:lnTo>
                    <a:lnTo>
                      <a:pt x="828" y="969"/>
                    </a:lnTo>
                    <a:lnTo>
                      <a:pt x="828" y="969"/>
                    </a:lnTo>
                    <a:lnTo>
                      <a:pt x="828" y="969"/>
                    </a:lnTo>
                    <a:lnTo>
                      <a:pt x="828" y="969"/>
                    </a:lnTo>
                    <a:lnTo>
                      <a:pt x="834" y="969"/>
                    </a:lnTo>
                    <a:lnTo>
                      <a:pt x="834" y="969"/>
                    </a:lnTo>
                    <a:lnTo>
                      <a:pt x="834" y="969"/>
                    </a:lnTo>
                    <a:lnTo>
                      <a:pt x="834" y="969"/>
                    </a:lnTo>
                    <a:lnTo>
                      <a:pt x="828" y="963"/>
                    </a:lnTo>
                    <a:lnTo>
                      <a:pt x="828" y="963"/>
                    </a:lnTo>
                    <a:lnTo>
                      <a:pt x="834" y="963"/>
                    </a:lnTo>
                    <a:lnTo>
                      <a:pt x="834" y="957"/>
                    </a:lnTo>
                    <a:lnTo>
                      <a:pt x="834" y="963"/>
                    </a:lnTo>
                    <a:lnTo>
                      <a:pt x="840" y="963"/>
                    </a:lnTo>
                    <a:lnTo>
                      <a:pt x="840" y="957"/>
                    </a:lnTo>
                    <a:lnTo>
                      <a:pt x="853" y="950"/>
                    </a:lnTo>
                    <a:lnTo>
                      <a:pt x="871" y="926"/>
                    </a:lnTo>
                    <a:lnTo>
                      <a:pt x="871" y="920"/>
                    </a:lnTo>
                    <a:lnTo>
                      <a:pt x="871" y="920"/>
                    </a:lnTo>
                    <a:lnTo>
                      <a:pt x="871" y="913"/>
                    </a:lnTo>
                    <a:lnTo>
                      <a:pt x="871" y="907"/>
                    </a:lnTo>
                    <a:lnTo>
                      <a:pt x="865" y="883"/>
                    </a:lnTo>
                    <a:lnTo>
                      <a:pt x="865" y="883"/>
                    </a:lnTo>
                    <a:lnTo>
                      <a:pt x="853" y="876"/>
                    </a:lnTo>
                    <a:lnTo>
                      <a:pt x="853" y="876"/>
                    </a:lnTo>
                    <a:lnTo>
                      <a:pt x="853" y="876"/>
                    </a:lnTo>
                    <a:lnTo>
                      <a:pt x="853" y="876"/>
                    </a:lnTo>
                    <a:lnTo>
                      <a:pt x="853" y="883"/>
                    </a:lnTo>
                    <a:lnTo>
                      <a:pt x="840" y="870"/>
                    </a:lnTo>
                    <a:lnTo>
                      <a:pt x="840" y="870"/>
                    </a:lnTo>
                    <a:lnTo>
                      <a:pt x="834" y="858"/>
                    </a:lnTo>
                    <a:lnTo>
                      <a:pt x="834" y="858"/>
                    </a:lnTo>
                    <a:lnTo>
                      <a:pt x="834" y="858"/>
                    </a:lnTo>
                    <a:lnTo>
                      <a:pt x="834" y="858"/>
                    </a:lnTo>
                    <a:lnTo>
                      <a:pt x="840" y="864"/>
                    </a:lnTo>
                    <a:lnTo>
                      <a:pt x="840" y="864"/>
                    </a:lnTo>
                    <a:lnTo>
                      <a:pt x="840" y="864"/>
                    </a:lnTo>
                    <a:lnTo>
                      <a:pt x="847" y="864"/>
                    </a:lnTo>
                    <a:lnTo>
                      <a:pt x="847" y="870"/>
                    </a:lnTo>
                    <a:lnTo>
                      <a:pt x="853" y="870"/>
                    </a:lnTo>
                    <a:lnTo>
                      <a:pt x="853" y="870"/>
                    </a:lnTo>
                    <a:lnTo>
                      <a:pt x="853" y="864"/>
                    </a:lnTo>
                    <a:lnTo>
                      <a:pt x="840" y="852"/>
                    </a:lnTo>
                    <a:lnTo>
                      <a:pt x="810" y="821"/>
                    </a:lnTo>
                    <a:lnTo>
                      <a:pt x="791" y="815"/>
                    </a:lnTo>
                    <a:lnTo>
                      <a:pt x="779" y="815"/>
                    </a:lnTo>
                    <a:lnTo>
                      <a:pt x="779" y="815"/>
                    </a:lnTo>
                    <a:lnTo>
                      <a:pt x="773" y="815"/>
                    </a:lnTo>
                    <a:lnTo>
                      <a:pt x="773" y="815"/>
                    </a:lnTo>
                    <a:lnTo>
                      <a:pt x="766" y="809"/>
                    </a:lnTo>
                    <a:lnTo>
                      <a:pt x="766" y="778"/>
                    </a:lnTo>
                    <a:lnTo>
                      <a:pt x="766" y="735"/>
                    </a:lnTo>
                    <a:lnTo>
                      <a:pt x="766" y="728"/>
                    </a:lnTo>
                    <a:lnTo>
                      <a:pt x="766" y="728"/>
                    </a:lnTo>
                    <a:lnTo>
                      <a:pt x="766" y="728"/>
                    </a:lnTo>
                    <a:lnTo>
                      <a:pt x="760" y="728"/>
                    </a:lnTo>
                    <a:lnTo>
                      <a:pt x="760" y="722"/>
                    </a:lnTo>
                    <a:lnTo>
                      <a:pt x="760" y="722"/>
                    </a:lnTo>
                    <a:lnTo>
                      <a:pt x="760" y="679"/>
                    </a:lnTo>
                    <a:lnTo>
                      <a:pt x="766" y="679"/>
                    </a:lnTo>
                    <a:lnTo>
                      <a:pt x="766" y="679"/>
                    </a:lnTo>
                    <a:lnTo>
                      <a:pt x="773" y="679"/>
                    </a:lnTo>
                    <a:lnTo>
                      <a:pt x="779" y="642"/>
                    </a:lnTo>
                    <a:lnTo>
                      <a:pt x="779" y="605"/>
                    </a:lnTo>
                    <a:lnTo>
                      <a:pt x="779" y="599"/>
                    </a:lnTo>
                    <a:lnTo>
                      <a:pt x="779" y="599"/>
                    </a:lnTo>
                    <a:lnTo>
                      <a:pt x="779" y="599"/>
                    </a:lnTo>
                    <a:lnTo>
                      <a:pt x="773" y="593"/>
                    </a:lnTo>
                    <a:lnTo>
                      <a:pt x="773" y="580"/>
                    </a:lnTo>
                    <a:lnTo>
                      <a:pt x="773" y="574"/>
                    </a:lnTo>
                    <a:lnTo>
                      <a:pt x="779" y="574"/>
                    </a:lnTo>
                    <a:lnTo>
                      <a:pt x="779" y="568"/>
                    </a:lnTo>
                    <a:lnTo>
                      <a:pt x="779" y="568"/>
                    </a:lnTo>
                    <a:lnTo>
                      <a:pt x="779" y="574"/>
                    </a:lnTo>
                    <a:lnTo>
                      <a:pt x="785" y="580"/>
                    </a:lnTo>
                    <a:lnTo>
                      <a:pt x="797" y="580"/>
                    </a:lnTo>
                    <a:lnTo>
                      <a:pt x="803" y="580"/>
                    </a:lnTo>
                    <a:lnTo>
                      <a:pt x="803" y="580"/>
                    </a:lnTo>
                    <a:lnTo>
                      <a:pt x="816" y="562"/>
                    </a:lnTo>
                    <a:lnTo>
                      <a:pt x="847" y="525"/>
                    </a:lnTo>
                    <a:lnTo>
                      <a:pt x="853" y="512"/>
                    </a:lnTo>
                    <a:lnTo>
                      <a:pt x="853" y="512"/>
                    </a:lnTo>
                    <a:lnTo>
                      <a:pt x="853" y="512"/>
                    </a:lnTo>
                    <a:lnTo>
                      <a:pt x="847" y="512"/>
                    </a:lnTo>
                    <a:lnTo>
                      <a:pt x="840" y="512"/>
                    </a:lnTo>
                    <a:lnTo>
                      <a:pt x="853" y="494"/>
                    </a:lnTo>
                    <a:lnTo>
                      <a:pt x="859" y="475"/>
                    </a:lnTo>
                    <a:lnTo>
                      <a:pt x="878" y="475"/>
                    </a:lnTo>
                    <a:lnTo>
                      <a:pt x="884" y="475"/>
                    </a:lnTo>
                    <a:lnTo>
                      <a:pt x="890" y="463"/>
                    </a:lnTo>
                    <a:lnTo>
                      <a:pt x="890" y="457"/>
                    </a:lnTo>
                    <a:lnTo>
                      <a:pt x="896" y="444"/>
                    </a:lnTo>
                    <a:lnTo>
                      <a:pt x="896" y="444"/>
                    </a:lnTo>
                    <a:lnTo>
                      <a:pt x="902" y="432"/>
                    </a:lnTo>
                    <a:lnTo>
                      <a:pt x="902" y="432"/>
                    </a:lnTo>
                    <a:lnTo>
                      <a:pt x="902" y="432"/>
                    </a:lnTo>
                    <a:lnTo>
                      <a:pt x="908" y="432"/>
                    </a:lnTo>
                    <a:lnTo>
                      <a:pt x="933" y="426"/>
                    </a:lnTo>
                    <a:lnTo>
                      <a:pt x="939" y="426"/>
                    </a:lnTo>
                    <a:lnTo>
                      <a:pt x="945" y="420"/>
                    </a:lnTo>
                    <a:lnTo>
                      <a:pt x="964" y="414"/>
                    </a:lnTo>
                    <a:lnTo>
                      <a:pt x="989" y="389"/>
                    </a:lnTo>
                    <a:lnTo>
                      <a:pt x="989" y="389"/>
                    </a:lnTo>
                    <a:lnTo>
                      <a:pt x="989" y="389"/>
                    </a:lnTo>
                    <a:lnTo>
                      <a:pt x="995" y="370"/>
                    </a:lnTo>
                    <a:lnTo>
                      <a:pt x="995" y="364"/>
                    </a:lnTo>
                    <a:lnTo>
                      <a:pt x="995" y="352"/>
                    </a:lnTo>
                    <a:lnTo>
                      <a:pt x="1001" y="352"/>
                    </a:lnTo>
                    <a:lnTo>
                      <a:pt x="1007" y="340"/>
                    </a:lnTo>
                    <a:lnTo>
                      <a:pt x="1020" y="327"/>
                    </a:lnTo>
                    <a:lnTo>
                      <a:pt x="1020" y="327"/>
                    </a:lnTo>
                    <a:lnTo>
                      <a:pt x="1026" y="321"/>
                    </a:lnTo>
                    <a:lnTo>
                      <a:pt x="1032" y="321"/>
                    </a:lnTo>
                    <a:lnTo>
                      <a:pt x="1038" y="309"/>
                    </a:lnTo>
                    <a:lnTo>
                      <a:pt x="1038" y="296"/>
                    </a:lnTo>
                    <a:lnTo>
                      <a:pt x="1020" y="259"/>
                    </a:lnTo>
                    <a:lnTo>
                      <a:pt x="1020" y="259"/>
                    </a:lnTo>
                    <a:lnTo>
                      <a:pt x="1044" y="185"/>
                    </a:lnTo>
                    <a:lnTo>
                      <a:pt x="1075" y="148"/>
                    </a:lnTo>
                    <a:lnTo>
                      <a:pt x="1075" y="148"/>
                    </a:lnTo>
                    <a:lnTo>
                      <a:pt x="1075" y="136"/>
                    </a:lnTo>
                    <a:lnTo>
                      <a:pt x="1075" y="124"/>
                    </a:lnTo>
                    <a:lnTo>
                      <a:pt x="1081" y="105"/>
                    </a:lnTo>
                    <a:lnTo>
                      <a:pt x="1088" y="99"/>
                    </a:lnTo>
                    <a:lnTo>
                      <a:pt x="1088" y="99"/>
                    </a:lnTo>
                    <a:lnTo>
                      <a:pt x="1106" y="99"/>
                    </a:lnTo>
                    <a:lnTo>
                      <a:pt x="1137" y="111"/>
                    </a:lnTo>
                    <a:lnTo>
                      <a:pt x="1180" y="117"/>
                    </a:lnTo>
                    <a:lnTo>
                      <a:pt x="1193" y="111"/>
                    </a:lnTo>
                    <a:lnTo>
                      <a:pt x="1199" y="105"/>
                    </a:lnTo>
                    <a:lnTo>
                      <a:pt x="1211" y="111"/>
                    </a:lnTo>
                    <a:lnTo>
                      <a:pt x="1217" y="111"/>
                    </a:lnTo>
                    <a:lnTo>
                      <a:pt x="1236" y="130"/>
                    </a:lnTo>
                    <a:lnTo>
                      <a:pt x="1242" y="130"/>
                    </a:lnTo>
                    <a:lnTo>
                      <a:pt x="1254" y="136"/>
                    </a:lnTo>
                    <a:lnTo>
                      <a:pt x="1261" y="148"/>
                    </a:lnTo>
                    <a:lnTo>
                      <a:pt x="1267" y="148"/>
                    </a:lnTo>
                    <a:lnTo>
                      <a:pt x="1273" y="161"/>
                    </a:lnTo>
                    <a:lnTo>
                      <a:pt x="1273" y="235"/>
                    </a:lnTo>
                    <a:lnTo>
                      <a:pt x="1273" y="235"/>
                    </a:lnTo>
                    <a:lnTo>
                      <a:pt x="1273" y="253"/>
                    </a:lnTo>
                    <a:lnTo>
                      <a:pt x="1267" y="253"/>
                    </a:lnTo>
                    <a:lnTo>
                      <a:pt x="1267" y="253"/>
                    </a:lnTo>
                    <a:lnTo>
                      <a:pt x="1261" y="253"/>
                    </a:lnTo>
                    <a:lnTo>
                      <a:pt x="1261" y="253"/>
                    </a:lnTo>
                    <a:lnTo>
                      <a:pt x="1261" y="253"/>
                    </a:lnTo>
                    <a:lnTo>
                      <a:pt x="1261" y="247"/>
                    </a:lnTo>
                    <a:lnTo>
                      <a:pt x="1261" y="247"/>
                    </a:lnTo>
                    <a:lnTo>
                      <a:pt x="1261" y="247"/>
                    </a:lnTo>
                    <a:lnTo>
                      <a:pt x="1254" y="241"/>
                    </a:lnTo>
                    <a:lnTo>
                      <a:pt x="1254" y="241"/>
                    </a:lnTo>
                    <a:lnTo>
                      <a:pt x="1254" y="241"/>
                    </a:lnTo>
                    <a:lnTo>
                      <a:pt x="1236" y="247"/>
                    </a:lnTo>
                    <a:lnTo>
                      <a:pt x="1230" y="247"/>
                    </a:lnTo>
                    <a:lnTo>
                      <a:pt x="1217" y="253"/>
                    </a:lnTo>
                    <a:lnTo>
                      <a:pt x="1217" y="259"/>
                    </a:lnTo>
                    <a:lnTo>
                      <a:pt x="1211" y="278"/>
                    </a:lnTo>
                    <a:lnTo>
                      <a:pt x="1211" y="284"/>
                    </a:lnTo>
                    <a:lnTo>
                      <a:pt x="1211" y="284"/>
                    </a:lnTo>
                    <a:lnTo>
                      <a:pt x="1211" y="284"/>
                    </a:lnTo>
                    <a:lnTo>
                      <a:pt x="1211" y="284"/>
                    </a:lnTo>
                    <a:lnTo>
                      <a:pt x="1211" y="290"/>
                    </a:lnTo>
                    <a:lnTo>
                      <a:pt x="1205" y="296"/>
                    </a:lnTo>
                    <a:lnTo>
                      <a:pt x="1205" y="296"/>
                    </a:lnTo>
                    <a:lnTo>
                      <a:pt x="1205" y="303"/>
                    </a:lnTo>
                    <a:lnTo>
                      <a:pt x="1168" y="346"/>
                    </a:lnTo>
                    <a:lnTo>
                      <a:pt x="1162" y="358"/>
                    </a:lnTo>
                    <a:lnTo>
                      <a:pt x="1149" y="377"/>
                    </a:lnTo>
                    <a:lnTo>
                      <a:pt x="1143" y="383"/>
                    </a:lnTo>
                    <a:lnTo>
                      <a:pt x="1137" y="389"/>
                    </a:lnTo>
                    <a:lnTo>
                      <a:pt x="1137" y="389"/>
                    </a:lnTo>
                    <a:lnTo>
                      <a:pt x="1131" y="389"/>
                    </a:lnTo>
                    <a:lnTo>
                      <a:pt x="1131" y="389"/>
                    </a:lnTo>
                    <a:lnTo>
                      <a:pt x="1118" y="401"/>
                    </a:lnTo>
                    <a:lnTo>
                      <a:pt x="1118" y="401"/>
                    </a:lnTo>
                    <a:lnTo>
                      <a:pt x="1118" y="407"/>
                    </a:lnTo>
                    <a:lnTo>
                      <a:pt x="1118" y="414"/>
                    </a:lnTo>
                    <a:lnTo>
                      <a:pt x="1112" y="420"/>
                    </a:lnTo>
                    <a:lnTo>
                      <a:pt x="1112" y="420"/>
                    </a:lnTo>
                    <a:lnTo>
                      <a:pt x="1112" y="426"/>
                    </a:lnTo>
                    <a:lnTo>
                      <a:pt x="1106" y="426"/>
                    </a:lnTo>
                    <a:lnTo>
                      <a:pt x="1106" y="420"/>
                    </a:lnTo>
                    <a:lnTo>
                      <a:pt x="1106" y="420"/>
                    </a:lnTo>
                    <a:lnTo>
                      <a:pt x="1106" y="414"/>
                    </a:lnTo>
                    <a:lnTo>
                      <a:pt x="1100" y="414"/>
                    </a:lnTo>
                    <a:lnTo>
                      <a:pt x="1081" y="438"/>
                    </a:lnTo>
                    <a:lnTo>
                      <a:pt x="1075" y="438"/>
                    </a:lnTo>
                    <a:lnTo>
                      <a:pt x="1075" y="438"/>
                    </a:lnTo>
                    <a:lnTo>
                      <a:pt x="1081" y="444"/>
                    </a:lnTo>
                    <a:lnTo>
                      <a:pt x="1088" y="451"/>
                    </a:lnTo>
                    <a:lnTo>
                      <a:pt x="1088" y="451"/>
                    </a:lnTo>
                    <a:lnTo>
                      <a:pt x="1088" y="451"/>
                    </a:lnTo>
                    <a:lnTo>
                      <a:pt x="1075" y="444"/>
                    </a:lnTo>
                    <a:lnTo>
                      <a:pt x="1075" y="444"/>
                    </a:lnTo>
                    <a:lnTo>
                      <a:pt x="1075" y="444"/>
                    </a:lnTo>
                    <a:lnTo>
                      <a:pt x="1075" y="444"/>
                    </a:lnTo>
                    <a:lnTo>
                      <a:pt x="1075" y="451"/>
                    </a:lnTo>
                    <a:lnTo>
                      <a:pt x="1075" y="451"/>
                    </a:lnTo>
                    <a:lnTo>
                      <a:pt x="1081" y="457"/>
                    </a:lnTo>
                    <a:lnTo>
                      <a:pt x="1081" y="457"/>
                    </a:lnTo>
                    <a:lnTo>
                      <a:pt x="1081" y="457"/>
                    </a:lnTo>
                    <a:lnTo>
                      <a:pt x="1088" y="463"/>
                    </a:lnTo>
                    <a:lnTo>
                      <a:pt x="1088" y="463"/>
                    </a:lnTo>
                    <a:lnTo>
                      <a:pt x="1088" y="469"/>
                    </a:lnTo>
                    <a:lnTo>
                      <a:pt x="1081" y="469"/>
                    </a:lnTo>
                    <a:lnTo>
                      <a:pt x="1063" y="488"/>
                    </a:lnTo>
                    <a:lnTo>
                      <a:pt x="1063" y="488"/>
                    </a:lnTo>
                    <a:lnTo>
                      <a:pt x="1057" y="488"/>
                    </a:lnTo>
                    <a:lnTo>
                      <a:pt x="1057" y="488"/>
                    </a:lnTo>
                    <a:lnTo>
                      <a:pt x="1057" y="482"/>
                    </a:lnTo>
                    <a:lnTo>
                      <a:pt x="1057" y="475"/>
                    </a:lnTo>
                    <a:lnTo>
                      <a:pt x="1057" y="475"/>
                    </a:lnTo>
                    <a:lnTo>
                      <a:pt x="1032" y="475"/>
                    </a:lnTo>
                    <a:lnTo>
                      <a:pt x="1032" y="482"/>
                    </a:lnTo>
                    <a:lnTo>
                      <a:pt x="1032" y="482"/>
                    </a:lnTo>
                    <a:lnTo>
                      <a:pt x="1032" y="482"/>
                    </a:lnTo>
                    <a:lnTo>
                      <a:pt x="1032" y="488"/>
                    </a:lnTo>
                    <a:lnTo>
                      <a:pt x="1032" y="494"/>
                    </a:lnTo>
                    <a:lnTo>
                      <a:pt x="1038" y="494"/>
                    </a:lnTo>
                    <a:lnTo>
                      <a:pt x="1038" y="500"/>
                    </a:lnTo>
                    <a:lnTo>
                      <a:pt x="1038" y="500"/>
                    </a:lnTo>
                    <a:lnTo>
                      <a:pt x="1020" y="525"/>
                    </a:lnTo>
                    <a:lnTo>
                      <a:pt x="1007" y="537"/>
                    </a:lnTo>
                    <a:lnTo>
                      <a:pt x="1007" y="537"/>
                    </a:lnTo>
                    <a:lnTo>
                      <a:pt x="1007" y="543"/>
                    </a:lnTo>
                    <a:lnTo>
                      <a:pt x="1007" y="562"/>
                    </a:lnTo>
                    <a:lnTo>
                      <a:pt x="1007" y="562"/>
                    </a:lnTo>
                    <a:lnTo>
                      <a:pt x="1007" y="580"/>
                    </a:lnTo>
                    <a:lnTo>
                      <a:pt x="1007" y="580"/>
                    </a:lnTo>
                    <a:lnTo>
                      <a:pt x="1013" y="593"/>
                    </a:lnTo>
                    <a:lnTo>
                      <a:pt x="1020" y="623"/>
                    </a:lnTo>
                    <a:lnTo>
                      <a:pt x="1038" y="704"/>
                    </a:lnTo>
                    <a:lnTo>
                      <a:pt x="1038" y="735"/>
                    </a:lnTo>
                    <a:lnTo>
                      <a:pt x="1032" y="735"/>
                    </a:lnTo>
                    <a:lnTo>
                      <a:pt x="1032" y="759"/>
                    </a:lnTo>
                    <a:lnTo>
                      <a:pt x="1026" y="765"/>
                    </a:lnTo>
                    <a:lnTo>
                      <a:pt x="1026" y="765"/>
                    </a:lnTo>
                    <a:lnTo>
                      <a:pt x="1020" y="765"/>
                    </a:lnTo>
                    <a:lnTo>
                      <a:pt x="1020" y="765"/>
                    </a:lnTo>
                    <a:lnTo>
                      <a:pt x="1020" y="765"/>
                    </a:lnTo>
                    <a:lnTo>
                      <a:pt x="1020" y="765"/>
                    </a:lnTo>
                    <a:lnTo>
                      <a:pt x="1026" y="784"/>
                    </a:lnTo>
                    <a:lnTo>
                      <a:pt x="1026" y="784"/>
                    </a:lnTo>
                    <a:lnTo>
                      <a:pt x="1020" y="790"/>
                    </a:lnTo>
                    <a:lnTo>
                      <a:pt x="1020" y="790"/>
                    </a:lnTo>
                    <a:lnTo>
                      <a:pt x="1020" y="815"/>
                    </a:lnTo>
                    <a:lnTo>
                      <a:pt x="1020" y="815"/>
                    </a:lnTo>
                    <a:lnTo>
                      <a:pt x="1026" y="821"/>
                    </a:lnTo>
                    <a:lnTo>
                      <a:pt x="1038" y="833"/>
                    </a:lnTo>
                    <a:lnTo>
                      <a:pt x="1044" y="827"/>
                    </a:lnTo>
                    <a:lnTo>
                      <a:pt x="1051" y="821"/>
                    </a:lnTo>
                    <a:lnTo>
                      <a:pt x="1051" y="821"/>
                    </a:lnTo>
                    <a:lnTo>
                      <a:pt x="1051" y="821"/>
                    </a:lnTo>
                    <a:lnTo>
                      <a:pt x="1051" y="821"/>
                    </a:lnTo>
                    <a:lnTo>
                      <a:pt x="1051" y="833"/>
                    </a:lnTo>
                    <a:lnTo>
                      <a:pt x="1069" y="839"/>
                    </a:lnTo>
                    <a:lnTo>
                      <a:pt x="1075" y="846"/>
                    </a:lnTo>
                    <a:lnTo>
                      <a:pt x="1100" y="846"/>
                    </a:lnTo>
                    <a:lnTo>
                      <a:pt x="1100" y="852"/>
                    </a:lnTo>
                    <a:lnTo>
                      <a:pt x="1100" y="852"/>
                    </a:lnTo>
                    <a:lnTo>
                      <a:pt x="1094" y="858"/>
                    </a:lnTo>
                    <a:lnTo>
                      <a:pt x="1094" y="858"/>
                    </a:lnTo>
                    <a:lnTo>
                      <a:pt x="1094" y="864"/>
                    </a:lnTo>
                    <a:lnTo>
                      <a:pt x="1094" y="864"/>
                    </a:lnTo>
                    <a:lnTo>
                      <a:pt x="1088" y="864"/>
                    </a:lnTo>
                    <a:lnTo>
                      <a:pt x="1094" y="864"/>
                    </a:lnTo>
                    <a:lnTo>
                      <a:pt x="1094" y="864"/>
                    </a:lnTo>
                    <a:lnTo>
                      <a:pt x="1094" y="864"/>
                    </a:lnTo>
                    <a:lnTo>
                      <a:pt x="1094" y="864"/>
                    </a:lnTo>
                    <a:lnTo>
                      <a:pt x="1100" y="864"/>
                    </a:lnTo>
                    <a:lnTo>
                      <a:pt x="1100" y="864"/>
                    </a:lnTo>
                    <a:lnTo>
                      <a:pt x="1100" y="864"/>
                    </a:lnTo>
                    <a:lnTo>
                      <a:pt x="1100" y="864"/>
                    </a:lnTo>
                    <a:lnTo>
                      <a:pt x="1100" y="864"/>
                    </a:lnTo>
                    <a:lnTo>
                      <a:pt x="1100" y="870"/>
                    </a:lnTo>
                    <a:lnTo>
                      <a:pt x="1100" y="870"/>
                    </a:lnTo>
                    <a:lnTo>
                      <a:pt x="1094" y="870"/>
                    </a:lnTo>
                    <a:lnTo>
                      <a:pt x="1094" y="870"/>
                    </a:lnTo>
                    <a:lnTo>
                      <a:pt x="1094" y="870"/>
                    </a:lnTo>
                    <a:lnTo>
                      <a:pt x="1100" y="870"/>
                    </a:lnTo>
                    <a:lnTo>
                      <a:pt x="1100" y="870"/>
                    </a:lnTo>
                    <a:lnTo>
                      <a:pt x="1106" y="870"/>
                    </a:lnTo>
                    <a:lnTo>
                      <a:pt x="1106" y="864"/>
                    </a:lnTo>
                    <a:lnTo>
                      <a:pt x="1112" y="864"/>
                    </a:lnTo>
                    <a:lnTo>
                      <a:pt x="1112" y="864"/>
                    </a:lnTo>
                    <a:lnTo>
                      <a:pt x="1118" y="858"/>
                    </a:lnTo>
                    <a:lnTo>
                      <a:pt x="1125" y="852"/>
                    </a:lnTo>
                    <a:lnTo>
                      <a:pt x="1131" y="852"/>
                    </a:lnTo>
                    <a:lnTo>
                      <a:pt x="1125" y="864"/>
                    </a:lnTo>
                    <a:lnTo>
                      <a:pt x="1125" y="864"/>
                    </a:lnTo>
                    <a:lnTo>
                      <a:pt x="1118" y="864"/>
                    </a:lnTo>
                    <a:lnTo>
                      <a:pt x="1118" y="870"/>
                    </a:lnTo>
                    <a:lnTo>
                      <a:pt x="1118" y="870"/>
                    </a:lnTo>
                    <a:lnTo>
                      <a:pt x="1118" y="870"/>
                    </a:lnTo>
                    <a:lnTo>
                      <a:pt x="1118" y="876"/>
                    </a:lnTo>
                    <a:lnTo>
                      <a:pt x="1118" y="876"/>
                    </a:lnTo>
                    <a:lnTo>
                      <a:pt x="1131" y="895"/>
                    </a:lnTo>
                    <a:lnTo>
                      <a:pt x="1131" y="901"/>
                    </a:lnTo>
                    <a:lnTo>
                      <a:pt x="1131" y="907"/>
                    </a:lnTo>
                    <a:lnTo>
                      <a:pt x="1131" y="913"/>
                    </a:lnTo>
                    <a:lnTo>
                      <a:pt x="1118" y="920"/>
                    </a:lnTo>
                    <a:lnTo>
                      <a:pt x="1137" y="920"/>
                    </a:lnTo>
                    <a:lnTo>
                      <a:pt x="1143" y="907"/>
                    </a:lnTo>
                    <a:lnTo>
                      <a:pt x="1149" y="895"/>
                    </a:lnTo>
                    <a:lnTo>
                      <a:pt x="1149" y="901"/>
                    </a:lnTo>
                    <a:lnTo>
                      <a:pt x="1168" y="901"/>
                    </a:lnTo>
                    <a:lnTo>
                      <a:pt x="1205" y="889"/>
                    </a:lnTo>
                    <a:lnTo>
                      <a:pt x="1205" y="895"/>
                    </a:lnTo>
                    <a:lnTo>
                      <a:pt x="1236" y="876"/>
                    </a:lnTo>
                    <a:lnTo>
                      <a:pt x="1261" y="870"/>
                    </a:lnTo>
                    <a:lnTo>
                      <a:pt x="1254" y="870"/>
                    </a:lnTo>
                    <a:lnTo>
                      <a:pt x="1254" y="870"/>
                    </a:lnTo>
                    <a:lnTo>
                      <a:pt x="1261" y="864"/>
                    </a:lnTo>
                    <a:lnTo>
                      <a:pt x="1273" y="864"/>
                    </a:lnTo>
                    <a:lnTo>
                      <a:pt x="1279" y="864"/>
                    </a:lnTo>
                    <a:lnTo>
                      <a:pt x="1279" y="864"/>
                    </a:lnTo>
                    <a:lnTo>
                      <a:pt x="1279" y="858"/>
                    </a:lnTo>
                    <a:lnTo>
                      <a:pt x="1285" y="852"/>
                    </a:lnTo>
                    <a:lnTo>
                      <a:pt x="1291" y="852"/>
                    </a:lnTo>
                    <a:lnTo>
                      <a:pt x="1291" y="852"/>
                    </a:lnTo>
                    <a:lnTo>
                      <a:pt x="1291" y="852"/>
                    </a:lnTo>
                    <a:lnTo>
                      <a:pt x="1291" y="858"/>
                    </a:lnTo>
                    <a:lnTo>
                      <a:pt x="1291" y="858"/>
                    </a:lnTo>
                    <a:lnTo>
                      <a:pt x="1285" y="858"/>
                    </a:lnTo>
                    <a:lnTo>
                      <a:pt x="1285" y="858"/>
                    </a:lnTo>
                    <a:lnTo>
                      <a:pt x="1291" y="864"/>
                    </a:lnTo>
                    <a:lnTo>
                      <a:pt x="1291" y="864"/>
                    </a:lnTo>
                    <a:lnTo>
                      <a:pt x="1298" y="864"/>
                    </a:lnTo>
                    <a:lnTo>
                      <a:pt x="1298" y="864"/>
                    </a:lnTo>
                    <a:lnTo>
                      <a:pt x="1298" y="864"/>
                    </a:lnTo>
                    <a:lnTo>
                      <a:pt x="1298" y="864"/>
                    </a:lnTo>
                    <a:lnTo>
                      <a:pt x="1298" y="864"/>
                    </a:lnTo>
                    <a:lnTo>
                      <a:pt x="1291" y="864"/>
                    </a:lnTo>
                    <a:lnTo>
                      <a:pt x="1291" y="858"/>
                    </a:lnTo>
                    <a:lnTo>
                      <a:pt x="1291" y="858"/>
                    </a:lnTo>
                    <a:lnTo>
                      <a:pt x="1291" y="858"/>
                    </a:lnTo>
                    <a:lnTo>
                      <a:pt x="1304" y="864"/>
                    </a:lnTo>
                    <a:lnTo>
                      <a:pt x="1304" y="864"/>
                    </a:lnTo>
                    <a:lnTo>
                      <a:pt x="1304" y="864"/>
                    </a:lnTo>
                    <a:lnTo>
                      <a:pt x="1304" y="852"/>
                    </a:lnTo>
                    <a:lnTo>
                      <a:pt x="1304" y="852"/>
                    </a:lnTo>
                    <a:lnTo>
                      <a:pt x="1304" y="846"/>
                    </a:lnTo>
                    <a:lnTo>
                      <a:pt x="1298" y="846"/>
                    </a:lnTo>
                    <a:lnTo>
                      <a:pt x="1304" y="846"/>
                    </a:lnTo>
                    <a:lnTo>
                      <a:pt x="1304" y="846"/>
                    </a:lnTo>
                    <a:lnTo>
                      <a:pt x="1310" y="852"/>
                    </a:lnTo>
                    <a:lnTo>
                      <a:pt x="1310" y="858"/>
                    </a:lnTo>
                    <a:lnTo>
                      <a:pt x="1310" y="858"/>
                    </a:lnTo>
                    <a:lnTo>
                      <a:pt x="1310" y="858"/>
                    </a:lnTo>
                    <a:lnTo>
                      <a:pt x="1316" y="858"/>
                    </a:lnTo>
                    <a:lnTo>
                      <a:pt x="1316" y="858"/>
                    </a:lnTo>
                    <a:lnTo>
                      <a:pt x="1316" y="858"/>
                    </a:lnTo>
                    <a:lnTo>
                      <a:pt x="1310" y="846"/>
                    </a:lnTo>
                    <a:lnTo>
                      <a:pt x="1310" y="846"/>
                    </a:lnTo>
                    <a:lnTo>
                      <a:pt x="1316" y="846"/>
                    </a:lnTo>
                    <a:lnTo>
                      <a:pt x="1335" y="846"/>
                    </a:lnTo>
                    <a:lnTo>
                      <a:pt x="1341" y="846"/>
                    </a:lnTo>
                    <a:lnTo>
                      <a:pt x="1341" y="839"/>
                    </a:lnTo>
                    <a:lnTo>
                      <a:pt x="1341" y="839"/>
                    </a:lnTo>
                    <a:lnTo>
                      <a:pt x="1341" y="839"/>
                    </a:lnTo>
                    <a:lnTo>
                      <a:pt x="1335" y="833"/>
                    </a:lnTo>
                    <a:lnTo>
                      <a:pt x="1335" y="833"/>
                    </a:lnTo>
                    <a:lnTo>
                      <a:pt x="1341" y="833"/>
                    </a:lnTo>
                    <a:lnTo>
                      <a:pt x="1341" y="833"/>
                    </a:lnTo>
                    <a:lnTo>
                      <a:pt x="1341" y="821"/>
                    </a:lnTo>
                    <a:lnTo>
                      <a:pt x="1347" y="821"/>
                    </a:lnTo>
                    <a:lnTo>
                      <a:pt x="1347" y="827"/>
                    </a:lnTo>
                    <a:lnTo>
                      <a:pt x="1341" y="833"/>
                    </a:lnTo>
                    <a:lnTo>
                      <a:pt x="1341" y="833"/>
                    </a:lnTo>
                    <a:lnTo>
                      <a:pt x="1341" y="833"/>
                    </a:lnTo>
                    <a:lnTo>
                      <a:pt x="1341" y="833"/>
                    </a:lnTo>
                    <a:lnTo>
                      <a:pt x="1341" y="833"/>
                    </a:lnTo>
                    <a:lnTo>
                      <a:pt x="1341" y="839"/>
                    </a:lnTo>
                    <a:lnTo>
                      <a:pt x="1341" y="839"/>
                    </a:lnTo>
                    <a:lnTo>
                      <a:pt x="1341" y="839"/>
                    </a:lnTo>
                    <a:lnTo>
                      <a:pt x="1341" y="839"/>
                    </a:lnTo>
                    <a:lnTo>
                      <a:pt x="1341" y="839"/>
                    </a:lnTo>
                    <a:lnTo>
                      <a:pt x="1341" y="846"/>
                    </a:lnTo>
                    <a:lnTo>
                      <a:pt x="1347" y="839"/>
                    </a:lnTo>
                    <a:lnTo>
                      <a:pt x="1347" y="839"/>
                    </a:lnTo>
                    <a:lnTo>
                      <a:pt x="1353" y="839"/>
                    </a:lnTo>
                    <a:lnTo>
                      <a:pt x="1353" y="839"/>
                    </a:lnTo>
                    <a:lnTo>
                      <a:pt x="1353" y="846"/>
                    </a:lnTo>
                    <a:lnTo>
                      <a:pt x="1397" y="833"/>
                    </a:lnTo>
                    <a:lnTo>
                      <a:pt x="1403" y="839"/>
                    </a:lnTo>
                    <a:lnTo>
                      <a:pt x="1415" y="833"/>
                    </a:lnTo>
                    <a:lnTo>
                      <a:pt x="1415" y="833"/>
                    </a:lnTo>
                    <a:lnTo>
                      <a:pt x="1421" y="827"/>
                    </a:lnTo>
                    <a:lnTo>
                      <a:pt x="1421" y="827"/>
                    </a:lnTo>
                    <a:lnTo>
                      <a:pt x="1427" y="827"/>
                    </a:lnTo>
                    <a:lnTo>
                      <a:pt x="1427" y="821"/>
                    </a:lnTo>
                    <a:lnTo>
                      <a:pt x="1452" y="790"/>
                    </a:lnTo>
                    <a:lnTo>
                      <a:pt x="1458" y="784"/>
                    </a:lnTo>
                    <a:lnTo>
                      <a:pt x="1464" y="784"/>
                    </a:lnTo>
                    <a:lnTo>
                      <a:pt x="1483" y="759"/>
                    </a:lnTo>
                    <a:lnTo>
                      <a:pt x="1483" y="759"/>
                    </a:lnTo>
                    <a:lnTo>
                      <a:pt x="1495" y="753"/>
                    </a:lnTo>
                    <a:lnTo>
                      <a:pt x="1501" y="747"/>
                    </a:lnTo>
                    <a:lnTo>
                      <a:pt x="1514" y="735"/>
                    </a:lnTo>
                    <a:lnTo>
                      <a:pt x="1539" y="704"/>
                    </a:lnTo>
                    <a:lnTo>
                      <a:pt x="1545" y="691"/>
                    </a:lnTo>
                    <a:lnTo>
                      <a:pt x="1557" y="679"/>
                    </a:lnTo>
                    <a:lnTo>
                      <a:pt x="1557" y="673"/>
                    </a:lnTo>
                    <a:lnTo>
                      <a:pt x="1557" y="673"/>
                    </a:lnTo>
                    <a:lnTo>
                      <a:pt x="1563" y="667"/>
                    </a:lnTo>
                    <a:lnTo>
                      <a:pt x="1576" y="648"/>
                    </a:lnTo>
                    <a:lnTo>
                      <a:pt x="1582" y="642"/>
                    </a:lnTo>
                    <a:lnTo>
                      <a:pt x="1594" y="623"/>
                    </a:lnTo>
                    <a:lnTo>
                      <a:pt x="1613" y="599"/>
                    </a:lnTo>
                    <a:lnTo>
                      <a:pt x="1631" y="574"/>
                    </a:lnTo>
                    <a:lnTo>
                      <a:pt x="1637" y="574"/>
                    </a:lnTo>
                    <a:lnTo>
                      <a:pt x="1637" y="574"/>
                    </a:lnTo>
                    <a:lnTo>
                      <a:pt x="1637" y="568"/>
                    </a:lnTo>
                    <a:lnTo>
                      <a:pt x="1644" y="543"/>
                    </a:lnTo>
                    <a:lnTo>
                      <a:pt x="1644" y="543"/>
                    </a:lnTo>
                    <a:lnTo>
                      <a:pt x="1650" y="537"/>
                    </a:lnTo>
                    <a:lnTo>
                      <a:pt x="1650" y="531"/>
                    </a:lnTo>
                    <a:lnTo>
                      <a:pt x="1656" y="519"/>
                    </a:lnTo>
                    <a:lnTo>
                      <a:pt x="1656" y="519"/>
                    </a:lnTo>
                    <a:lnTo>
                      <a:pt x="1650" y="512"/>
                    </a:lnTo>
                    <a:lnTo>
                      <a:pt x="1650" y="512"/>
                    </a:lnTo>
                    <a:lnTo>
                      <a:pt x="1631" y="482"/>
                    </a:lnTo>
                    <a:lnTo>
                      <a:pt x="1631" y="482"/>
                    </a:lnTo>
                    <a:lnTo>
                      <a:pt x="1631" y="475"/>
                    </a:lnTo>
                    <a:lnTo>
                      <a:pt x="1607" y="457"/>
                    </a:lnTo>
                    <a:lnTo>
                      <a:pt x="1607" y="451"/>
                    </a:lnTo>
                    <a:lnTo>
                      <a:pt x="1600" y="451"/>
                    </a:lnTo>
                    <a:lnTo>
                      <a:pt x="1594" y="444"/>
                    </a:lnTo>
                    <a:lnTo>
                      <a:pt x="1588" y="444"/>
                    </a:lnTo>
                    <a:lnTo>
                      <a:pt x="1569" y="426"/>
                    </a:lnTo>
                    <a:lnTo>
                      <a:pt x="1569" y="426"/>
                    </a:lnTo>
                    <a:lnTo>
                      <a:pt x="1557" y="407"/>
                    </a:lnTo>
                    <a:lnTo>
                      <a:pt x="1557" y="407"/>
                    </a:lnTo>
                    <a:lnTo>
                      <a:pt x="1557" y="407"/>
                    </a:lnTo>
                    <a:lnTo>
                      <a:pt x="1557" y="407"/>
                    </a:lnTo>
                    <a:lnTo>
                      <a:pt x="1563" y="401"/>
                    </a:lnTo>
                    <a:lnTo>
                      <a:pt x="1576" y="395"/>
                    </a:lnTo>
                    <a:lnTo>
                      <a:pt x="1588" y="370"/>
                    </a:lnTo>
                    <a:lnTo>
                      <a:pt x="1588" y="370"/>
                    </a:lnTo>
                    <a:lnTo>
                      <a:pt x="1594" y="364"/>
                    </a:lnTo>
                    <a:lnTo>
                      <a:pt x="1594" y="358"/>
                    </a:lnTo>
                    <a:lnTo>
                      <a:pt x="1594" y="358"/>
                    </a:lnTo>
                    <a:lnTo>
                      <a:pt x="1594" y="340"/>
                    </a:lnTo>
                    <a:lnTo>
                      <a:pt x="1594" y="340"/>
                    </a:lnTo>
                    <a:lnTo>
                      <a:pt x="1594" y="333"/>
                    </a:lnTo>
                    <a:lnTo>
                      <a:pt x="1588" y="333"/>
                    </a:lnTo>
                    <a:lnTo>
                      <a:pt x="1582" y="327"/>
                    </a:lnTo>
                    <a:lnTo>
                      <a:pt x="1569" y="278"/>
                    </a:lnTo>
                    <a:lnTo>
                      <a:pt x="1563" y="259"/>
                    </a:lnTo>
                    <a:lnTo>
                      <a:pt x="1563" y="259"/>
                    </a:lnTo>
                    <a:lnTo>
                      <a:pt x="1563" y="259"/>
                    </a:lnTo>
                    <a:lnTo>
                      <a:pt x="1557" y="259"/>
                    </a:lnTo>
                    <a:lnTo>
                      <a:pt x="1551" y="259"/>
                    </a:lnTo>
                    <a:lnTo>
                      <a:pt x="1551" y="259"/>
                    </a:lnTo>
                    <a:lnTo>
                      <a:pt x="1545" y="259"/>
                    </a:lnTo>
                    <a:lnTo>
                      <a:pt x="1545" y="253"/>
                    </a:lnTo>
                    <a:lnTo>
                      <a:pt x="1539" y="253"/>
                    </a:lnTo>
                    <a:lnTo>
                      <a:pt x="1539" y="247"/>
                    </a:lnTo>
                    <a:lnTo>
                      <a:pt x="1539" y="247"/>
                    </a:lnTo>
                    <a:lnTo>
                      <a:pt x="1532" y="241"/>
                    </a:lnTo>
                    <a:lnTo>
                      <a:pt x="1532" y="241"/>
                    </a:lnTo>
                    <a:lnTo>
                      <a:pt x="1532" y="235"/>
                    </a:lnTo>
                    <a:lnTo>
                      <a:pt x="1532" y="228"/>
                    </a:lnTo>
                    <a:lnTo>
                      <a:pt x="1532" y="222"/>
                    </a:lnTo>
                    <a:lnTo>
                      <a:pt x="1545" y="136"/>
                    </a:lnTo>
                    <a:lnTo>
                      <a:pt x="1545" y="130"/>
                    </a:lnTo>
                    <a:lnTo>
                      <a:pt x="1557" y="124"/>
                    </a:lnTo>
                    <a:lnTo>
                      <a:pt x="1557" y="124"/>
                    </a:lnTo>
                    <a:lnTo>
                      <a:pt x="1563" y="124"/>
                    </a:lnTo>
                    <a:lnTo>
                      <a:pt x="1563" y="130"/>
                    </a:lnTo>
                    <a:lnTo>
                      <a:pt x="1563" y="130"/>
                    </a:lnTo>
                    <a:lnTo>
                      <a:pt x="1563" y="130"/>
                    </a:lnTo>
                    <a:lnTo>
                      <a:pt x="1563" y="124"/>
                    </a:lnTo>
                    <a:lnTo>
                      <a:pt x="1563" y="124"/>
                    </a:lnTo>
                    <a:lnTo>
                      <a:pt x="1563" y="124"/>
                    </a:lnTo>
                    <a:lnTo>
                      <a:pt x="1563" y="105"/>
                    </a:lnTo>
                    <a:lnTo>
                      <a:pt x="1563" y="105"/>
                    </a:lnTo>
                    <a:lnTo>
                      <a:pt x="1563" y="99"/>
                    </a:lnTo>
                    <a:lnTo>
                      <a:pt x="1551" y="62"/>
                    </a:lnTo>
                    <a:lnTo>
                      <a:pt x="1551" y="62"/>
                    </a:lnTo>
                    <a:lnTo>
                      <a:pt x="1551" y="56"/>
                    </a:lnTo>
                    <a:lnTo>
                      <a:pt x="1526" y="0"/>
                    </a:lnTo>
                    <a:lnTo>
                      <a:pt x="1168" y="0"/>
                    </a:lnTo>
                    <a:lnTo>
                      <a:pt x="655" y="0"/>
                    </a:lnTo>
                    <a:lnTo>
                      <a:pt x="519" y="0"/>
                    </a:lnTo>
                    <a:lnTo>
                      <a:pt x="513" y="13"/>
                    </a:lnTo>
                    <a:lnTo>
                      <a:pt x="519" y="19"/>
                    </a:lnTo>
                    <a:lnTo>
                      <a:pt x="513" y="19"/>
                    </a:lnTo>
                    <a:lnTo>
                      <a:pt x="513" y="19"/>
                    </a:lnTo>
                    <a:lnTo>
                      <a:pt x="513" y="19"/>
                    </a:lnTo>
                    <a:lnTo>
                      <a:pt x="513" y="19"/>
                    </a:lnTo>
                    <a:lnTo>
                      <a:pt x="507" y="25"/>
                    </a:lnTo>
                    <a:lnTo>
                      <a:pt x="507" y="31"/>
                    </a:lnTo>
                    <a:lnTo>
                      <a:pt x="507" y="31"/>
                    </a:lnTo>
                    <a:lnTo>
                      <a:pt x="507" y="31"/>
                    </a:lnTo>
                    <a:lnTo>
                      <a:pt x="525" y="43"/>
                    </a:lnTo>
                    <a:lnTo>
                      <a:pt x="569" y="31"/>
                    </a:lnTo>
                    <a:lnTo>
                      <a:pt x="575" y="25"/>
                    </a:lnTo>
                    <a:lnTo>
                      <a:pt x="575" y="25"/>
                    </a:lnTo>
                    <a:lnTo>
                      <a:pt x="575" y="31"/>
                    </a:lnTo>
                    <a:lnTo>
                      <a:pt x="575" y="31"/>
                    </a:lnTo>
                    <a:lnTo>
                      <a:pt x="575" y="31"/>
                    </a:lnTo>
                    <a:lnTo>
                      <a:pt x="569" y="43"/>
                    </a:lnTo>
                    <a:lnTo>
                      <a:pt x="569" y="43"/>
                    </a:lnTo>
                    <a:lnTo>
                      <a:pt x="562" y="43"/>
                    </a:lnTo>
                    <a:lnTo>
                      <a:pt x="556" y="43"/>
                    </a:lnTo>
                    <a:lnTo>
                      <a:pt x="550" y="43"/>
                    </a:lnTo>
                    <a:lnTo>
                      <a:pt x="544" y="43"/>
                    </a:lnTo>
                    <a:lnTo>
                      <a:pt x="538" y="43"/>
                    </a:lnTo>
                    <a:lnTo>
                      <a:pt x="525" y="43"/>
                    </a:lnTo>
                    <a:lnTo>
                      <a:pt x="525" y="43"/>
                    </a:lnTo>
                    <a:lnTo>
                      <a:pt x="494" y="62"/>
                    </a:lnTo>
                    <a:lnTo>
                      <a:pt x="488" y="62"/>
                    </a:lnTo>
                    <a:lnTo>
                      <a:pt x="488" y="68"/>
                    </a:lnTo>
                    <a:lnTo>
                      <a:pt x="488" y="68"/>
                    </a:lnTo>
                    <a:lnTo>
                      <a:pt x="488" y="74"/>
                    </a:lnTo>
                    <a:lnTo>
                      <a:pt x="488" y="74"/>
                    </a:lnTo>
                    <a:lnTo>
                      <a:pt x="501" y="68"/>
                    </a:lnTo>
                    <a:lnTo>
                      <a:pt x="501" y="74"/>
                    </a:lnTo>
                    <a:lnTo>
                      <a:pt x="501" y="80"/>
                    </a:lnTo>
                    <a:lnTo>
                      <a:pt x="501" y="87"/>
                    </a:lnTo>
                    <a:lnTo>
                      <a:pt x="494" y="87"/>
                    </a:lnTo>
                    <a:lnTo>
                      <a:pt x="494" y="87"/>
                    </a:lnTo>
                    <a:lnTo>
                      <a:pt x="494" y="87"/>
                    </a:lnTo>
                    <a:lnTo>
                      <a:pt x="488" y="87"/>
                    </a:lnTo>
                    <a:lnTo>
                      <a:pt x="488" y="87"/>
                    </a:lnTo>
                    <a:lnTo>
                      <a:pt x="488" y="93"/>
                    </a:lnTo>
                    <a:lnTo>
                      <a:pt x="482" y="93"/>
                    </a:lnTo>
                    <a:lnTo>
                      <a:pt x="470" y="124"/>
                    </a:lnTo>
                    <a:lnTo>
                      <a:pt x="470" y="136"/>
                    </a:lnTo>
                    <a:lnTo>
                      <a:pt x="470" y="142"/>
                    </a:lnTo>
                    <a:lnTo>
                      <a:pt x="470" y="148"/>
                    </a:lnTo>
                    <a:lnTo>
                      <a:pt x="476" y="161"/>
                    </a:lnTo>
                    <a:lnTo>
                      <a:pt x="476" y="173"/>
                    </a:lnTo>
                    <a:lnTo>
                      <a:pt x="476" y="179"/>
                    </a:lnTo>
                    <a:lnTo>
                      <a:pt x="476" y="179"/>
                    </a:lnTo>
                    <a:lnTo>
                      <a:pt x="470" y="204"/>
                    </a:lnTo>
                    <a:lnTo>
                      <a:pt x="470" y="204"/>
                    </a:lnTo>
                    <a:lnTo>
                      <a:pt x="470" y="204"/>
                    </a:lnTo>
                    <a:lnTo>
                      <a:pt x="476" y="210"/>
                    </a:lnTo>
                    <a:lnTo>
                      <a:pt x="476" y="204"/>
                    </a:lnTo>
                    <a:lnTo>
                      <a:pt x="488" y="198"/>
                    </a:lnTo>
                    <a:lnTo>
                      <a:pt x="488" y="198"/>
                    </a:lnTo>
                    <a:lnTo>
                      <a:pt x="488" y="191"/>
                    </a:lnTo>
                    <a:lnTo>
                      <a:pt x="494" y="185"/>
                    </a:lnTo>
                    <a:lnTo>
                      <a:pt x="501" y="179"/>
                    </a:lnTo>
                    <a:lnTo>
                      <a:pt x="501" y="179"/>
                    </a:lnTo>
                    <a:lnTo>
                      <a:pt x="501" y="179"/>
                    </a:lnTo>
                    <a:lnTo>
                      <a:pt x="501" y="179"/>
                    </a:lnTo>
                    <a:lnTo>
                      <a:pt x="488" y="198"/>
                    </a:lnTo>
                    <a:lnTo>
                      <a:pt x="482" y="204"/>
                    </a:lnTo>
                    <a:lnTo>
                      <a:pt x="470" y="216"/>
                    </a:lnTo>
                    <a:lnTo>
                      <a:pt x="457" y="222"/>
                    </a:lnTo>
                    <a:lnTo>
                      <a:pt x="457" y="222"/>
                    </a:lnTo>
                    <a:lnTo>
                      <a:pt x="451" y="222"/>
                    </a:lnTo>
                    <a:lnTo>
                      <a:pt x="451" y="222"/>
                    </a:lnTo>
                    <a:lnTo>
                      <a:pt x="451" y="222"/>
                    </a:lnTo>
                    <a:lnTo>
                      <a:pt x="445" y="222"/>
                    </a:lnTo>
                    <a:lnTo>
                      <a:pt x="445" y="216"/>
                    </a:lnTo>
                    <a:lnTo>
                      <a:pt x="445" y="216"/>
                    </a:lnTo>
                    <a:lnTo>
                      <a:pt x="445" y="216"/>
                    </a:lnTo>
                    <a:lnTo>
                      <a:pt x="439" y="216"/>
                    </a:lnTo>
                    <a:lnTo>
                      <a:pt x="408" y="241"/>
                    </a:lnTo>
                    <a:lnTo>
                      <a:pt x="402" y="241"/>
                    </a:lnTo>
                    <a:lnTo>
                      <a:pt x="402" y="247"/>
                    </a:lnTo>
                    <a:lnTo>
                      <a:pt x="402" y="247"/>
                    </a:lnTo>
                    <a:lnTo>
                      <a:pt x="396" y="247"/>
                    </a:lnTo>
                    <a:lnTo>
                      <a:pt x="396" y="266"/>
                    </a:lnTo>
                    <a:lnTo>
                      <a:pt x="402" y="266"/>
                    </a:lnTo>
                    <a:lnTo>
                      <a:pt x="402" y="266"/>
                    </a:lnTo>
                    <a:lnTo>
                      <a:pt x="408" y="266"/>
                    </a:lnTo>
                    <a:lnTo>
                      <a:pt x="408" y="266"/>
                    </a:lnTo>
                    <a:lnTo>
                      <a:pt x="420" y="247"/>
                    </a:lnTo>
                    <a:lnTo>
                      <a:pt x="427" y="241"/>
                    </a:lnTo>
                    <a:lnTo>
                      <a:pt x="439" y="235"/>
                    </a:lnTo>
                    <a:lnTo>
                      <a:pt x="445" y="228"/>
                    </a:lnTo>
                    <a:lnTo>
                      <a:pt x="451" y="228"/>
                    </a:lnTo>
                    <a:lnTo>
                      <a:pt x="451" y="228"/>
                    </a:lnTo>
                    <a:lnTo>
                      <a:pt x="451" y="235"/>
                    </a:lnTo>
                    <a:lnTo>
                      <a:pt x="457" y="235"/>
                    </a:lnTo>
                    <a:lnTo>
                      <a:pt x="457" y="235"/>
                    </a:lnTo>
                    <a:lnTo>
                      <a:pt x="457" y="235"/>
                    </a:lnTo>
                    <a:lnTo>
                      <a:pt x="457" y="235"/>
                    </a:lnTo>
                    <a:lnTo>
                      <a:pt x="451" y="235"/>
                    </a:lnTo>
                    <a:lnTo>
                      <a:pt x="451" y="235"/>
                    </a:lnTo>
                    <a:lnTo>
                      <a:pt x="451" y="235"/>
                    </a:lnTo>
                    <a:lnTo>
                      <a:pt x="451" y="235"/>
                    </a:lnTo>
                    <a:lnTo>
                      <a:pt x="445" y="241"/>
                    </a:lnTo>
                    <a:lnTo>
                      <a:pt x="427" y="247"/>
                    </a:lnTo>
                    <a:lnTo>
                      <a:pt x="420" y="247"/>
                    </a:lnTo>
                    <a:lnTo>
                      <a:pt x="408" y="272"/>
                    </a:lnTo>
                    <a:lnTo>
                      <a:pt x="408" y="272"/>
                    </a:lnTo>
                    <a:lnTo>
                      <a:pt x="408" y="278"/>
                    </a:lnTo>
                    <a:lnTo>
                      <a:pt x="408" y="278"/>
                    </a:lnTo>
                    <a:lnTo>
                      <a:pt x="408" y="284"/>
                    </a:lnTo>
                    <a:lnTo>
                      <a:pt x="414" y="290"/>
                    </a:lnTo>
                    <a:lnTo>
                      <a:pt x="414" y="290"/>
                    </a:lnTo>
                    <a:lnTo>
                      <a:pt x="414" y="290"/>
                    </a:lnTo>
                    <a:lnTo>
                      <a:pt x="420" y="290"/>
                    </a:lnTo>
                    <a:lnTo>
                      <a:pt x="402" y="309"/>
                    </a:lnTo>
                    <a:lnTo>
                      <a:pt x="389" y="296"/>
                    </a:lnTo>
                    <a:lnTo>
                      <a:pt x="389" y="296"/>
                    </a:lnTo>
                    <a:lnTo>
                      <a:pt x="389" y="290"/>
                    </a:lnTo>
                    <a:lnTo>
                      <a:pt x="389" y="290"/>
                    </a:lnTo>
                    <a:lnTo>
                      <a:pt x="383" y="290"/>
                    </a:lnTo>
                    <a:lnTo>
                      <a:pt x="383" y="284"/>
                    </a:lnTo>
                    <a:lnTo>
                      <a:pt x="377" y="284"/>
                    </a:lnTo>
                    <a:lnTo>
                      <a:pt x="365" y="303"/>
                    </a:lnTo>
                    <a:lnTo>
                      <a:pt x="365" y="309"/>
                    </a:lnTo>
                    <a:lnTo>
                      <a:pt x="371" y="321"/>
                    </a:lnTo>
                    <a:lnTo>
                      <a:pt x="359" y="309"/>
                    </a:lnTo>
                    <a:lnTo>
                      <a:pt x="359" y="309"/>
                    </a:lnTo>
                    <a:lnTo>
                      <a:pt x="359" y="315"/>
                    </a:lnTo>
                    <a:lnTo>
                      <a:pt x="359" y="315"/>
                    </a:lnTo>
                    <a:lnTo>
                      <a:pt x="359" y="315"/>
                    </a:lnTo>
                    <a:lnTo>
                      <a:pt x="359" y="315"/>
                    </a:lnTo>
                    <a:lnTo>
                      <a:pt x="359" y="309"/>
                    </a:lnTo>
                    <a:lnTo>
                      <a:pt x="352" y="309"/>
                    </a:lnTo>
                    <a:lnTo>
                      <a:pt x="352" y="309"/>
                    </a:lnTo>
                    <a:lnTo>
                      <a:pt x="352" y="309"/>
                    </a:lnTo>
                    <a:lnTo>
                      <a:pt x="346" y="327"/>
                    </a:lnTo>
                    <a:lnTo>
                      <a:pt x="321" y="358"/>
                    </a:lnTo>
                    <a:lnTo>
                      <a:pt x="321" y="364"/>
                    </a:lnTo>
                    <a:lnTo>
                      <a:pt x="328" y="377"/>
                    </a:lnTo>
                    <a:lnTo>
                      <a:pt x="328" y="377"/>
                    </a:lnTo>
                    <a:lnTo>
                      <a:pt x="321" y="383"/>
                    </a:lnTo>
                    <a:lnTo>
                      <a:pt x="315" y="389"/>
                    </a:lnTo>
                    <a:lnTo>
                      <a:pt x="309" y="389"/>
                    </a:lnTo>
                    <a:lnTo>
                      <a:pt x="297" y="395"/>
                    </a:lnTo>
                    <a:lnTo>
                      <a:pt x="297" y="401"/>
                    </a:lnTo>
                    <a:lnTo>
                      <a:pt x="297" y="401"/>
                    </a:lnTo>
                    <a:lnTo>
                      <a:pt x="291" y="401"/>
                    </a:lnTo>
                    <a:lnTo>
                      <a:pt x="291" y="401"/>
                    </a:lnTo>
                    <a:lnTo>
                      <a:pt x="291" y="414"/>
                    </a:lnTo>
                    <a:lnTo>
                      <a:pt x="291" y="420"/>
                    </a:lnTo>
                    <a:lnTo>
                      <a:pt x="303" y="414"/>
                    </a:lnTo>
                    <a:lnTo>
                      <a:pt x="315" y="407"/>
                    </a:lnTo>
                    <a:lnTo>
                      <a:pt x="315" y="407"/>
                    </a:lnTo>
                    <a:lnTo>
                      <a:pt x="321" y="401"/>
                    </a:lnTo>
                    <a:lnTo>
                      <a:pt x="321" y="401"/>
                    </a:lnTo>
                    <a:lnTo>
                      <a:pt x="328" y="401"/>
                    </a:lnTo>
                    <a:lnTo>
                      <a:pt x="328" y="407"/>
                    </a:lnTo>
                    <a:lnTo>
                      <a:pt x="321" y="407"/>
                    </a:lnTo>
                    <a:lnTo>
                      <a:pt x="321" y="407"/>
                    </a:lnTo>
                    <a:lnTo>
                      <a:pt x="315" y="414"/>
                    </a:lnTo>
                    <a:lnTo>
                      <a:pt x="315" y="414"/>
                    </a:lnTo>
                    <a:lnTo>
                      <a:pt x="309" y="414"/>
                    </a:lnTo>
                    <a:lnTo>
                      <a:pt x="309" y="414"/>
                    </a:lnTo>
                    <a:lnTo>
                      <a:pt x="309" y="414"/>
                    </a:lnTo>
                    <a:lnTo>
                      <a:pt x="309" y="420"/>
                    </a:lnTo>
                    <a:lnTo>
                      <a:pt x="309" y="420"/>
                    </a:lnTo>
                    <a:lnTo>
                      <a:pt x="315" y="438"/>
                    </a:lnTo>
                    <a:lnTo>
                      <a:pt x="321" y="438"/>
                    </a:lnTo>
                    <a:lnTo>
                      <a:pt x="321" y="438"/>
                    </a:lnTo>
                    <a:lnTo>
                      <a:pt x="328" y="438"/>
                    </a:lnTo>
                    <a:lnTo>
                      <a:pt x="346" y="432"/>
                    </a:lnTo>
                    <a:lnTo>
                      <a:pt x="346" y="432"/>
                    </a:lnTo>
                    <a:lnTo>
                      <a:pt x="377" y="407"/>
                    </a:lnTo>
                    <a:lnTo>
                      <a:pt x="389" y="395"/>
                    </a:lnTo>
                    <a:lnTo>
                      <a:pt x="389" y="395"/>
                    </a:lnTo>
                    <a:lnTo>
                      <a:pt x="383" y="389"/>
                    </a:lnTo>
                    <a:lnTo>
                      <a:pt x="383" y="389"/>
                    </a:lnTo>
                    <a:lnTo>
                      <a:pt x="377" y="383"/>
                    </a:lnTo>
                    <a:lnTo>
                      <a:pt x="377" y="383"/>
                    </a:lnTo>
                    <a:lnTo>
                      <a:pt x="389" y="370"/>
                    </a:lnTo>
                    <a:lnTo>
                      <a:pt x="396" y="364"/>
                    </a:lnTo>
                    <a:lnTo>
                      <a:pt x="396" y="364"/>
                    </a:lnTo>
                    <a:lnTo>
                      <a:pt x="402" y="364"/>
                    </a:lnTo>
                    <a:lnTo>
                      <a:pt x="408" y="401"/>
                    </a:lnTo>
                    <a:lnTo>
                      <a:pt x="408" y="401"/>
                    </a:lnTo>
                    <a:lnTo>
                      <a:pt x="408" y="401"/>
                    </a:lnTo>
                    <a:lnTo>
                      <a:pt x="402" y="401"/>
                    </a:lnTo>
                    <a:lnTo>
                      <a:pt x="396" y="407"/>
                    </a:lnTo>
                    <a:lnTo>
                      <a:pt x="383" y="414"/>
                    </a:lnTo>
                    <a:lnTo>
                      <a:pt x="377" y="414"/>
                    </a:lnTo>
                    <a:lnTo>
                      <a:pt x="377" y="414"/>
                    </a:lnTo>
                    <a:lnTo>
                      <a:pt x="365" y="426"/>
                    </a:lnTo>
                    <a:lnTo>
                      <a:pt x="365" y="426"/>
                    </a:lnTo>
                    <a:lnTo>
                      <a:pt x="365" y="432"/>
                    </a:lnTo>
                    <a:lnTo>
                      <a:pt x="365" y="432"/>
                    </a:lnTo>
                    <a:lnTo>
                      <a:pt x="365" y="432"/>
                    </a:lnTo>
                    <a:lnTo>
                      <a:pt x="365" y="432"/>
                    </a:lnTo>
                    <a:lnTo>
                      <a:pt x="377" y="426"/>
                    </a:lnTo>
                    <a:lnTo>
                      <a:pt x="377" y="426"/>
                    </a:lnTo>
                    <a:lnTo>
                      <a:pt x="377" y="426"/>
                    </a:lnTo>
                    <a:lnTo>
                      <a:pt x="377" y="432"/>
                    </a:lnTo>
                    <a:lnTo>
                      <a:pt x="377" y="444"/>
                    </a:lnTo>
                    <a:lnTo>
                      <a:pt x="377" y="444"/>
                    </a:lnTo>
                    <a:lnTo>
                      <a:pt x="371" y="451"/>
                    </a:lnTo>
                    <a:lnTo>
                      <a:pt x="352" y="451"/>
                    </a:lnTo>
                    <a:lnTo>
                      <a:pt x="328" y="444"/>
                    </a:lnTo>
                    <a:lnTo>
                      <a:pt x="328" y="451"/>
                    </a:lnTo>
                    <a:lnTo>
                      <a:pt x="315" y="444"/>
                    </a:lnTo>
                    <a:lnTo>
                      <a:pt x="303" y="420"/>
                    </a:lnTo>
                    <a:lnTo>
                      <a:pt x="297" y="420"/>
                    </a:lnTo>
                    <a:lnTo>
                      <a:pt x="297" y="426"/>
                    </a:lnTo>
                    <a:lnTo>
                      <a:pt x="272" y="438"/>
                    </a:lnTo>
                    <a:lnTo>
                      <a:pt x="266" y="438"/>
                    </a:lnTo>
                    <a:lnTo>
                      <a:pt x="266" y="444"/>
                    </a:lnTo>
                    <a:lnTo>
                      <a:pt x="266" y="444"/>
                    </a:lnTo>
                    <a:lnTo>
                      <a:pt x="272" y="444"/>
                    </a:lnTo>
                    <a:lnTo>
                      <a:pt x="272" y="444"/>
                    </a:lnTo>
                    <a:lnTo>
                      <a:pt x="260" y="444"/>
                    </a:lnTo>
                    <a:lnTo>
                      <a:pt x="241" y="451"/>
                    </a:lnTo>
                    <a:lnTo>
                      <a:pt x="235" y="451"/>
                    </a:lnTo>
                    <a:lnTo>
                      <a:pt x="241" y="463"/>
                    </a:lnTo>
                    <a:lnTo>
                      <a:pt x="235" y="463"/>
                    </a:lnTo>
                    <a:lnTo>
                      <a:pt x="229" y="469"/>
                    </a:lnTo>
                    <a:lnTo>
                      <a:pt x="235" y="475"/>
                    </a:lnTo>
                    <a:lnTo>
                      <a:pt x="241" y="482"/>
                    </a:lnTo>
                    <a:lnTo>
                      <a:pt x="254" y="482"/>
                    </a:lnTo>
                    <a:lnTo>
                      <a:pt x="254" y="482"/>
                    </a:lnTo>
                    <a:lnTo>
                      <a:pt x="235" y="488"/>
                    </a:lnTo>
                    <a:lnTo>
                      <a:pt x="235" y="488"/>
                    </a:lnTo>
                    <a:lnTo>
                      <a:pt x="223" y="488"/>
                    </a:lnTo>
                    <a:lnTo>
                      <a:pt x="216" y="488"/>
                    </a:lnTo>
                    <a:lnTo>
                      <a:pt x="210" y="488"/>
                    </a:lnTo>
                    <a:lnTo>
                      <a:pt x="210" y="494"/>
                    </a:lnTo>
                    <a:lnTo>
                      <a:pt x="210" y="494"/>
                    </a:lnTo>
                    <a:lnTo>
                      <a:pt x="210" y="506"/>
                    </a:lnTo>
                    <a:lnTo>
                      <a:pt x="216" y="512"/>
                    </a:lnTo>
                    <a:lnTo>
                      <a:pt x="223" y="512"/>
                    </a:lnTo>
                    <a:lnTo>
                      <a:pt x="229" y="512"/>
                    </a:lnTo>
                    <a:lnTo>
                      <a:pt x="235" y="512"/>
                    </a:lnTo>
                    <a:lnTo>
                      <a:pt x="241" y="512"/>
                    </a:lnTo>
                    <a:lnTo>
                      <a:pt x="241" y="512"/>
                    </a:lnTo>
                    <a:lnTo>
                      <a:pt x="229" y="531"/>
                    </a:lnTo>
                    <a:lnTo>
                      <a:pt x="229" y="531"/>
                    </a:lnTo>
                    <a:lnTo>
                      <a:pt x="223" y="525"/>
                    </a:lnTo>
                    <a:lnTo>
                      <a:pt x="216" y="512"/>
                    </a:lnTo>
                    <a:lnTo>
                      <a:pt x="216" y="512"/>
                    </a:lnTo>
                    <a:lnTo>
                      <a:pt x="210" y="512"/>
                    </a:lnTo>
                    <a:lnTo>
                      <a:pt x="204" y="500"/>
                    </a:lnTo>
                    <a:lnTo>
                      <a:pt x="204" y="494"/>
                    </a:lnTo>
                    <a:lnTo>
                      <a:pt x="204" y="494"/>
                    </a:lnTo>
                    <a:lnTo>
                      <a:pt x="204" y="494"/>
                    </a:lnTo>
                    <a:lnTo>
                      <a:pt x="198" y="494"/>
                    </a:lnTo>
                    <a:lnTo>
                      <a:pt x="198" y="494"/>
                    </a:lnTo>
                    <a:lnTo>
                      <a:pt x="192" y="500"/>
                    </a:lnTo>
                    <a:lnTo>
                      <a:pt x="192" y="506"/>
                    </a:lnTo>
                    <a:lnTo>
                      <a:pt x="192" y="506"/>
                    </a:lnTo>
                    <a:lnTo>
                      <a:pt x="198" y="512"/>
                    </a:lnTo>
                    <a:lnTo>
                      <a:pt x="204" y="512"/>
                    </a:lnTo>
                    <a:lnTo>
                      <a:pt x="204" y="512"/>
                    </a:lnTo>
                    <a:lnTo>
                      <a:pt x="204" y="519"/>
                    </a:lnTo>
                    <a:lnTo>
                      <a:pt x="210" y="519"/>
                    </a:lnTo>
                    <a:lnTo>
                      <a:pt x="210" y="531"/>
                    </a:lnTo>
                    <a:lnTo>
                      <a:pt x="204" y="519"/>
                    </a:lnTo>
                    <a:lnTo>
                      <a:pt x="204" y="512"/>
                    </a:lnTo>
                    <a:lnTo>
                      <a:pt x="198" y="512"/>
                    </a:lnTo>
                    <a:lnTo>
                      <a:pt x="198" y="512"/>
                    </a:lnTo>
                    <a:lnTo>
                      <a:pt x="192" y="512"/>
                    </a:lnTo>
                    <a:lnTo>
                      <a:pt x="179" y="519"/>
                    </a:lnTo>
                    <a:lnTo>
                      <a:pt x="179" y="519"/>
                    </a:lnTo>
                    <a:lnTo>
                      <a:pt x="179" y="519"/>
                    </a:lnTo>
                    <a:lnTo>
                      <a:pt x="179" y="519"/>
                    </a:lnTo>
                    <a:lnTo>
                      <a:pt x="179" y="519"/>
                    </a:lnTo>
                    <a:lnTo>
                      <a:pt x="179" y="519"/>
                    </a:lnTo>
                    <a:lnTo>
                      <a:pt x="186" y="519"/>
                    </a:lnTo>
                    <a:lnTo>
                      <a:pt x="186" y="512"/>
                    </a:lnTo>
                    <a:lnTo>
                      <a:pt x="186" y="512"/>
                    </a:lnTo>
                    <a:lnTo>
                      <a:pt x="186" y="512"/>
                    </a:lnTo>
                    <a:lnTo>
                      <a:pt x="179" y="512"/>
                    </a:lnTo>
                    <a:lnTo>
                      <a:pt x="179" y="512"/>
                    </a:lnTo>
                    <a:lnTo>
                      <a:pt x="179" y="512"/>
                    </a:lnTo>
                    <a:lnTo>
                      <a:pt x="173" y="512"/>
                    </a:lnTo>
                    <a:lnTo>
                      <a:pt x="173" y="512"/>
                    </a:lnTo>
                    <a:lnTo>
                      <a:pt x="173" y="512"/>
                    </a:lnTo>
                    <a:lnTo>
                      <a:pt x="179" y="506"/>
                    </a:lnTo>
                    <a:lnTo>
                      <a:pt x="173" y="500"/>
                    </a:lnTo>
                    <a:lnTo>
                      <a:pt x="173" y="494"/>
                    </a:lnTo>
                    <a:lnTo>
                      <a:pt x="173" y="494"/>
                    </a:lnTo>
                    <a:lnTo>
                      <a:pt x="173" y="494"/>
                    </a:lnTo>
                    <a:lnTo>
                      <a:pt x="173" y="494"/>
                    </a:lnTo>
                    <a:lnTo>
                      <a:pt x="161" y="500"/>
                    </a:lnTo>
                    <a:lnTo>
                      <a:pt x="161" y="512"/>
                    </a:lnTo>
                    <a:lnTo>
                      <a:pt x="161" y="512"/>
                    </a:lnTo>
                    <a:lnTo>
                      <a:pt x="161" y="512"/>
                    </a:lnTo>
                    <a:lnTo>
                      <a:pt x="167" y="519"/>
                    </a:lnTo>
                    <a:lnTo>
                      <a:pt x="167" y="519"/>
                    </a:lnTo>
                    <a:lnTo>
                      <a:pt x="167" y="519"/>
                    </a:lnTo>
                    <a:lnTo>
                      <a:pt x="173" y="512"/>
                    </a:lnTo>
                    <a:lnTo>
                      <a:pt x="173" y="519"/>
                    </a:lnTo>
                    <a:lnTo>
                      <a:pt x="167" y="519"/>
                    </a:lnTo>
                    <a:lnTo>
                      <a:pt x="167" y="519"/>
                    </a:lnTo>
                    <a:lnTo>
                      <a:pt x="167" y="519"/>
                    </a:lnTo>
                    <a:lnTo>
                      <a:pt x="161" y="519"/>
                    </a:lnTo>
                    <a:lnTo>
                      <a:pt x="161" y="519"/>
                    </a:lnTo>
                    <a:lnTo>
                      <a:pt x="161" y="519"/>
                    </a:lnTo>
                    <a:lnTo>
                      <a:pt x="155" y="506"/>
                    </a:lnTo>
                    <a:lnTo>
                      <a:pt x="148" y="506"/>
                    </a:lnTo>
                    <a:lnTo>
                      <a:pt x="142" y="512"/>
                    </a:lnTo>
                    <a:lnTo>
                      <a:pt x="142" y="512"/>
                    </a:lnTo>
                    <a:lnTo>
                      <a:pt x="136" y="512"/>
                    </a:lnTo>
                    <a:lnTo>
                      <a:pt x="130" y="519"/>
                    </a:lnTo>
                    <a:lnTo>
                      <a:pt x="136" y="531"/>
                    </a:lnTo>
                    <a:lnTo>
                      <a:pt x="136" y="537"/>
                    </a:lnTo>
                    <a:lnTo>
                      <a:pt x="130" y="537"/>
                    </a:lnTo>
                    <a:lnTo>
                      <a:pt x="130" y="543"/>
                    </a:lnTo>
                    <a:lnTo>
                      <a:pt x="136" y="543"/>
                    </a:lnTo>
                    <a:lnTo>
                      <a:pt x="161" y="543"/>
                    </a:lnTo>
                    <a:lnTo>
                      <a:pt x="179" y="543"/>
                    </a:lnTo>
                    <a:lnTo>
                      <a:pt x="173" y="549"/>
                    </a:lnTo>
                    <a:lnTo>
                      <a:pt x="161" y="562"/>
                    </a:lnTo>
                    <a:lnTo>
                      <a:pt x="130" y="556"/>
                    </a:lnTo>
                    <a:lnTo>
                      <a:pt x="130" y="556"/>
                    </a:lnTo>
                    <a:lnTo>
                      <a:pt x="130" y="562"/>
                    </a:lnTo>
                    <a:lnTo>
                      <a:pt x="130" y="562"/>
                    </a:lnTo>
                    <a:lnTo>
                      <a:pt x="124" y="556"/>
                    </a:lnTo>
                    <a:lnTo>
                      <a:pt x="93" y="562"/>
                    </a:lnTo>
                    <a:lnTo>
                      <a:pt x="93" y="562"/>
                    </a:lnTo>
                    <a:lnTo>
                      <a:pt x="93" y="562"/>
                    </a:lnTo>
                    <a:lnTo>
                      <a:pt x="87" y="562"/>
                    </a:lnTo>
                    <a:lnTo>
                      <a:pt x="87" y="568"/>
                    </a:lnTo>
                    <a:lnTo>
                      <a:pt x="87" y="568"/>
                    </a:lnTo>
                    <a:lnTo>
                      <a:pt x="87" y="574"/>
                    </a:lnTo>
                    <a:lnTo>
                      <a:pt x="93" y="574"/>
                    </a:lnTo>
                    <a:lnTo>
                      <a:pt x="105" y="574"/>
                    </a:lnTo>
                    <a:lnTo>
                      <a:pt x="105" y="574"/>
                    </a:lnTo>
                    <a:lnTo>
                      <a:pt x="111" y="574"/>
                    </a:lnTo>
                    <a:lnTo>
                      <a:pt x="118" y="574"/>
                    </a:lnTo>
                    <a:lnTo>
                      <a:pt x="111" y="574"/>
                    </a:lnTo>
                    <a:lnTo>
                      <a:pt x="111" y="574"/>
                    </a:lnTo>
                    <a:lnTo>
                      <a:pt x="111" y="574"/>
                    </a:lnTo>
                    <a:lnTo>
                      <a:pt x="105" y="574"/>
                    </a:lnTo>
                    <a:lnTo>
                      <a:pt x="99" y="574"/>
                    </a:lnTo>
                    <a:lnTo>
                      <a:pt x="99" y="580"/>
                    </a:lnTo>
                    <a:lnTo>
                      <a:pt x="87" y="580"/>
                    </a:lnTo>
                    <a:lnTo>
                      <a:pt x="99" y="586"/>
                    </a:lnTo>
                    <a:lnTo>
                      <a:pt x="93" y="593"/>
                    </a:lnTo>
                    <a:lnTo>
                      <a:pt x="68" y="617"/>
                    </a:lnTo>
                    <a:lnTo>
                      <a:pt x="68" y="617"/>
                    </a:lnTo>
                    <a:lnTo>
                      <a:pt x="56" y="617"/>
                    </a:lnTo>
                    <a:lnTo>
                      <a:pt x="43" y="617"/>
                    </a:lnTo>
                    <a:lnTo>
                      <a:pt x="37" y="617"/>
                    </a:lnTo>
                    <a:lnTo>
                      <a:pt x="37" y="617"/>
                    </a:lnTo>
                    <a:lnTo>
                      <a:pt x="37" y="623"/>
                    </a:lnTo>
                    <a:lnTo>
                      <a:pt x="37" y="630"/>
                    </a:lnTo>
                    <a:lnTo>
                      <a:pt x="37" y="630"/>
                    </a:lnTo>
                    <a:lnTo>
                      <a:pt x="43" y="630"/>
                    </a:lnTo>
                    <a:lnTo>
                      <a:pt x="43" y="630"/>
                    </a:lnTo>
                    <a:lnTo>
                      <a:pt x="50" y="636"/>
                    </a:lnTo>
                    <a:lnTo>
                      <a:pt x="43" y="636"/>
                    </a:lnTo>
                    <a:lnTo>
                      <a:pt x="37" y="636"/>
                    </a:lnTo>
                    <a:lnTo>
                      <a:pt x="37" y="630"/>
                    </a:lnTo>
                    <a:lnTo>
                      <a:pt x="25" y="617"/>
                    </a:lnTo>
                    <a:lnTo>
                      <a:pt x="25" y="617"/>
                    </a:lnTo>
                    <a:lnTo>
                      <a:pt x="25" y="617"/>
                    </a:lnTo>
                    <a:lnTo>
                      <a:pt x="19" y="617"/>
                    </a:lnTo>
                    <a:lnTo>
                      <a:pt x="19" y="617"/>
                    </a:lnTo>
                    <a:lnTo>
                      <a:pt x="37" y="648"/>
                    </a:lnTo>
                    <a:lnTo>
                      <a:pt x="68" y="660"/>
                    </a:lnTo>
                    <a:lnTo>
                      <a:pt x="87" y="660"/>
                    </a:lnTo>
                    <a:lnTo>
                      <a:pt x="105" y="660"/>
                    </a:lnTo>
                    <a:lnTo>
                      <a:pt x="105" y="660"/>
                    </a:lnTo>
                    <a:lnTo>
                      <a:pt x="105" y="660"/>
                    </a:lnTo>
                    <a:lnTo>
                      <a:pt x="105" y="660"/>
                    </a:lnTo>
                    <a:lnTo>
                      <a:pt x="111" y="660"/>
                    </a:lnTo>
                    <a:lnTo>
                      <a:pt x="118" y="654"/>
                    </a:lnTo>
                    <a:lnTo>
                      <a:pt x="118" y="660"/>
                    </a:lnTo>
                    <a:lnTo>
                      <a:pt x="105" y="667"/>
                    </a:lnTo>
                    <a:lnTo>
                      <a:pt x="105" y="667"/>
                    </a:lnTo>
                    <a:lnTo>
                      <a:pt x="99" y="667"/>
                    </a:lnTo>
                    <a:lnTo>
                      <a:pt x="74" y="667"/>
                    </a:lnTo>
                    <a:lnTo>
                      <a:pt x="56" y="660"/>
                    </a:lnTo>
                    <a:lnTo>
                      <a:pt x="56" y="660"/>
                    </a:lnTo>
                    <a:lnTo>
                      <a:pt x="56" y="654"/>
                    </a:lnTo>
                    <a:lnTo>
                      <a:pt x="50" y="654"/>
                    </a:lnTo>
                    <a:lnTo>
                      <a:pt x="37" y="654"/>
                    </a:lnTo>
                    <a:lnTo>
                      <a:pt x="37" y="654"/>
                    </a:lnTo>
                    <a:lnTo>
                      <a:pt x="31" y="654"/>
                    </a:lnTo>
                    <a:lnTo>
                      <a:pt x="31" y="654"/>
                    </a:lnTo>
                    <a:lnTo>
                      <a:pt x="25" y="660"/>
                    </a:lnTo>
                    <a:lnTo>
                      <a:pt x="25" y="660"/>
                    </a:lnTo>
                    <a:lnTo>
                      <a:pt x="25" y="660"/>
                    </a:lnTo>
                    <a:lnTo>
                      <a:pt x="19" y="660"/>
                    </a:lnTo>
                    <a:lnTo>
                      <a:pt x="6" y="654"/>
                    </a:lnTo>
                    <a:lnTo>
                      <a:pt x="6" y="654"/>
                    </a:lnTo>
                    <a:lnTo>
                      <a:pt x="6" y="654"/>
                    </a:lnTo>
                    <a:lnTo>
                      <a:pt x="6" y="654"/>
                    </a:lnTo>
                    <a:lnTo>
                      <a:pt x="0" y="660"/>
                    </a:lnTo>
                    <a:lnTo>
                      <a:pt x="0" y="660"/>
                    </a:lnTo>
                    <a:lnTo>
                      <a:pt x="6" y="673"/>
                    </a:lnTo>
                    <a:lnTo>
                      <a:pt x="6" y="673"/>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3" name="Freeform 119"/>
              <p:cNvSpPr>
                <a:spLocks/>
              </p:cNvSpPr>
              <p:nvPr/>
            </p:nvSpPr>
            <p:spPr bwMode="auto">
              <a:xfrm>
                <a:off x="2598" y="2554"/>
                <a:ext cx="1557" cy="1302"/>
              </a:xfrm>
              <a:custGeom>
                <a:avLst/>
                <a:gdLst>
                  <a:gd name="T0" fmla="*/ 1526 w 1557"/>
                  <a:gd name="T1" fmla="*/ 648 h 1302"/>
                  <a:gd name="T2" fmla="*/ 1483 w 1557"/>
                  <a:gd name="T3" fmla="*/ 592 h 1302"/>
                  <a:gd name="T4" fmla="*/ 1465 w 1557"/>
                  <a:gd name="T5" fmla="*/ 592 h 1302"/>
                  <a:gd name="T6" fmla="*/ 1378 w 1557"/>
                  <a:gd name="T7" fmla="*/ 555 h 1302"/>
                  <a:gd name="T8" fmla="*/ 1347 w 1557"/>
                  <a:gd name="T9" fmla="*/ 493 h 1302"/>
                  <a:gd name="T10" fmla="*/ 1353 w 1557"/>
                  <a:gd name="T11" fmla="*/ 419 h 1302"/>
                  <a:gd name="T12" fmla="*/ 1329 w 1557"/>
                  <a:gd name="T13" fmla="*/ 419 h 1302"/>
                  <a:gd name="T14" fmla="*/ 1310 w 1557"/>
                  <a:gd name="T15" fmla="*/ 450 h 1302"/>
                  <a:gd name="T16" fmla="*/ 1236 w 1557"/>
                  <a:gd name="T17" fmla="*/ 530 h 1302"/>
                  <a:gd name="T18" fmla="*/ 1168 w 1557"/>
                  <a:gd name="T19" fmla="*/ 561 h 1302"/>
                  <a:gd name="T20" fmla="*/ 1088 w 1557"/>
                  <a:gd name="T21" fmla="*/ 567 h 1302"/>
                  <a:gd name="T22" fmla="*/ 1032 w 1557"/>
                  <a:gd name="T23" fmla="*/ 530 h 1302"/>
                  <a:gd name="T24" fmla="*/ 1038 w 1557"/>
                  <a:gd name="T25" fmla="*/ 524 h 1302"/>
                  <a:gd name="T26" fmla="*/ 1032 w 1557"/>
                  <a:gd name="T27" fmla="*/ 419 h 1302"/>
                  <a:gd name="T28" fmla="*/ 1001 w 1557"/>
                  <a:gd name="T29" fmla="*/ 487 h 1302"/>
                  <a:gd name="T30" fmla="*/ 1001 w 1557"/>
                  <a:gd name="T31" fmla="*/ 518 h 1302"/>
                  <a:gd name="T32" fmla="*/ 952 w 1557"/>
                  <a:gd name="T33" fmla="*/ 419 h 1302"/>
                  <a:gd name="T34" fmla="*/ 964 w 1557"/>
                  <a:gd name="T35" fmla="*/ 413 h 1302"/>
                  <a:gd name="T36" fmla="*/ 878 w 1557"/>
                  <a:gd name="T37" fmla="*/ 314 h 1302"/>
                  <a:gd name="T38" fmla="*/ 803 w 1557"/>
                  <a:gd name="T39" fmla="*/ 253 h 1302"/>
                  <a:gd name="T40" fmla="*/ 779 w 1557"/>
                  <a:gd name="T41" fmla="*/ 222 h 1302"/>
                  <a:gd name="T42" fmla="*/ 272 w 1557"/>
                  <a:gd name="T43" fmla="*/ 6 h 1302"/>
                  <a:gd name="T44" fmla="*/ 179 w 1557"/>
                  <a:gd name="T45" fmla="*/ 154 h 1302"/>
                  <a:gd name="T46" fmla="*/ 19 w 1557"/>
                  <a:gd name="T47" fmla="*/ 203 h 1302"/>
                  <a:gd name="T48" fmla="*/ 6 w 1557"/>
                  <a:gd name="T49" fmla="*/ 284 h 1302"/>
                  <a:gd name="T50" fmla="*/ 37 w 1557"/>
                  <a:gd name="T51" fmla="*/ 290 h 1302"/>
                  <a:gd name="T52" fmla="*/ 56 w 1557"/>
                  <a:gd name="T53" fmla="*/ 321 h 1302"/>
                  <a:gd name="T54" fmla="*/ 136 w 1557"/>
                  <a:gd name="T55" fmla="*/ 450 h 1302"/>
                  <a:gd name="T56" fmla="*/ 186 w 1557"/>
                  <a:gd name="T57" fmla="*/ 549 h 1302"/>
                  <a:gd name="T58" fmla="*/ 229 w 1557"/>
                  <a:gd name="T59" fmla="*/ 574 h 1302"/>
                  <a:gd name="T60" fmla="*/ 278 w 1557"/>
                  <a:gd name="T61" fmla="*/ 746 h 1302"/>
                  <a:gd name="T62" fmla="*/ 309 w 1557"/>
                  <a:gd name="T63" fmla="*/ 802 h 1302"/>
                  <a:gd name="T64" fmla="*/ 383 w 1557"/>
                  <a:gd name="T65" fmla="*/ 851 h 1302"/>
                  <a:gd name="T66" fmla="*/ 457 w 1557"/>
                  <a:gd name="T67" fmla="*/ 981 h 1302"/>
                  <a:gd name="T68" fmla="*/ 507 w 1557"/>
                  <a:gd name="T69" fmla="*/ 1086 h 1302"/>
                  <a:gd name="T70" fmla="*/ 495 w 1557"/>
                  <a:gd name="T71" fmla="*/ 1141 h 1302"/>
                  <a:gd name="T72" fmla="*/ 519 w 1557"/>
                  <a:gd name="T73" fmla="*/ 1178 h 1302"/>
                  <a:gd name="T74" fmla="*/ 532 w 1557"/>
                  <a:gd name="T75" fmla="*/ 1259 h 1302"/>
                  <a:gd name="T76" fmla="*/ 600 w 1557"/>
                  <a:gd name="T77" fmla="*/ 1302 h 1302"/>
                  <a:gd name="T78" fmla="*/ 686 w 1557"/>
                  <a:gd name="T79" fmla="*/ 1259 h 1302"/>
                  <a:gd name="T80" fmla="*/ 803 w 1557"/>
                  <a:gd name="T81" fmla="*/ 1228 h 1302"/>
                  <a:gd name="T82" fmla="*/ 871 w 1557"/>
                  <a:gd name="T83" fmla="*/ 1215 h 1302"/>
                  <a:gd name="T84" fmla="*/ 896 w 1557"/>
                  <a:gd name="T85" fmla="*/ 1185 h 1302"/>
                  <a:gd name="T86" fmla="*/ 921 w 1557"/>
                  <a:gd name="T87" fmla="*/ 1172 h 1302"/>
                  <a:gd name="T88" fmla="*/ 1081 w 1557"/>
                  <a:gd name="T89" fmla="*/ 1092 h 1302"/>
                  <a:gd name="T90" fmla="*/ 1106 w 1557"/>
                  <a:gd name="T91" fmla="*/ 1061 h 1302"/>
                  <a:gd name="T92" fmla="*/ 1156 w 1557"/>
                  <a:gd name="T93" fmla="*/ 1043 h 1302"/>
                  <a:gd name="T94" fmla="*/ 1236 w 1557"/>
                  <a:gd name="T95" fmla="*/ 1024 h 1302"/>
                  <a:gd name="T96" fmla="*/ 1267 w 1557"/>
                  <a:gd name="T97" fmla="*/ 1024 h 1302"/>
                  <a:gd name="T98" fmla="*/ 1273 w 1557"/>
                  <a:gd name="T99" fmla="*/ 993 h 1302"/>
                  <a:gd name="T100" fmla="*/ 1292 w 1557"/>
                  <a:gd name="T101" fmla="*/ 969 h 1302"/>
                  <a:gd name="T102" fmla="*/ 1360 w 1557"/>
                  <a:gd name="T103" fmla="*/ 938 h 1302"/>
                  <a:gd name="T104" fmla="*/ 1378 w 1557"/>
                  <a:gd name="T105" fmla="*/ 907 h 1302"/>
                  <a:gd name="T106" fmla="*/ 1415 w 1557"/>
                  <a:gd name="T107" fmla="*/ 901 h 1302"/>
                  <a:gd name="T108" fmla="*/ 1434 w 1557"/>
                  <a:gd name="T109" fmla="*/ 894 h 1302"/>
                  <a:gd name="T110" fmla="*/ 1452 w 1557"/>
                  <a:gd name="T111" fmla="*/ 796 h 1302"/>
                  <a:gd name="T112" fmla="*/ 1458 w 1557"/>
                  <a:gd name="T113" fmla="*/ 796 h 1302"/>
                  <a:gd name="T114" fmla="*/ 1477 w 1557"/>
                  <a:gd name="T115" fmla="*/ 802 h 1302"/>
                  <a:gd name="T116" fmla="*/ 1520 w 1557"/>
                  <a:gd name="T117" fmla="*/ 740 h 1302"/>
                  <a:gd name="T118" fmla="*/ 1557 w 1557"/>
                  <a:gd name="T119" fmla="*/ 678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57" h="1302">
                    <a:moveTo>
                      <a:pt x="1557" y="660"/>
                    </a:moveTo>
                    <a:lnTo>
                      <a:pt x="1545" y="660"/>
                    </a:lnTo>
                    <a:lnTo>
                      <a:pt x="1545" y="660"/>
                    </a:lnTo>
                    <a:lnTo>
                      <a:pt x="1545" y="660"/>
                    </a:lnTo>
                    <a:lnTo>
                      <a:pt x="1539" y="660"/>
                    </a:lnTo>
                    <a:lnTo>
                      <a:pt x="1539" y="660"/>
                    </a:lnTo>
                    <a:lnTo>
                      <a:pt x="1533" y="660"/>
                    </a:lnTo>
                    <a:lnTo>
                      <a:pt x="1533" y="654"/>
                    </a:lnTo>
                    <a:lnTo>
                      <a:pt x="1526" y="648"/>
                    </a:lnTo>
                    <a:lnTo>
                      <a:pt x="1514" y="629"/>
                    </a:lnTo>
                    <a:lnTo>
                      <a:pt x="1508" y="623"/>
                    </a:lnTo>
                    <a:lnTo>
                      <a:pt x="1508" y="623"/>
                    </a:lnTo>
                    <a:lnTo>
                      <a:pt x="1508" y="623"/>
                    </a:lnTo>
                    <a:lnTo>
                      <a:pt x="1508" y="623"/>
                    </a:lnTo>
                    <a:lnTo>
                      <a:pt x="1508" y="617"/>
                    </a:lnTo>
                    <a:lnTo>
                      <a:pt x="1502" y="611"/>
                    </a:lnTo>
                    <a:lnTo>
                      <a:pt x="1489" y="598"/>
                    </a:lnTo>
                    <a:lnTo>
                      <a:pt x="1483" y="592"/>
                    </a:lnTo>
                    <a:lnTo>
                      <a:pt x="1483" y="592"/>
                    </a:lnTo>
                    <a:lnTo>
                      <a:pt x="1483" y="586"/>
                    </a:lnTo>
                    <a:lnTo>
                      <a:pt x="1477" y="586"/>
                    </a:lnTo>
                    <a:lnTo>
                      <a:pt x="1477" y="592"/>
                    </a:lnTo>
                    <a:lnTo>
                      <a:pt x="1477" y="592"/>
                    </a:lnTo>
                    <a:lnTo>
                      <a:pt x="1471" y="592"/>
                    </a:lnTo>
                    <a:lnTo>
                      <a:pt x="1471" y="592"/>
                    </a:lnTo>
                    <a:lnTo>
                      <a:pt x="1471" y="592"/>
                    </a:lnTo>
                    <a:lnTo>
                      <a:pt x="1465" y="592"/>
                    </a:lnTo>
                    <a:lnTo>
                      <a:pt x="1440" y="586"/>
                    </a:lnTo>
                    <a:lnTo>
                      <a:pt x="1427" y="580"/>
                    </a:lnTo>
                    <a:lnTo>
                      <a:pt x="1409" y="574"/>
                    </a:lnTo>
                    <a:lnTo>
                      <a:pt x="1397" y="574"/>
                    </a:lnTo>
                    <a:lnTo>
                      <a:pt x="1390" y="567"/>
                    </a:lnTo>
                    <a:lnTo>
                      <a:pt x="1390" y="567"/>
                    </a:lnTo>
                    <a:lnTo>
                      <a:pt x="1378" y="555"/>
                    </a:lnTo>
                    <a:lnTo>
                      <a:pt x="1378" y="555"/>
                    </a:lnTo>
                    <a:lnTo>
                      <a:pt x="1378" y="555"/>
                    </a:lnTo>
                    <a:lnTo>
                      <a:pt x="1360" y="530"/>
                    </a:lnTo>
                    <a:lnTo>
                      <a:pt x="1360" y="530"/>
                    </a:lnTo>
                    <a:lnTo>
                      <a:pt x="1360" y="530"/>
                    </a:lnTo>
                    <a:lnTo>
                      <a:pt x="1353" y="524"/>
                    </a:lnTo>
                    <a:lnTo>
                      <a:pt x="1353" y="518"/>
                    </a:lnTo>
                    <a:lnTo>
                      <a:pt x="1347" y="506"/>
                    </a:lnTo>
                    <a:lnTo>
                      <a:pt x="1347" y="500"/>
                    </a:lnTo>
                    <a:lnTo>
                      <a:pt x="1347" y="500"/>
                    </a:lnTo>
                    <a:lnTo>
                      <a:pt x="1347" y="493"/>
                    </a:lnTo>
                    <a:lnTo>
                      <a:pt x="1347" y="493"/>
                    </a:lnTo>
                    <a:lnTo>
                      <a:pt x="1347" y="493"/>
                    </a:lnTo>
                    <a:lnTo>
                      <a:pt x="1347" y="487"/>
                    </a:lnTo>
                    <a:lnTo>
                      <a:pt x="1347" y="463"/>
                    </a:lnTo>
                    <a:lnTo>
                      <a:pt x="1341" y="456"/>
                    </a:lnTo>
                    <a:lnTo>
                      <a:pt x="1341" y="456"/>
                    </a:lnTo>
                    <a:lnTo>
                      <a:pt x="1341" y="456"/>
                    </a:lnTo>
                    <a:lnTo>
                      <a:pt x="1347" y="444"/>
                    </a:lnTo>
                    <a:lnTo>
                      <a:pt x="1353" y="419"/>
                    </a:lnTo>
                    <a:lnTo>
                      <a:pt x="1353" y="413"/>
                    </a:lnTo>
                    <a:lnTo>
                      <a:pt x="1347" y="407"/>
                    </a:lnTo>
                    <a:lnTo>
                      <a:pt x="1347" y="407"/>
                    </a:lnTo>
                    <a:lnTo>
                      <a:pt x="1347" y="407"/>
                    </a:lnTo>
                    <a:lnTo>
                      <a:pt x="1335" y="413"/>
                    </a:lnTo>
                    <a:lnTo>
                      <a:pt x="1335" y="413"/>
                    </a:lnTo>
                    <a:lnTo>
                      <a:pt x="1335" y="413"/>
                    </a:lnTo>
                    <a:lnTo>
                      <a:pt x="1335" y="413"/>
                    </a:lnTo>
                    <a:lnTo>
                      <a:pt x="1329" y="419"/>
                    </a:lnTo>
                    <a:lnTo>
                      <a:pt x="1329" y="426"/>
                    </a:lnTo>
                    <a:lnTo>
                      <a:pt x="1329" y="426"/>
                    </a:lnTo>
                    <a:lnTo>
                      <a:pt x="1329" y="426"/>
                    </a:lnTo>
                    <a:lnTo>
                      <a:pt x="1322" y="438"/>
                    </a:lnTo>
                    <a:lnTo>
                      <a:pt x="1322" y="438"/>
                    </a:lnTo>
                    <a:lnTo>
                      <a:pt x="1322" y="438"/>
                    </a:lnTo>
                    <a:lnTo>
                      <a:pt x="1316" y="444"/>
                    </a:lnTo>
                    <a:lnTo>
                      <a:pt x="1316" y="450"/>
                    </a:lnTo>
                    <a:lnTo>
                      <a:pt x="1310" y="450"/>
                    </a:lnTo>
                    <a:lnTo>
                      <a:pt x="1304" y="456"/>
                    </a:lnTo>
                    <a:lnTo>
                      <a:pt x="1304" y="456"/>
                    </a:lnTo>
                    <a:lnTo>
                      <a:pt x="1285" y="475"/>
                    </a:lnTo>
                    <a:lnTo>
                      <a:pt x="1242" y="518"/>
                    </a:lnTo>
                    <a:lnTo>
                      <a:pt x="1242" y="518"/>
                    </a:lnTo>
                    <a:lnTo>
                      <a:pt x="1242" y="524"/>
                    </a:lnTo>
                    <a:lnTo>
                      <a:pt x="1236" y="524"/>
                    </a:lnTo>
                    <a:lnTo>
                      <a:pt x="1236" y="524"/>
                    </a:lnTo>
                    <a:lnTo>
                      <a:pt x="1236" y="530"/>
                    </a:lnTo>
                    <a:lnTo>
                      <a:pt x="1224" y="549"/>
                    </a:lnTo>
                    <a:lnTo>
                      <a:pt x="1224" y="549"/>
                    </a:lnTo>
                    <a:lnTo>
                      <a:pt x="1205" y="555"/>
                    </a:lnTo>
                    <a:lnTo>
                      <a:pt x="1193" y="561"/>
                    </a:lnTo>
                    <a:lnTo>
                      <a:pt x="1187" y="561"/>
                    </a:lnTo>
                    <a:lnTo>
                      <a:pt x="1174" y="561"/>
                    </a:lnTo>
                    <a:lnTo>
                      <a:pt x="1174" y="561"/>
                    </a:lnTo>
                    <a:lnTo>
                      <a:pt x="1174" y="561"/>
                    </a:lnTo>
                    <a:lnTo>
                      <a:pt x="1168" y="561"/>
                    </a:lnTo>
                    <a:lnTo>
                      <a:pt x="1162" y="555"/>
                    </a:lnTo>
                    <a:lnTo>
                      <a:pt x="1137" y="555"/>
                    </a:lnTo>
                    <a:lnTo>
                      <a:pt x="1119" y="555"/>
                    </a:lnTo>
                    <a:lnTo>
                      <a:pt x="1112" y="555"/>
                    </a:lnTo>
                    <a:lnTo>
                      <a:pt x="1106" y="555"/>
                    </a:lnTo>
                    <a:lnTo>
                      <a:pt x="1100" y="561"/>
                    </a:lnTo>
                    <a:lnTo>
                      <a:pt x="1100" y="561"/>
                    </a:lnTo>
                    <a:lnTo>
                      <a:pt x="1094" y="567"/>
                    </a:lnTo>
                    <a:lnTo>
                      <a:pt x="1088" y="567"/>
                    </a:lnTo>
                    <a:lnTo>
                      <a:pt x="1088" y="567"/>
                    </a:lnTo>
                    <a:lnTo>
                      <a:pt x="1081" y="567"/>
                    </a:lnTo>
                    <a:lnTo>
                      <a:pt x="1063" y="567"/>
                    </a:lnTo>
                    <a:lnTo>
                      <a:pt x="1063" y="567"/>
                    </a:lnTo>
                    <a:lnTo>
                      <a:pt x="1051" y="555"/>
                    </a:lnTo>
                    <a:lnTo>
                      <a:pt x="1038" y="543"/>
                    </a:lnTo>
                    <a:lnTo>
                      <a:pt x="1044" y="530"/>
                    </a:lnTo>
                    <a:lnTo>
                      <a:pt x="1038" y="524"/>
                    </a:lnTo>
                    <a:lnTo>
                      <a:pt x="1032" y="530"/>
                    </a:lnTo>
                    <a:lnTo>
                      <a:pt x="1032" y="530"/>
                    </a:lnTo>
                    <a:lnTo>
                      <a:pt x="1032" y="530"/>
                    </a:lnTo>
                    <a:lnTo>
                      <a:pt x="1032" y="530"/>
                    </a:lnTo>
                    <a:lnTo>
                      <a:pt x="1032" y="530"/>
                    </a:lnTo>
                    <a:lnTo>
                      <a:pt x="1026" y="524"/>
                    </a:lnTo>
                    <a:lnTo>
                      <a:pt x="1032" y="524"/>
                    </a:lnTo>
                    <a:lnTo>
                      <a:pt x="1032" y="524"/>
                    </a:lnTo>
                    <a:lnTo>
                      <a:pt x="1038" y="524"/>
                    </a:lnTo>
                    <a:lnTo>
                      <a:pt x="1038" y="524"/>
                    </a:lnTo>
                    <a:lnTo>
                      <a:pt x="1051" y="506"/>
                    </a:lnTo>
                    <a:lnTo>
                      <a:pt x="1051" y="500"/>
                    </a:lnTo>
                    <a:lnTo>
                      <a:pt x="1051" y="500"/>
                    </a:lnTo>
                    <a:lnTo>
                      <a:pt x="1051" y="487"/>
                    </a:lnTo>
                    <a:lnTo>
                      <a:pt x="1051" y="444"/>
                    </a:lnTo>
                    <a:lnTo>
                      <a:pt x="1051" y="438"/>
                    </a:lnTo>
                    <a:lnTo>
                      <a:pt x="1051" y="438"/>
                    </a:lnTo>
                    <a:lnTo>
                      <a:pt x="1032" y="419"/>
                    </a:lnTo>
                    <a:lnTo>
                      <a:pt x="1032" y="419"/>
                    </a:lnTo>
                    <a:lnTo>
                      <a:pt x="1026" y="419"/>
                    </a:lnTo>
                    <a:lnTo>
                      <a:pt x="1026" y="419"/>
                    </a:lnTo>
                    <a:lnTo>
                      <a:pt x="1020" y="426"/>
                    </a:lnTo>
                    <a:lnTo>
                      <a:pt x="1014" y="426"/>
                    </a:lnTo>
                    <a:lnTo>
                      <a:pt x="1007" y="444"/>
                    </a:lnTo>
                    <a:lnTo>
                      <a:pt x="995" y="463"/>
                    </a:lnTo>
                    <a:lnTo>
                      <a:pt x="995" y="469"/>
                    </a:lnTo>
                    <a:lnTo>
                      <a:pt x="995" y="481"/>
                    </a:lnTo>
                    <a:lnTo>
                      <a:pt x="1001" y="487"/>
                    </a:lnTo>
                    <a:lnTo>
                      <a:pt x="1001" y="493"/>
                    </a:lnTo>
                    <a:lnTo>
                      <a:pt x="1001" y="493"/>
                    </a:lnTo>
                    <a:lnTo>
                      <a:pt x="1001" y="493"/>
                    </a:lnTo>
                    <a:lnTo>
                      <a:pt x="1001" y="493"/>
                    </a:lnTo>
                    <a:lnTo>
                      <a:pt x="1001" y="506"/>
                    </a:lnTo>
                    <a:lnTo>
                      <a:pt x="1001" y="506"/>
                    </a:lnTo>
                    <a:lnTo>
                      <a:pt x="1007" y="512"/>
                    </a:lnTo>
                    <a:lnTo>
                      <a:pt x="1001" y="512"/>
                    </a:lnTo>
                    <a:lnTo>
                      <a:pt x="1001" y="518"/>
                    </a:lnTo>
                    <a:lnTo>
                      <a:pt x="1001" y="518"/>
                    </a:lnTo>
                    <a:lnTo>
                      <a:pt x="995" y="512"/>
                    </a:lnTo>
                    <a:lnTo>
                      <a:pt x="989" y="493"/>
                    </a:lnTo>
                    <a:lnTo>
                      <a:pt x="976" y="469"/>
                    </a:lnTo>
                    <a:lnTo>
                      <a:pt x="958" y="450"/>
                    </a:lnTo>
                    <a:lnTo>
                      <a:pt x="952" y="432"/>
                    </a:lnTo>
                    <a:lnTo>
                      <a:pt x="952" y="419"/>
                    </a:lnTo>
                    <a:lnTo>
                      <a:pt x="952" y="419"/>
                    </a:lnTo>
                    <a:lnTo>
                      <a:pt x="952" y="419"/>
                    </a:lnTo>
                    <a:lnTo>
                      <a:pt x="952" y="419"/>
                    </a:lnTo>
                    <a:lnTo>
                      <a:pt x="952" y="419"/>
                    </a:lnTo>
                    <a:lnTo>
                      <a:pt x="958" y="419"/>
                    </a:lnTo>
                    <a:lnTo>
                      <a:pt x="958" y="419"/>
                    </a:lnTo>
                    <a:lnTo>
                      <a:pt x="958" y="426"/>
                    </a:lnTo>
                    <a:lnTo>
                      <a:pt x="964" y="426"/>
                    </a:lnTo>
                    <a:lnTo>
                      <a:pt x="964" y="419"/>
                    </a:lnTo>
                    <a:lnTo>
                      <a:pt x="964" y="419"/>
                    </a:lnTo>
                    <a:lnTo>
                      <a:pt x="964" y="413"/>
                    </a:lnTo>
                    <a:lnTo>
                      <a:pt x="964" y="407"/>
                    </a:lnTo>
                    <a:lnTo>
                      <a:pt x="964" y="407"/>
                    </a:lnTo>
                    <a:lnTo>
                      <a:pt x="964" y="407"/>
                    </a:lnTo>
                    <a:lnTo>
                      <a:pt x="946" y="370"/>
                    </a:lnTo>
                    <a:lnTo>
                      <a:pt x="915" y="351"/>
                    </a:lnTo>
                    <a:lnTo>
                      <a:pt x="902" y="333"/>
                    </a:lnTo>
                    <a:lnTo>
                      <a:pt x="902" y="327"/>
                    </a:lnTo>
                    <a:lnTo>
                      <a:pt x="890" y="321"/>
                    </a:lnTo>
                    <a:lnTo>
                      <a:pt x="878" y="314"/>
                    </a:lnTo>
                    <a:lnTo>
                      <a:pt x="878" y="314"/>
                    </a:lnTo>
                    <a:lnTo>
                      <a:pt x="865" y="284"/>
                    </a:lnTo>
                    <a:lnTo>
                      <a:pt x="859" y="265"/>
                    </a:lnTo>
                    <a:lnTo>
                      <a:pt x="859" y="265"/>
                    </a:lnTo>
                    <a:lnTo>
                      <a:pt x="859" y="259"/>
                    </a:lnTo>
                    <a:lnTo>
                      <a:pt x="853" y="253"/>
                    </a:lnTo>
                    <a:lnTo>
                      <a:pt x="847" y="253"/>
                    </a:lnTo>
                    <a:lnTo>
                      <a:pt x="810" y="253"/>
                    </a:lnTo>
                    <a:lnTo>
                      <a:pt x="803" y="253"/>
                    </a:lnTo>
                    <a:lnTo>
                      <a:pt x="803" y="247"/>
                    </a:lnTo>
                    <a:lnTo>
                      <a:pt x="803" y="247"/>
                    </a:lnTo>
                    <a:lnTo>
                      <a:pt x="803" y="240"/>
                    </a:lnTo>
                    <a:lnTo>
                      <a:pt x="803" y="240"/>
                    </a:lnTo>
                    <a:lnTo>
                      <a:pt x="803" y="240"/>
                    </a:lnTo>
                    <a:lnTo>
                      <a:pt x="797" y="234"/>
                    </a:lnTo>
                    <a:lnTo>
                      <a:pt x="797" y="228"/>
                    </a:lnTo>
                    <a:lnTo>
                      <a:pt x="791" y="222"/>
                    </a:lnTo>
                    <a:lnTo>
                      <a:pt x="779" y="222"/>
                    </a:lnTo>
                    <a:lnTo>
                      <a:pt x="736" y="216"/>
                    </a:lnTo>
                    <a:lnTo>
                      <a:pt x="729" y="222"/>
                    </a:lnTo>
                    <a:lnTo>
                      <a:pt x="624" y="210"/>
                    </a:lnTo>
                    <a:lnTo>
                      <a:pt x="519" y="123"/>
                    </a:lnTo>
                    <a:lnTo>
                      <a:pt x="464" y="74"/>
                    </a:lnTo>
                    <a:lnTo>
                      <a:pt x="420" y="55"/>
                    </a:lnTo>
                    <a:lnTo>
                      <a:pt x="359" y="12"/>
                    </a:lnTo>
                    <a:lnTo>
                      <a:pt x="284" y="0"/>
                    </a:lnTo>
                    <a:lnTo>
                      <a:pt x="272" y="6"/>
                    </a:lnTo>
                    <a:lnTo>
                      <a:pt x="229" y="18"/>
                    </a:lnTo>
                    <a:lnTo>
                      <a:pt x="198" y="31"/>
                    </a:lnTo>
                    <a:lnTo>
                      <a:pt x="173" y="37"/>
                    </a:lnTo>
                    <a:lnTo>
                      <a:pt x="149" y="43"/>
                    </a:lnTo>
                    <a:lnTo>
                      <a:pt x="161" y="61"/>
                    </a:lnTo>
                    <a:lnTo>
                      <a:pt x="179" y="80"/>
                    </a:lnTo>
                    <a:lnTo>
                      <a:pt x="210" y="117"/>
                    </a:lnTo>
                    <a:lnTo>
                      <a:pt x="192" y="129"/>
                    </a:lnTo>
                    <a:lnTo>
                      <a:pt x="179" y="154"/>
                    </a:lnTo>
                    <a:lnTo>
                      <a:pt x="155" y="154"/>
                    </a:lnTo>
                    <a:lnTo>
                      <a:pt x="130" y="160"/>
                    </a:lnTo>
                    <a:lnTo>
                      <a:pt x="118" y="185"/>
                    </a:lnTo>
                    <a:lnTo>
                      <a:pt x="93" y="210"/>
                    </a:lnTo>
                    <a:lnTo>
                      <a:pt x="56" y="203"/>
                    </a:lnTo>
                    <a:lnTo>
                      <a:pt x="25" y="197"/>
                    </a:lnTo>
                    <a:lnTo>
                      <a:pt x="19" y="197"/>
                    </a:lnTo>
                    <a:lnTo>
                      <a:pt x="19" y="203"/>
                    </a:lnTo>
                    <a:lnTo>
                      <a:pt x="19" y="203"/>
                    </a:lnTo>
                    <a:lnTo>
                      <a:pt x="19" y="210"/>
                    </a:lnTo>
                    <a:lnTo>
                      <a:pt x="19" y="210"/>
                    </a:lnTo>
                    <a:lnTo>
                      <a:pt x="13" y="240"/>
                    </a:lnTo>
                    <a:lnTo>
                      <a:pt x="13" y="259"/>
                    </a:lnTo>
                    <a:lnTo>
                      <a:pt x="6" y="277"/>
                    </a:lnTo>
                    <a:lnTo>
                      <a:pt x="0" y="284"/>
                    </a:lnTo>
                    <a:lnTo>
                      <a:pt x="0" y="284"/>
                    </a:lnTo>
                    <a:lnTo>
                      <a:pt x="6" y="284"/>
                    </a:lnTo>
                    <a:lnTo>
                      <a:pt x="6" y="284"/>
                    </a:lnTo>
                    <a:lnTo>
                      <a:pt x="13" y="290"/>
                    </a:lnTo>
                    <a:lnTo>
                      <a:pt x="19" y="290"/>
                    </a:lnTo>
                    <a:lnTo>
                      <a:pt x="19" y="284"/>
                    </a:lnTo>
                    <a:lnTo>
                      <a:pt x="25" y="284"/>
                    </a:lnTo>
                    <a:lnTo>
                      <a:pt x="25" y="284"/>
                    </a:lnTo>
                    <a:lnTo>
                      <a:pt x="25" y="284"/>
                    </a:lnTo>
                    <a:lnTo>
                      <a:pt x="25" y="284"/>
                    </a:lnTo>
                    <a:lnTo>
                      <a:pt x="31" y="284"/>
                    </a:lnTo>
                    <a:lnTo>
                      <a:pt x="37" y="290"/>
                    </a:lnTo>
                    <a:lnTo>
                      <a:pt x="37" y="290"/>
                    </a:lnTo>
                    <a:lnTo>
                      <a:pt x="37" y="296"/>
                    </a:lnTo>
                    <a:lnTo>
                      <a:pt x="37" y="296"/>
                    </a:lnTo>
                    <a:lnTo>
                      <a:pt x="44" y="302"/>
                    </a:lnTo>
                    <a:lnTo>
                      <a:pt x="44" y="302"/>
                    </a:lnTo>
                    <a:lnTo>
                      <a:pt x="50" y="308"/>
                    </a:lnTo>
                    <a:lnTo>
                      <a:pt x="56" y="314"/>
                    </a:lnTo>
                    <a:lnTo>
                      <a:pt x="56" y="321"/>
                    </a:lnTo>
                    <a:lnTo>
                      <a:pt x="56" y="321"/>
                    </a:lnTo>
                    <a:lnTo>
                      <a:pt x="56" y="327"/>
                    </a:lnTo>
                    <a:lnTo>
                      <a:pt x="56" y="327"/>
                    </a:lnTo>
                    <a:lnTo>
                      <a:pt x="56" y="327"/>
                    </a:lnTo>
                    <a:lnTo>
                      <a:pt x="74" y="358"/>
                    </a:lnTo>
                    <a:lnTo>
                      <a:pt x="81" y="358"/>
                    </a:lnTo>
                    <a:lnTo>
                      <a:pt x="87" y="376"/>
                    </a:lnTo>
                    <a:lnTo>
                      <a:pt x="105" y="401"/>
                    </a:lnTo>
                    <a:lnTo>
                      <a:pt x="118" y="426"/>
                    </a:lnTo>
                    <a:lnTo>
                      <a:pt x="136" y="450"/>
                    </a:lnTo>
                    <a:lnTo>
                      <a:pt x="142" y="450"/>
                    </a:lnTo>
                    <a:lnTo>
                      <a:pt x="161" y="487"/>
                    </a:lnTo>
                    <a:lnTo>
                      <a:pt x="161" y="487"/>
                    </a:lnTo>
                    <a:lnTo>
                      <a:pt x="161" y="500"/>
                    </a:lnTo>
                    <a:lnTo>
                      <a:pt x="161" y="506"/>
                    </a:lnTo>
                    <a:lnTo>
                      <a:pt x="161" y="506"/>
                    </a:lnTo>
                    <a:lnTo>
                      <a:pt x="167" y="518"/>
                    </a:lnTo>
                    <a:lnTo>
                      <a:pt x="173" y="537"/>
                    </a:lnTo>
                    <a:lnTo>
                      <a:pt x="186" y="549"/>
                    </a:lnTo>
                    <a:lnTo>
                      <a:pt x="186" y="549"/>
                    </a:lnTo>
                    <a:lnTo>
                      <a:pt x="192" y="543"/>
                    </a:lnTo>
                    <a:lnTo>
                      <a:pt x="192" y="549"/>
                    </a:lnTo>
                    <a:lnTo>
                      <a:pt x="198" y="549"/>
                    </a:lnTo>
                    <a:lnTo>
                      <a:pt x="198" y="555"/>
                    </a:lnTo>
                    <a:lnTo>
                      <a:pt x="204" y="555"/>
                    </a:lnTo>
                    <a:lnTo>
                      <a:pt x="217" y="561"/>
                    </a:lnTo>
                    <a:lnTo>
                      <a:pt x="217" y="561"/>
                    </a:lnTo>
                    <a:lnTo>
                      <a:pt x="229" y="574"/>
                    </a:lnTo>
                    <a:lnTo>
                      <a:pt x="229" y="574"/>
                    </a:lnTo>
                    <a:lnTo>
                      <a:pt x="235" y="580"/>
                    </a:lnTo>
                    <a:lnTo>
                      <a:pt x="241" y="580"/>
                    </a:lnTo>
                    <a:lnTo>
                      <a:pt x="254" y="604"/>
                    </a:lnTo>
                    <a:lnTo>
                      <a:pt x="272" y="641"/>
                    </a:lnTo>
                    <a:lnTo>
                      <a:pt x="278" y="660"/>
                    </a:lnTo>
                    <a:lnTo>
                      <a:pt x="272" y="716"/>
                    </a:lnTo>
                    <a:lnTo>
                      <a:pt x="278" y="746"/>
                    </a:lnTo>
                    <a:lnTo>
                      <a:pt x="278" y="746"/>
                    </a:lnTo>
                    <a:lnTo>
                      <a:pt x="284" y="759"/>
                    </a:lnTo>
                    <a:lnTo>
                      <a:pt x="291" y="771"/>
                    </a:lnTo>
                    <a:lnTo>
                      <a:pt x="297" y="777"/>
                    </a:lnTo>
                    <a:lnTo>
                      <a:pt x="303" y="783"/>
                    </a:lnTo>
                    <a:lnTo>
                      <a:pt x="309" y="790"/>
                    </a:lnTo>
                    <a:lnTo>
                      <a:pt x="309" y="796"/>
                    </a:lnTo>
                    <a:lnTo>
                      <a:pt x="309" y="796"/>
                    </a:lnTo>
                    <a:lnTo>
                      <a:pt x="309" y="802"/>
                    </a:lnTo>
                    <a:lnTo>
                      <a:pt x="309" y="802"/>
                    </a:lnTo>
                    <a:lnTo>
                      <a:pt x="322" y="808"/>
                    </a:lnTo>
                    <a:lnTo>
                      <a:pt x="328" y="814"/>
                    </a:lnTo>
                    <a:lnTo>
                      <a:pt x="334" y="814"/>
                    </a:lnTo>
                    <a:lnTo>
                      <a:pt x="334" y="814"/>
                    </a:lnTo>
                    <a:lnTo>
                      <a:pt x="340" y="814"/>
                    </a:lnTo>
                    <a:lnTo>
                      <a:pt x="365" y="833"/>
                    </a:lnTo>
                    <a:lnTo>
                      <a:pt x="377" y="845"/>
                    </a:lnTo>
                    <a:lnTo>
                      <a:pt x="377" y="845"/>
                    </a:lnTo>
                    <a:lnTo>
                      <a:pt x="383" y="851"/>
                    </a:lnTo>
                    <a:lnTo>
                      <a:pt x="390" y="870"/>
                    </a:lnTo>
                    <a:lnTo>
                      <a:pt x="402" y="888"/>
                    </a:lnTo>
                    <a:lnTo>
                      <a:pt x="402" y="901"/>
                    </a:lnTo>
                    <a:lnTo>
                      <a:pt x="402" y="901"/>
                    </a:lnTo>
                    <a:lnTo>
                      <a:pt x="408" y="913"/>
                    </a:lnTo>
                    <a:lnTo>
                      <a:pt x="439" y="962"/>
                    </a:lnTo>
                    <a:lnTo>
                      <a:pt x="439" y="969"/>
                    </a:lnTo>
                    <a:lnTo>
                      <a:pt x="439" y="969"/>
                    </a:lnTo>
                    <a:lnTo>
                      <a:pt x="457" y="981"/>
                    </a:lnTo>
                    <a:lnTo>
                      <a:pt x="476" y="999"/>
                    </a:lnTo>
                    <a:lnTo>
                      <a:pt x="501" y="1036"/>
                    </a:lnTo>
                    <a:lnTo>
                      <a:pt x="501" y="1043"/>
                    </a:lnTo>
                    <a:lnTo>
                      <a:pt x="507" y="1061"/>
                    </a:lnTo>
                    <a:lnTo>
                      <a:pt x="507" y="1061"/>
                    </a:lnTo>
                    <a:lnTo>
                      <a:pt x="507" y="1067"/>
                    </a:lnTo>
                    <a:lnTo>
                      <a:pt x="507" y="1067"/>
                    </a:lnTo>
                    <a:lnTo>
                      <a:pt x="507" y="1086"/>
                    </a:lnTo>
                    <a:lnTo>
                      <a:pt x="507" y="1086"/>
                    </a:lnTo>
                    <a:lnTo>
                      <a:pt x="507" y="1086"/>
                    </a:lnTo>
                    <a:lnTo>
                      <a:pt x="488" y="1092"/>
                    </a:lnTo>
                    <a:lnTo>
                      <a:pt x="488" y="1092"/>
                    </a:lnTo>
                    <a:lnTo>
                      <a:pt x="507" y="1098"/>
                    </a:lnTo>
                    <a:lnTo>
                      <a:pt x="507" y="1092"/>
                    </a:lnTo>
                    <a:lnTo>
                      <a:pt x="507" y="1098"/>
                    </a:lnTo>
                    <a:lnTo>
                      <a:pt x="507" y="1123"/>
                    </a:lnTo>
                    <a:lnTo>
                      <a:pt x="501" y="1135"/>
                    </a:lnTo>
                    <a:lnTo>
                      <a:pt x="495" y="1141"/>
                    </a:lnTo>
                    <a:lnTo>
                      <a:pt x="501" y="1141"/>
                    </a:lnTo>
                    <a:lnTo>
                      <a:pt x="507" y="1141"/>
                    </a:lnTo>
                    <a:lnTo>
                      <a:pt x="507" y="1141"/>
                    </a:lnTo>
                    <a:lnTo>
                      <a:pt x="513" y="1141"/>
                    </a:lnTo>
                    <a:lnTo>
                      <a:pt x="513" y="1147"/>
                    </a:lnTo>
                    <a:lnTo>
                      <a:pt x="513" y="1147"/>
                    </a:lnTo>
                    <a:lnTo>
                      <a:pt x="513" y="1154"/>
                    </a:lnTo>
                    <a:lnTo>
                      <a:pt x="513" y="1160"/>
                    </a:lnTo>
                    <a:lnTo>
                      <a:pt x="519" y="1178"/>
                    </a:lnTo>
                    <a:lnTo>
                      <a:pt x="532" y="1222"/>
                    </a:lnTo>
                    <a:lnTo>
                      <a:pt x="532" y="1222"/>
                    </a:lnTo>
                    <a:lnTo>
                      <a:pt x="532" y="1222"/>
                    </a:lnTo>
                    <a:lnTo>
                      <a:pt x="532" y="1222"/>
                    </a:lnTo>
                    <a:lnTo>
                      <a:pt x="538" y="1234"/>
                    </a:lnTo>
                    <a:lnTo>
                      <a:pt x="538" y="1240"/>
                    </a:lnTo>
                    <a:lnTo>
                      <a:pt x="538" y="1240"/>
                    </a:lnTo>
                    <a:lnTo>
                      <a:pt x="532" y="1259"/>
                    </a:lnTo>
                    <a:lnTo>
                      <a:pt x="532" y="1259"/>
                    </a:lnTo>
                    <a:lnTo>
                      <a:pt x="532" y="1265"/>
                    </a:lnTo>
                    <a:lnTo>
                      <a:pt x="532" y="1265"/>
                    </a:lnTo>
                    <a:lnTo>
                      <a:pt x="538" y="1271"/>
                    </a:lnTo>
                    <a:lnTo>
                      <a:pt x="550" y="1289"/>
                    </a:lnTo>
                    <a:lnTo>
                      <a:pt x="556" y="1296"/>
                    </a:lnTo>
                    <a:lnTo>
                      <a:pt x="575" y="1302"/>
                    </a:lnTo>
                    <a:lnTo>
                      <a:pt x="575" y="1302"/>
                    </a:lnTo>
                    <a:lnTo>
                      <a:pt x="593" y="1302"/>
                    </a:lnTo>
                    <a:lnTo>
                      <a:pt x="600" y="1302"/>
                    </a:lnTo>
                    <a:lnTo>
                      <a:pt x="637" y="1296"/>
                    </a:lnTo>
                    <a:lnTo>
                      <a:pt x="643" y="1289"/>
                    </a:lnTo>
                    <a:lnTo>
                      <a:pt x="661" y="1277"/>
                    </a:lnTo>
                    <a:lnTo>
                      <a:pt x="674" y="1265"/>
                    </a:lnTo>
                    <a:lnTo>
                      <a:pt x="674" y="1265"/>
                    </a:lnTo>
                    <a:lnTo>
                      <a:pt x="680" y="1265"/>
                    </a:lnTo>
                    <a:lnTo>
                      <a:pt x="680" y="1259"/>
                    </a:lnTo>
                    <a:lnTo>
                      <a:pt x="680" y="1259"/>
                    </a:lnTo>
                    <a:lnTo>
                      <a:pt x="686" y="1259"/>
                    </a:lnTo>
                    <a:lnTo>
                      <a:pt x="692" y="1252"/>
                    </a:lnTo>
                    <a:lnTo>
                      <a:pt x="705" y="1252"/>
                    </a:lnTo>
                    <a:lnTo>
                      <a:pt x="717" y="1252"/>
                    </a:lnTo>
                    <a:lnTo>
                      <a:pt x="736" y="1252"/>
                    </a:lnTo>
                    <a:lnTo>
                      <a:pt x="748" y="1252"/>
                    </a:lnTo>
                    <a:lnTo>
                      <a:pt x="791" y="1240"/>
                    </a:lnTo>
                    <a:lnTo>
                      <a:pt x="791" y="1240"/>
                    </a:lnTo>
                    <a:lnTo>
                      <a:pt x="791" y="1234"/>
                    </a:lnTo>
                    <a:lnTo>
                      <a:pt x="803" y="1228"/>
                    </a:lnTo>
                    <a:lnTo>
                      <a:pt x="822" y="1215"/>
                    </a:lnTo>
                    <a:lnTo>
                      <a:pt x="828" y="1215"/>
                    </a:lnTo>
                    <a:lnTo>
                      <a:pt x="828" y="1215"/>
                    </a:lnTo>
                    <a:lnTo>
                      <a:pt x="828" y="1215"/>
                    </a:lnTo>
                    <a:lnTo>
                      <a:pt x="834" y="1215"/>
                    </a:lnTo>
                    <a:lnTo>
                      <a:pt x="834" y="1215"/>
                    </a:lnTo>
                    <a:lnTo>
                      <a:pt x="841" y="1215"/>
                    </a:lnTo>
                    <a:lnTo>
                      <a:pt x="871" y="1215"/>
                    </a:lnTo>
                    <a:lnTo>
                      <a:pt x="871" y="1215"/>
                    </a:lnTo>
                    <a:lnTo>
                      <a:pt x="871" y="1209"/>
                    </a:lnTo>
                    <a:lnTo>
                      <a:pt x="878" y="1203"/>
                    </a:lnTo>
                    <a:lnTo>
                      <a:pt x="890" y="1197"/>
                    </a:lnTo>
                    <a:lnTo>
                      <a:pt x="890" y="1197"/>
                    </a:lnTo>
                    <a:lnTo>
                      <a:pt x="890" y="1191"/>
                    </a:lnTo>
                    <a:lnTo>
                      <a:pt x="890" y="1191"/>
                    </a:lnTo>
                    <a:lnTo>
                      <a:pt x="890" y="1191"/>
                    </a:lnTo>
                    <a:lnTo>
                      <a:pt x="896" y="1185"/>
                    </a:lnTo>
                    <a:lnTo>
                      <a:pt x="896" y="1185"/>
                    </a:lnTo>
                    <a:lnTo>
                      <a:pt x="896" y="1185"/>
                    </a:lnTo>
                    <a:lnTo>
                      <a:pt x="896" y="1185"/>
                    </a:lnTo>
                    <a:lnTo>
                      <a:pt x="902" y="1185"/>
                    </a:lnTo>
                    <a:lnTo>
                      <a:pt x="902" y="1185"/>
                    </a:lnTo>
                    <a:lnTo>
                      <a:pt x="902" y="1178"/>
                    </a:lnTo>
                    <a:lnTo>
                      <a:pt x="908" y="1178"/>
                    </a:lnTo>
                    <a:lnTo>
                      <a:pt x="908" y="1172"/>
                    </a:lnTo>
                    <a:lnTo>
                      <a:pt x="915" y="1172"/>
                    </a:lnTo>
                    <a:lnTo>
                      <a:pt x="921" y="1172"/>
                    </a:lnTo>
                    <a:lnTo>
                      <a:pt x="933" y="1166"/>
                    </a:lnTo>
                    <a:lnTo>
                      <a:pt x="946" y="1160"/>
                    </a:lnTo>
                    <a:lnTo>
                      <a:pt x="952" y="1160"/>
                    </a:lnTo>
                    <a:lnTo>
                      <a:pt x="1032" y="1141"/>
                    </a:lnTo>
                    <a:lnTo>
                      <a:pt x="1038" y="1135"/>
                    </a:lnTo>
                    <a:lnTo>
                      <a:pt x="1044" y="1135"/>
                    </a:lnTo>
                    <a:lnTo>
                      <a:pt x="1057" y="1129"/>
                    </a:lnTo>
                    <a:lnTo>
                      <a:pt x="1081" y="1117"/>
                    </a:lnTo>
                    <a:lnTo>
                      <a:pt x="1081" y="1092"/>
                    </a:lnTo>
                    <a:lnTo>
                      <a:pt x="1081" y="1092"/>
                    </a:lnTo>
                    <a:lnTo>
                      <a:pt x="1088" y="1080"/>
                    </a:lnTo>
                    <a:lnTo>
                      <a:pt x="1088" y="1080"/>
                    </a:lnTo>
                    <a:lnTo>
                      <a:pt x="1094" y="1073"/>
                    </a:lnTo>
                    <a:lnTo>
                      <a:pt x="1094" y="1073"/>
                    </a:lnTo>
                    <a:lnTo>
                      <a:pt x="1100" y="1061"/>
                    </a:lnTo>
                    <a:lnTo>
                      <a:pt x="1106" y="1061"/>
                    </a:lnTo>
                    <a:lnTo>
                      <a:pt x="1106" y="1061"/>
                    </a:lnTo>
                    <a:lnTo>
                      <a:pt x="1106" y="1061"/>
                    </a:lnTo>
                    <a:lnTo>
                      <a:pt x="1106" y="1061"/>
                    </a:lnTo>
                    <a:lnTo>
                      <a:pt x="1112" y="1061"/>
                    </a:lnTo>
                    <a:lnTo>
                      <a:pt x="1131" y="1049"/>
                    </a:lnTo>
                    <a:lnTo>
                      <a:pt x="1131" y="1049"/>
                    </a:lnTo>
                    <a:lnTo>
                      <a:pt x="1137" y="1049"/>
                    </a:lnTo>
                    <a:lnTo>
                      <a:pt x="1137" y="1049"/>
                    </a:lnTo>
                    <a:lnTo>
                      <a:pt x="1143" y="1049"/>
                    </a:lnTo>
                    <a:lnTo>
                      <a:pt x="1143" y="1043"/>
                    </a:lnTo>
                    <a:lnTo>
                      <a:pt x="1156" y="1043"/>
                    </a:lnTo>
                    <a:lnTo>
                      <a:pt x="1168" y="1043"/>
                    </a:lnTo>
                    <a:lnTo>
                      <a:pt x="1180" y="1036"/>
                    </a:lnTo>
                    <a:lnTo>
                      <a:pt x="1199" y="1024"/>
                    </a:lnTo>
                    <a:lnTo>
                      <a:pt x="1199" y="1024"/>
                    </a:lnTo>
                    <a:lnTo>
                      <a:pt x="1205" y="1024"/>
                    </a:lnTo>
                    <a:lnTo>
                      <a:pt x="1224" y="1024"/>
                    </a:lnTo>
                    <a:lnTo>
                      <a:pt x="1230" y="1024"/>
                    </a:lnTo>
                    <a:lnTo>
                      <a:pt x="1236" y="1024"/>
                    </a:lnTo>
                    <a:lnTo>
                      <a:pt x="1236" y="1024"/>
                    </a:lnTo>
                    <a:lnTo>
                      <a:pt x="1242" y="1024"/>
                    </a:lnTo>
                    <a:lnTo>
                      <a:pt x="1242" y="1024"/>
                    </a:lnTo>
                    <a:lnTo>
                      <a:pt x="1242" y="1024"/>
                    </a:lnTo>
                    <a:lnTo>
                      <a:pt x="1242" y="1030"/>
                    </a:lnTo>
                    <a:lnTo>
                      <a:pt x="1242" y="1030"/>
                    </a:lnTo>
                    <a:lnTo>
                      <a:pt x="1248" y="1030"/>
                    </a:lnTo>
                    <a:lnTo>
                      <a:pt x="1261" y="1024"/>
                    </a:lnTo>
                    <a:lnTo>
                      <a:pt x="1267" y="1024"/>
                    </a:lnTo>
                    <a:lnTo>
                      <a:pt x="1267" y="1024"/>
                    </a:lnTo>
                    <a:lnTo>
                      <a:pt x="1267" y="1018"/>
                    </a:lnTo>
                    <a:lnTo>
                      <a:pt x="1273" y="1018"/>
                    </a:lnTo>
                    <a:lnTo>
                      <a:pt x="1273" y="1012"/>
                    </a:lnTo>
                    <a:lnTo>
                      <a:pt x="1273" y="1012"/>
                    </a:lnTo>
                    <a:lnTo>
                      <a:pt x="1279" y="999"/>
                    </a:lnTo>
                    <a:lnTo>
                      <a:pt x="1279" y="999"/>
                    </a:lnTo>
                    <a:lnTo>
                      <a:pt x="1279" y="999"/>
                    </a:lnTo>
                    <a:lnTo>
                      <a:pt x="1279" y="993"/>
                    </a:lnTo>
                    <a:lnTo>
                      <a:pt x="1273" y="993"/>
                    </a:lnTo>
                    <a:lnTo>
                      <a:pt x="1273" y="993"/>
                    </a:lnTo>
                    <a:lnTo>
                      <a:pt x="1273" y="993"/>
                    </a:lnTo>
                    <a:lnTo>
                      <a:pt x="1273" y="993"/>
                    </a:lnTo>
                    <a:lnTo>
                      <a:pt x="1273" y="987"/>
                    </a:lnTo>
                    <a:lnTo>
                      <a:pt x="1273" y="987"/>
                    </a:lnTo>
                    <a:lnTo>
                      <a:pt x="1273" y="987"/>
                    </a:lnTo>
                    <a:lnTo>
                      <a:pt x="1285" y="975"/>
                    </a:lnTo>
                    <a:lnTo>
                      <a:pt x="1285" y="969"/>
                    </a:lnTo>
                    <a:lnTo>
                      <a:pt x="1292" y="969"/>
                    </a:lnTo>
                    <a:lnTo>
                      <a:pt x="1292" y="969"/>
                    </a:lnTo>
                    <a:lnTo>
                      <a:pt x="1298" y="969"/>
                    </a:lnTo>
                    <a:lnTo>
                      <a:pt x="1322" y="962"/>
                    </a:lnTo>
                    <a:lnTo>
                      <a:pt x="1341" y="962"/>
                    </a:lnTo>
                    <a:lnTo>
                      <a:pt x="1347" y="962"/>
                    </a:lnTo>
                    <a:lnTo>
                      <a:pt x="1353" y="956"/>
                    </a:lnTo>
                    <a:lnTo>
                      <a:pt x="1353" y="950"/>
                    </a:lnTo>
                    <a:lnTo>
                      <a:pt x="1360" y="944"/>
                    </a:lnTo>
                    <a:lnTo>
                      <a:pt x="1360" y="938"/>
                    </a:lnTo>
                    <a:lnTo>
                      <a:pt x="1360" y="938"/>
                    </a:lnTo>
                    <a:lnTo>
                      <a:pt x="1360" y="932"/>
                    </a:lnTo>
                    <a:lnTo>
                      <a:pt x="1360" y="925"/>
                    </a:lnTo>
                    <a:lnTo>
                      <a:pt x="1360" y="925"/>
                    </a:lnTo>
                    <a:lnTo>
                      <a:pt x="1366" y="925"/>
                    </a:lnTo>
                    <a:lnTo>
                      <a:pt x="1366" y="919"/>
                    </a:lnTo>
                    <a:lnTo>
                      <a:pt x="1372" y="913"/>
                    </a:lnTo>
                    <a:lnTo>
                      <a:pt x="1372" y="913"/>
                    </a:lnTo>
                    <a:lnTo>
                      <a:pt x="1378" y="907"/>
                    </a:lnTo>
                    <a:lnTo>
                      <a:pt x="1384" y="907"/>
                    </a:lnTo>
                    <a:lnTo>
                      <a:pt x="1390" y="901"/>
                    </a:lnTo>
                    <a:lnTo>
                      <a:pt x="1397" y="901"/>
                    </a:lnTo>
                    <a:lnTo>
                      <a:pt x="1403" y="901"/>
                    </a:lnTo>
                    <a:lnTo>
                      <a:pt x="1409" y="901"/>
                    </a:lnTo>
                    <a:lnTo>
                      <a:pt x="1415" y="901"/>
                    </a:lnTo>
                    <a:lnTo>
                      <a:pt x="1415" y="901"/>
                    </a:lnTo>
                    <a:lnTo>
                      <a:pt x="1415" y="901"/>
                    </a:lnTo>
                    <a:lnTo>
                      <a:pt x="1415" y="901"/>
                    </a:lnTo>
                    <a:lnTo>
                      <a:pt x="1421" y="901"/>
                    </a:lnTo>
                    <a:lnTo>
                      <a:pt x="1421" y="901"/>
                    </a:lnTo>
                    <a:lnTo>
                      <a:pt x="1427" y="901"/>
                    </a:lnTo>
                    <a:lnTo>
                      <a:pt x="1427" y="901"/>
                    </a:lnTo>
                    <a:lnTo>
                      <a:pt x="1427" y="901"/>
                    </a:lnTo>
                    <a:lnTo>
                      <a:pt x="1434" y="901"/>
                    </a:lnTo>
                    <a:lnTo>
                      <a:pt x="1434" y="894"/>
                    </a:lnTo>
                    <a:lnTo>
                      <a:pt x="1434" y="894"/>
                    </a:lnTo>
                    <a:lnTo>
                      <a:pt x="1434" y="894"/>
                    </a:lnTo>
                    <a:lnTo>
                      <a:pt x="1434" y="894"/>
                    </a:lnTo>
                    <a:lnTo>
                      <a:pt x="1434" y="876"/>
                    </a:lnTo>
                    <a:lnTo>
                      <a:pt x="1427" y="857"/>
                    </a:lnTo>
                    <a:lnTo>
                      <a:pt x="1427" y="851"/>
                    </a:lnTo>
                    <a:lnTo>
                      <a:pt x="1427" y="845"/>
                    </a:lnTo>
                    <a:lnTo>
                      <a:pt x="1434" y="827"/>
                    </a:lnTo>
                    <a:lnTo>
                      <a:pt x="1434" y="820"/>
                    </a:lnTo>
                    <a:lnTo>
                      <a:pt x="1434" y="814"/>
                    </a:lnTo>
                    <a:lnTo>
                      <a:pt x="1452" y="796"/>
                    </a:lnTo>
                    <a:lnTo>
                      <a:pt x="1452" y="790"/>
                    </a:lnTo>
                    <a:lnTo>
                      <a:pt x="1458" y="790"/>
                    </a:lnTo>
                    <a:lnTo>
                      <a:pt x="1458" y="790"/>
                    </a:lnTo>
                    <a:lnTo>
                      <a:pt x="1458" y="790"/>
                    </a:lnTo>
                    <a:lnTo>
                      <a:pt x="1458" y="790"/>
                    </a:lnTo>
                    <a:lnTo>
                      <a:pt x="1458" y="790"/>
                    </a:lnTo>
                    <a:lnTo>
                      <a:pt x="1465" y="790"/>
                    </a:lnTo>
                    <a:lnTo>
                      <a:pt x="1465" y="796"/>
                    </a:lnTo>
                    <a:lnTo>
                      <a:pt x="1458" y="796"/>
                    </a:lnTo>
                    <a:lnTo>
                      <a:pt x="1458" y="802"/>
                    </a:lnTo>
                    <a:lnTo>
                      <a:pt x="1458" y="802"/>
                    </a:lnTo>
                    <a:lnTo>
                      <a:pt x="1458" y="802"/>
                    </a:lnTo>
                    <a:lnTo>
                      <a:pt x="1458" y="802"/>
                    </a:lnTo>
                    <a:lnTo>
                      <a:pt x="1465" y="808"/>
                    </a:lnTo>
                    <a:lnTo>
                      <a:pt x="1471" y="808"/>
                    </a:lnTo>
                    <a:lnTo>
                      <a:pt x="1471" y="808"/>
                    </a:lnTo>
                    <a:lnTo>
                      <a:pt x="1477" y="808"/>
                    </a:lnTo>
                    <a:lnTo>
                      <a:pt x="1477" y="802"/>
                    </a:lnTo>
                    <a:lnTo>
                      <a:pt x="1483" y="796"/>
                    </a:lnTo>
                    <a:lnTo>
                      <a:pt x="1489" y="777"/>
                    </a:lnTo>
                    <a:lnTo>
                      <a:pt x="1495" y="765"/>
                    </a:lnTo>
                    <a:lnTo>
                      <a:pt x="1502" y="759"/>
                    </a:lnTo>
                    <a:lnTo>
                      <a:pt x="1502" y="753"/>
                    </a:lnTo>
                    <a:lnTo>
                      <a:pt x="1508" y="746"/>
                    </a:lnTo>
                    <a:lnTo>
                      <a:pt x="1514" y="740"/>
                    </a:lnTo>
                    <a:lnTo>
                      <a:pt x="1514" y="740"/>
                    </a:lnTo>
                    <a:lnTo>
                      <a:pt x="1520" y="740"/>
                    </a:lnTo>
                    <a:lnTo>
                      <a:pt x="1520" y="740"/>
                    </a:lnTo>
                    <a:lnTo>
                      <a:pt x="1526" y="740"/>
                    </a:lnTo>
                    <a:lnTo>
                      <a:pt x="1526" y="740"/>
                    </a:lnTo>
                    <a:lnTo>
                      <a:pt x="1526" y="734"/>
                    </a:lnTo>
                    <a:lnTo>
                      <a:pt x="1533" y="728"/>
                    </a:lnTo>
                    <a:lnTo>
                      <a:pt x="1557" y="685"/>
                    </a:lnTo>
                    <a:lnTo>
                      <a:pt x="1557" y="685"/>
                    </a:lnTo>
                    <a:lnTo>
                      <a:pt x="1557" y="678"/>
                    </a:lnTo>
                    <a:lnTo>
                      <a:pt x="1557" y="678"/>
                    </a:lnTo>
                    <a:lnTo>
                      <a:pt x="1557" y="672"/>
                    </a:lnTo>
                    <a:lnTo>
                      <a:pt x="1557" y="666"/>
                    </a:lnTo>
                    <a:lnTo>
                      <a:pt x="1557" y="666"/>
                    </a:lnTo>
                    <a:lnTo>
                      <a:pt x="1557" y="666"/>
                    </a:lnTo>
                    <a:lnTo>
                      <a:pt x="1557" y="66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4" name="Freeform 120"/>
              <p:cNvSpPr>
                <a:spLocks/>
              </p:cNvSpPr>
              <p:nvPr/>
            </p:nvSpPr>
            <p:spPr bwMode="auto">
              <a:xfrm>
                <a:off x="3037" y="3584"/>
                <a:ext cx="31" cy="25"/>
              </a:xfrm>
              <a:custGeom>
                <a:avLst/>
                <a:gdLst>
                  <a:gd name="T0" fmla="*/ 0 w 31"/>
                  <a:gd name="T1" fmla="*/ 0 h 25"/>
                  <a:gd name="T2" fmla="*/ 0 w 31"/>
                  <a:gd name="T3" fmla="*/ 6 h 25"/>
                  <a:gd name="T4" fmla="*/ 6 w 31"/>
                  <a:gd name="T5" fmla="*/ 6 h 25"/>
                  <a:gd name="T6" fmla="*/ 6 w 31"/>
                  <a:gd name="T7" fmla="*/ 13 h 25"/>
                  <a:gd name="T8" fmla="*/ 12 w 31"/>
                  <a:gd name="T9" fmla="*/ 13 h 25"/>
                  <a:gd name="T10" fmla="*/ 12 w 31"/>
                  <a:gd name="T11" fmla="*/ 19 h 25"/>
                  <a:gd name="T12" fmla="*/ 18 w 31"/>
                  <a:gd name="T13" fmla="*/ 19 h 25"/>
                  <a:gd name="T14" fmla="*/ 25 w 31"/>
                  <a:gd name="T15" fmla="*/ 25 h 25"/>
                  <a:gd name="T16" fmla="*/ 25 w 31"/>
                  <a:gd name="T17" fmla="*/ 25 h 25"/>
                  <a:gd name="T18" fmla="*/ 31 w 31"/>
                  <a:gd name="T19" fmla="*/ 25 h 25"/>
                  <a:gd name="T20" fmla="*/ 31 w 31"/>
                  <a:gd name="T21" fmla="*/ 19 h 25"/>
                  <a:gd name="T22" fmla="*/ 25 w 31"/>
                  <a:gd name="T23" fmla="*/ 13 h 25"/>
                  <a:gd name="T24" fmla="*/ 25 w 31"/>
                  <a:gd name="T25" fmla="*/ 13 h 25"/>
                  <a:gd name="T26" fmla="*/ 25 w 31"/>
                  <a:gd name="T27" fmla="*/ 6 h 25"/>
                  <a:gd name="T28" fmla="*/ 18 w 31"/>
                  <a:gd name="T29" fmla="*/ 6 h 25"/>
                  <a:gd name="T30" fmla="*/ 18 w 31"/>
                  <a:gd name="T31" fmla="*/ 13 h 25"/>
                  <a:gd name="T32" fmla="*/ 18 w 31"/>
                  <a:gd name="T33" fmla="*/ 13 h 25"/>
                  <a:gd name="T34" fmla="*/ 18 w 31"/>
                  <a:gd name="T35" fmla="*/ 13 h 25"/>
                  <a:gd name="T36" fmla="*/ 18 w 31"/>
                  <a:gd name="T37" fmla="*/ 13 h 25"/>
                  <a:gd name="T38" fmla="*/ 25 w 31"/>
                  <a:gd name="T39" fmla="*/ 13 h 25"/>
                  <a:gd name="T40" fmla="*/ 25 w 31"/>
                  <a:gd name="T41" fmla="*/ 13 h 25"/>
                  <a:gd name="T42" fmla="*/ 18 w 31"/>
                  <a:gd name="T43" fmla="*/ 13 h 25"/>
                  <a:gd name="T44" fmla="*/ 12 w 31"/>
                  <a:gd name="T45" fmla="*/ 13 h 25"/>
                  <a:gd name="T46" fmla="*/ 12 w 31"/>
                  <a:gd name="T47" fmla="*/ 13 h 25"/>
                  <a:gd name="T48" fmla="*/ 12 w 31"/>
                  <a:gd name="T49" fmla="*/ 13 h 25"/>
                  <a:gd name="T50" fmla="*/ 12 w 31"/>
                  <a:gd name="T51" fmla="*/ 13 h 25"/>
                  <a:gd name="T52" fmla="*/ 12 w 31"/>
                  <a:gd name="T53" fmla="*/ 6 h 25"/>
                  <a:gd name="T54" fmla="*/ 12 w 31"/>
                  <a:gd name="T55" fmla="*/ 6 h 25"/>
                  <a:gd name="T56" fmla="*/ 0 w 31"/>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25">
                    <a:moveTo>
                      <a:pt x="0" y="0"/>
                    </a:moveTo>
                    <a:lnTo>
                      <a:pt x="0" y="6"/>
                    </a:lnTo>
                    <a:lnTo>
                      <a:pt x="6" y="6"/>
                    </a:lnTo>
                    <a:lnTo>
                      <a:pt x="6" y="13"/>
                    </a:lnTo>
                    <a:lnTo>
                      <a:pt x="12" y="13"/>
                    </a:lnTo>
                    <a:lnTo>
                      <a:pt x="12" y="19"/>
                    </a:lnTo>
                    <a:lnTo>
                      <a:pt x="18" y="19"/>
                    </a:lnTo>
                    <a:lnTo>
                      <a:pt x="25" y="25"/>
                    </a:lnTo>
                    <a:lnTo>
                      <a:pt x="25" y="25"/>
                    </a:lnTo>
                    <a:lnTo>
                      <a:pt x="31" y="25"/>
                    </a:lnTo>
                    <a:lnTo>
                      <a:pt x="31" y="19"/>
                    </a:lnTo>
                    <a:lnTo>
                      <a:pt x="25" y="13"/>
                    </a:lnTo>
                    <a:lnTo>
                      <a:pt x="25" y="13"/>
                    </a:lnTo>
                    <a:lnTo>
                      <a:pt x="25" y="6"/>
                    </a:lnTo>
                    <a:lnTo>
                      <a:pt x="18" y="6"/>
                    </a:lnTo>
                    <a:lnTo>
                      <a:pt x="18" y="13"/>
                    </a:lnTo>
                    <a:lnTo>
                      <a:pt x="18" y="13"/>
                    </a:lnTo>
                    <a:lnTo>
                      <a:pt x="18" y="13"/>
                    </a:lnTo>
                    <a:lnTo>
                      <a:pt x="18" y="13"/>
                    </a:lnTo>
                    <a:lnTo>
                      <a:pt x="25" y="13"/>
                    </a:lnTo>
                    <a:lnTo>
                      <a:pt x="25" y="13"/>
                    </a:lnTo>
                    <a:lnTo>
                      <a:pt x="18" y="13"/>
                    </a:lnTo>
                    <a:lnTo>
                      <a:pt x="12" y="13"/>
                    </a:lnTo>
                    <a:lnTo>
                      <a:pt x="12" y="13"/>
                    </a:lnTo>
                    <a:lnTo>
                      <a:pt x="12" y="13"/>
                    </a:lnTo>
                    <a:lnTo>
                      <a:pt x="12" y="13"/>
                    </a:lnTo>
                    <a:lnTo>
                      <a:pt x="12" y="6"/>
                    </a:lnTo>
                    <a:lnTo>
                      <a:pt x="12" y="6"/>
                    </a:lnTo>
                    <a:lnTo>
                      <a:pt x="0"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5" name="Freeform 121"/>
              <p:cNvSpPr>
                <a:spLocks/>
              </p:cNvSpPr>
              <p:nvPr/>
            </p:nvSpPr>
            <p:spPr bwMode="auto">
              <a:xfrm>
                <a:off x="3574" y="2967"/>
                <a:ext cx="13" cy="31"/>
              </a:xfrm>
              <a:custGeom>
                <a:avLst/>
                <a:gdLst>
                  <a:gd name="T0" fmla="*/ 13 w 13"/>
                  <a:gd name="T1" fmla="*/ 31 h 31"/>
                  <a:gd name="T2" fmla="*/ 13 w 13"/>
                  <a:gd name="T3" fmla="*/ 25 h 31"/>
                  <a:gd name="T4" fmla="*/ 13 w 13"/>
                  <a:gd name="T5" fmla="*/ 19 h 31"/>
                  <a:gd name="T6" fmla="*/ 13 w 13"/>
                  <a:gd name="T7" fmla="*/ 13 h 31"/>
                  <a:gd name="T8" fmla="*/ 13 w 13"/>
                  <a:gd name="T9" fmla="*/ 6 h 31"/>
                  <a:gd name="T10" fmla="*/ 13 w 13"/>
                  <a:gd name="T11" fmla="*/ 0 h 31"/>
                  <a:gd name="T12" fmla="*/ 13 w 13"/>
                  <a:gd name="T13" fmla="*/ 0 h 31"/>
                  <a:gd name="T14" fmla="*/ 7 w 13"/>
                  <a:gd name="T15" fmla="*/ 0 h 31"/>
                  <a:gd name="T16" fmla="*/ 7 w 13"/>
                  <a:gd name="T17" fmla="*/ 0 h 31"/>
                  <a:gd name="T18" fmla="*/ 0 w 13"/>
                  <a:gd name="T19" fmla="*/ 0 h 31"/>
                  <a:gd name="T20" fmla="*/ 0 w 13"/>
                  <a:gd name="T21" fmla="*/ 6 h 31"/>
                  <a:gd name="T22" fmla="*/ 0 w 13"/>
                  <a:gd name="T23" fmla="*/ 19 h 31"/>
                  <a:gd name="T24" fmla="*/ 0 w 13"/>
                  <a:gd name="T25" fmla="*/ 19 h 31"/>
                  <a:gd name="T26" fmla="*/ 7 w 13"/>
                  <a:gd name="T27" fmla="*/ 25 h 31"/>
                  <a:gd name="T28" fmla="*/ 13 w 13"/>
                  <a:gd name="T29" fmla="*/ 31 h 31"/>
                  <a:gd name="T30" fmla="*/ 13 w 13"/>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1">
                    <a:moveTo>
                      <a:pt x="13" y="31"/>
                    </a:moveTo>
                    <a:lnTo>
                      <a:pt x="13" y="25"/>
                    </a:lnTo>
                    <a:lnTo>
                      <a:pt x="13" y="19"/>
                    </a:lnTo>
                    <a:lnTo>
                      <a:pt x="13" y="13"/>
                    </a:lnTo>
                    <a:lnTo>
                      <a:pt x="13" y="6"/>
                    </a:lnTo>
                    <a:lnTo>
                      <a:pt x="13" y="0"/>
                    </a:lnTo>
                    <a:lnTo>
                      <a:pt x="13" y="0"/>
                    </a:lnTo>
                    <a:lnTo>
                      <a:pt x="7" y="0"/>
                    </a:lnTo>
                    <a:lnTo>
                      <a:pt x="7" y="0"/>
                    </a:lnTo>
                    <a:lnTo>
                      <a:pt x="0" y="0"/>
                    </a:lnTo>
                    <a:lnTo>
                      <a:pt x="0" y="6"/>
                    </a:lnTo>
                    <a:lnTo>
                      <a:pt x="0" y="19"/>
                    </a:lnTo>
                    <a:lnTo>
                      <a:pt x="0" y="19"/>
                    </a:lnTo>
                    <a:lnTo>
                      <a:pt x="7" y="25"/>
                    </a:lnTo>
                    <a:lnTo>
                      <a:pt x="13" y="31"/>
                    </a:lnTo>
                    <a:lnTo>
                      <a:pt x="13" y="31"/>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6" name="Freeform 122"/>
              <p:cNvSpPr>
                <a:spLocks/>
              </p:cNvSpPr>
              <p:nvPr/>
            </p:nvSpPr>
            <p:spPr bwMode="auto">
              <a:xfrm>
                <a:off x="4081" y="3337"/>
                <a:ext cx="19" cy="37"/>
              </a:xfrm>
              <a:custGeom>
                <a:avLst/>
                <a:gdLst>
                  <a:gd name="T0" fmla="*/ 0 w 19"/>
                  <a:gd name="T1" fmla="*/ 25 h 37"/>
                  <a:gd name="T2" fmla="*/ 0 w 19"/>
                  <a:gd name="T3" fmla="*/ 25 h 37"/>
                  <a:gd name="T4" fmla="*/ 0 w 19"/>
                  <a:gd name="T5" fmla="*/ 25 h 37"/>
                  <a:gd name="T6" fmla="*/ 0 w 19"/>
                  <a:gd name="T7" fmla="*/ 31 h 37"/>
                  <a:gd name="T8" fmla="*/ 0 w 19"/>
                  <a:gd name="T9" fmla="*/ 31 h 37"/>
                  <a:gd name="T10" fmla="*/ 0 w 19"/>
                  <a:gd name="T11" fmla="*/ 31 h 37"/>
                  <a:gd name="T12" fmla="*/ 0 w 19"/>
                  <a:gd name="T13" fmla="*/ 37 h 37"/>
                  <a:gd name="T14" fmla="*/ 0 w 19"/>
                  <a:gd name="T15" fmla="*/ 37 h 37"/>
                  <a:gd name="T16" fmla="*/ 6 w 19"/>
                  <a:gd name="T17" fmla="*/ 37 h 37"/>
                  <a:gd name="T18" fmla="*/ 6 w 19"/>
                  <a:gd name="T19" fmla="*/ 31 h 37"/>
                  <a:gd name="T20" fmla="*/ 12 w 19"/>
                  <a:gd name="T21" fmla="*/ 31 h 37"/>
                  <a:gd name="T22" fmla="*/ 12 w 19"/>
                  <a:gd name="T23" fmla="*/ 31 h 37"/>
                  <a:gd name="T24" fmla="*/ 19 w 19"/>
                  <a:gd name="T25" fmla="*/ 13 h 37"/>
                  <a:gd name="T26" fmla="*/ 19 w 19"/>
                  <a:gd name="T27" fmla="*/ 0 h 37"/>
                  <a:gd name="T28" fmla="*/ 19 w 19"/>
                  <a:gd name="T29" fmla="*/ 0 h 37"/>
                  <a:gd name="T30" fmla="*/ 0 w 19"/>
                  <a:gd name="T31"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7">
                    <a:moveTo>
                      <a:pt x="0" y="25"/>
                    </a:moveTo>
                    <a:lnTo>
                      <a:pt x="0" y="25"/>
                    </a:lnTo>
                    <a:lnTo>
                      <a:pt x="0" y="25"/>
                    </a:lnTo>
                    <a:lnTo>
                      <a:pt x="0" y="31"/>
                    </a:lnTo>
                    <a:lnTo>
                      <a:pt x="0" y="31"/>
                    </a:lnTo>
                    <a:lnTo>
                      <a:pt x="0" y="31"/>
                    </a:lnTo>
                    <a:lnTo>
                      <a:pt x="0" y="37"/>
                    </a:lnTo>
                    <a:lnTo>
                      <a:pt x="0" y="37"/>
                    </a:lnTo>
                    <a:lnTo>
                      <a:pt x="6" y="37"/>
                    </a:lnTo>
                    <a:lnTo>
                      <a:pt x="6" y="31"/>
                    </a:lnTo>
                    <a:lnTo>
                      <a:pt x="12" y="31"/>
                    </a:lnTo>
                    <a:lnTo>
                      <a:pt x="12" y="31"/>
                    </a:lnTo>
                    <a:lnTo>
                      <a:pt x="19" y="13"/>
                    </a:lnTo>
                    <a:lnTo>
                      <a:pt x="19" y="0"/>
                    </a:lnTo>
                    <a:lnTo>
                      <a:pt x="19" y="0"/>
                    </a:lnTo>
                    <a:lnTo>
                      <a:pt x="0" y="25"/>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7" name="Freeform 123"/>
              <p:cNvSpPr>
                <a:spLocks/>
              </p:cNvSpPr>
              <p:nvPr/>
            </p:nvSpPr>
            <p:spPr bwMode="auto">
              <a:xfrm>
                <a:off x="6781" y="3887"/>
                <a:ext cx="6" cy="12"/>
              </a:xfrm>
              <a:custGeom>
                <a:avLst/>
                <a:gdLst>
                  <a:gd name="T0" fmla="*/ 0 w 6"/>
                  <a:gd name="T1" fmla="*/ 0 h 12"/>
                  <a:gd name="T2" fmla="*/ 0 w 6"/>
                  <a:gd name="T3" fmla="*/ 0 h 12"/>
                  <a:gd name="T4" fmla="*/ 0 w 6"/>
                  <a:gd name="T5" fmla="*/ 0 h 12"/>
                  <a:gd name="T6" fmla="*/ 0 w 6"/>
                  <a:gd name="T7" fmla="*/ 12 h 12"/>
                  <a:gd name="T8" fmla="*/ 6 w 6"/>
                  <a:gd name="T9" fmla="*/ 12 h 12"/>
                  <a:gd name="T10" fmla="*/ 6 w 6"/>
                  <a:gd name="T11" fmla="*/ 0 h 12"/>
                  <a:gd name="T12" fmla="*/ 6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0"/>
                    </a:moveTo>
                    <a:lnTo>
                      <a:pt x="0" y="0"/>
                    </a:lnTo>
                    <a:lnTo>
                      <a:pt x="0" y="0"/>
                    </a:lnTo>
                    <a:lnTo>
                      <a:pt x="0" y="12"/>
                    </a:lnTo>
                    <a:lnTo>
                      <a:pt x="6" y="12"/>
                    </a:lnTo>
                    <a:lnTo>
                      <a:pt x="6" y="0"/>
                    </a:lnTo>
                    <a:lnTo>
                      <a:pt x="6" y="0"/>
                    </a:lnTo>
                    <a:lnTo>
                      <a:pt x="0"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8" name="Freeform 124"/>
              <p:cNvSpPr>
                <a:spLocks/>
              </p:cNvSpPr>
              <p:nvPr/>
            </p:nvSpPr>
            <p:spPr bwMode="auto">
              <a:xfrm>
                <a:off x="6633" y="4047"/>
                <a:ext cx="12" cy="12"/>
              </a:xfrm>
              <a:custGeom>
                <a:avLst/>
                <a:gdLst>
                  <a:gd name="T0" fmla="*/ 0 w 12"/>
                  <a:gd name="T1" fmla="*/ 0 h 12"/>
                  <a:gd name="T2" fmla="*/ 0 w 12"/>
                  <a:gd name="T3" fmla="*/ 12 h 12"/>
                  <a:gd name="T4" fmla="*/ 6 w 12"/>
                  <a:gd name="T5" fmla="*/ 12 h 12"/>
                  <a:gd name="T6" fmla="*/ 6 w 12"/>
                  <a:gd name="T7" fmla="*/ 12 h 12"/>
                  <a:gd name="T8" fmla="*/ 12 w 12"/>
                  <a:gd name="T9" fmla="*/ 6 h 12"/>
                  <a:gd name="T10" fmla="*/ 12 w 12"/>
                  <a:gd name="T11" fmla="*/ 0 h 12"/>
                  <a:gd name="T12" fmla="*/ 12 w 12"/>
                  <a:gd name="T13" fmla="*/ 0 h 12"/>
                  <a:gd name="T14" fmla="*/ 6 w 12"/>
                  <a:gd name="T15" fmla="*/ 0 h 12"/>
                  <a:gd name="T16" fmla="*/ 0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0" y="0"/>
                    </a:moveTo>
                    <a:lnTo>
                      <a:pt x="0" y="12"/>
                    </a:lnTo>
                    <a:lnTo>
                      <a:pt x="6" y="12"/>
                    </a:lnTo>
                    <a:lnTo>
                      <a:pt x="6" y="12"/>
                    </a:lnTo>
                    <a:lnTo>
                      <a:pt x="12" y="6"/>
                    </a:lnTo>
                    <a:lnTo>
                      <a:pt x="12" y="0"/>
                    </a:lnTo>
                    <a:lnTo>
                      <a:pt x="12" y="0"/>
                    </a:lnTo>
                    <a:lnTo>
                      <a:pt x="6" y="0"/>
                    </a:lnTo>
                    <a:lnTo>
                      <a:pt x="0"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 name="Freeform 125"/>
              <p:cNvSpPr>
                <a:spLocks/>
              </p:cNvSpPr>
              <p:nvPr/>
            </p:nvSpPr>
            <p:spPr bwMode="auto">
              <a:xfrm>
                <a:off x="6793" y="3911"/>
                <a:ext cx="7" cy="13"/>
              </a:xfrm>
              <a:custGeom>
                <a:avLst/>
                <a:gdLst>
                  <a:gd name="T0" fmla="*/ 0 w 7"/>
                  <a:gd name="T1" fmla="*/ 0 h 13"/>
                  <a:gd name="T2" fmla="*/ 0 w 7"/>
                  <a:gd name="T3" fmla="*/ 6 h 13"/>
                  <a:gd name="T4" fmla="*/ 7 w 7"/>
                  <a:gd name="T5" fmla="*/ 13 h 13"/>
                  <a:gd name="T6" fmla="*/ 7 w 7"/>
                  <a:gd name="T7" fmla="*/ 13 h 13"/>
                  <a:gd name="T8" fmla="*/ 7 w 7"/>
                  <a:gd name="T9" fmla="*/ 6 h 13"/>
                  <a:gd name="T10" fmla="*/ 7 w 7"/>
                  <a:gd name="T11" fmla="*/ 0 h 13"/>
                  <a:gd name="T12" fmla="*/ 0 w 7"/>
                  <a:gd name="T13" fmla="*/ 0 h 13"/>
                  <a:gd name="T14" fmla="*/ 0 w 7"/>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0" y="0"/>
                    </a:moveTo>
                    <a:lnTo>
                      <a:pt x="0" y="6"/>
                    </a:lnTo>
                    <a:lnTo>
                      <a:pt x="7" y="13"/>
                    </a:lnTo>
                    <a:lnTo>
                      <a:pt x="7" y="13"/>
                    </a:lnTo>
                    <a:lnTo>
                      <a:pt x="7" y="6"/>
                    </a:lnTo>
                    <a:lnTo>
                      <a:pt x="7" y="0"/>
                    </a:lnTo>
                    <a:lnTo>
                      <a:pt x="0" y="0"/>
                    </a:lnTo>
                    <a:lnTo>
                      <a:pt x="0"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 name="Freeform 126"/>
              <p:cNvSpPr>
                <a:spLocks/>
              </p:cNvSpPr>
              <p:nvPr/>
            </p:nvSpPr>
            <p:spPr bwMode="auto">
              <a:xfrm>
                <a:off x="6874" y="3992"/>
                <a:ext cx="18" cy="24"/>
              </a:xfrm>
              <a:custGeom>
                <a:avLst/>
                <a:gdLst>
                  <a:gd name="T0" fmla="*/ 12 w 18"/>
                  <a:gd name="T1" fmla="*/ 24 h 24"/>
                  <a:gd name="T2" fmla="*/ 18 w 18"/>
                  <a:gd name="T3" fmla="*/ 12 h 24"/>
                  <a:gd name="T4" fmla="*/ 18 w 18"/>
                  <a:gd name="T5" fmla="*/ 6 h 24"/>
                  <a:gd name="T6" fmla="*/ 18 w 18"/>
                  <a:gd name="T7" fmla="*/ 6 h 24"/>
                  <a:gd name="T8" fmla="*/ 18 w 18"/>
                  <a:gd name="T9" fmla="*/ 6 h 24"/>
                  <a:gd name="T10" fmla="*/ 12 w 18"/>
                  <a:gd name="T11" fmla="*/ 0 h 24"/>
                  <a:gd name="T12" fmla="*/ 12 w 18"/>
                  <a:gd name="T13" fmla="*/ 6 h 24"/>
                  <a:gd name="T14" fmla="*/ 6 w 18"/>
                  <a:gd name="T15" fmla="*/ 6 h 24"/>
                  <a:gd name="T16" fmla="*/ 6 w 18"/>
                  <a:gd name="T17" fmla="*/ 6 h 24"/>
                  <a:gd name="T18" fmla="*/ 0 w 18"/>
                  <a:gd name="T19" fmla="*/ 6 h 24"/>
                  <a:gd name="T20" fmla="*/ 0 w 18"/>
                  <a:gd name="T21" fmla="*/ 6 h 24"/>
                  <a:gd name="T22" fmla="*/ 6 w 18"/>
                  <a:gd name="T23" fmla="*/ 12 h 24"/>
                  <a:gd name="T24" fmla="*/ 6 w 18"/>
                  <a:gd name="T25" fmla="*/ 12 h 24"/>
                  <a:gd name="T26" fmla="*/ 6 w 18"/>
                  <a:gd name="T27" fmla="*/ 12 h 24"/>
                  <a:gd name="T28" fmla="*/ 12 w 18"/>
                  <a:gd name="T29" fmla="*/ 12 h 24"/>
                  <a:gd name="T30" fmla="*/ 12 w 18"/>
                  <a:gd name="T31" fmla="*/ 18 h 24"/>
                  <a:gd name="T32" fmla="*/ 12 w 18"/>
                  <a:gd name="T33" fmla="*/ 18 h 24"/>
                  <a:gd name="T34" fmla="*/ 12 w 18"/>
                  <a:gd name="T35" fmla="*/ 24 h 24"/>
                  <a:gd name="T36" fmla="*/ 12 w 18"/>
                  <a:gd name="T3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4">
                    <a:moveTo>
                      <a:pt x="12" y="24"/>
                    </a:moveTo>
                    <a:lnTo>
                      <a:pt x="18" y="12"/>
                    </a:lnTo>
                    <a:lnTo>
                      <a:pt x="18" y="6"/>
                    </a:lnTo>
                    <a:lnTo>
                      <a:pt x="18" y="6"/>
                    </a:lnTo>
                    <a:lnTo>
                      <a:pt x="18" y="6"/>
                    </a:lnTo>
                    <a:lnTo>
                      <a:pt x="12" y="0"/>
                    </a:lnTo>
                    <a:lnTo>
                      <a:pt x="12" y="6"/>
                    </a:lnTo>
                    <a:lnTo>
                      <a:pt x="6" y="6"/>
                    </a:lnTo>
                    <a:lnTo>
                      <a:pt x="6" y="6"/>
                    </a:lnTo>
                    <a:lnTo>
                      <a:pt x="0" y="6"/>
                    </a:lnTo>
                    <a:lnTo>
                      <a:pt x="0" y="6"/>
                    </a:lnTo>
                    <a:lnTo>
                      <a:pt x="6" y="12"/>
                    </a:lnTo>
                    <a:lnTo>
                      <a:pt x="6" y="12"/>
                    </a:lnTo>
                    <a:lnTo>
                      <a:pt x="6" y="12"/>
                    </a:lnTo>
                    <a:lnTo>
                      <a:pt x="12" y="12"/>
                    </a:lnTo>
                    <a:lnTo>
                      <a:pt x="12" y="18"/>
                    </a:lnTo>
                    <a:lnTo>
                      <a:pt x="12" y="18"/>
                    </a:lnTo>
                    <a:lnTo>
                      <a:pt x="12" y="24"/>
                    </a:lnTo>
                    <a:lnTo>
                      <a:pt x="12" y="24"/>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1" name="Freeform 127"/>
              <p:cNvSpPr>
                <a:spLocks/>
              </p:cNvSpPr>
              <p:nvPr/>
            </p:nvSpPr>
            <p:spPr bwMode="auto">
              <a:xfrm>
                <a:off x="7170" y="3381"/>
                <a:ext cx="149" cy="117"/>
              </a:xfrm>
              <a:custGeom>
                <a:avLst/>
                <a:gdLst>
                  <a:gd name="T0" fmla="*/ 136 w 149"/>
                  <a:gd name="T1" fmla="*/ 37 h 117"/>
                  <a:gd name="T2" fmla="*/ 149 w 149"/>
                  <a:gd name="T3" fmla="*/ 24 h 117"/>
                  <a:gd name="T4" fmla="*/ 149 w 149"/>
                  <a:gd name="T5" fmla="*/ 24 h 117"/>
                  <a:gd name="T6" fmla="*/ 149 w 149"/>
                  <a:gd name="T7" fmla="*/ 24 h 117"/>
                  <a:gd name="T8" fmla="*/ 149 w 149"/>
                  <a:gd name="T9" fmla="*/ 12 h 117"/>
                  <a:gd name="T10" fmla="*/ 149 w 149"/>
                  <a:gd name="T11" fmla="*/ 6 h 117"/>
                  <a:gd name="T12" fmla="*/ 142 w 149"/>
                  <a:gd name="T13" fmla="*/ 6 h 117"/>
                  <a:gd name="T14" fmla="*/ 142 w 149"/>
                  <a:gd name="T15" fmla="*/ 0 h 117"/>
                  <a:gd name="T16" fmla="*/ 130 w 149"/>
                  <a:gd name="T17" fmla="*/ 0 h 117"/>
                  <a:gd name="T18" fmla="*/ 99 w 149"/>
                  <a:gd name="T19" fmla="*/ 0 h 117"/>
                  <a:gd name="T20" fmla="*/ 93 w 149"/>
                  <a:gd name="T21" fmla="*/ 0 h 117"/>
                  <a:gd name="T22" fmla="*/ 68 w 149"/>
                  <a:gd name="T23" fmla="*/ 6 h 117"/>
                  <a:gd name="T24" fmla="*/ 62 w 149"/>
                  <a:gd name="T25" fmla="*/ 6 h 117"/>
                  <a:gd name="T26" fmla="*/ 37 w 149"/>
                  <a:gd name="T27" fmla="*/ 24 h 117"/>
                  <a:gd name="T28" fmla="*/ 25 w 149"/>
                  <a:gd name="T29" fmla="*/ 30 h 117"/>
                  <a:gd name="T30" fmla="*/ 25 w 149"/>
                  <a:gd name="T31" fmla="*/ 30 h 117"/>
                  <a:gd name="T32" fmla="*/ 6 w 149"/>
                  <a:gd name="T33" fmla="*/ 43 h 117"/>
                  <a:gd name="T34" fmla="*/ 0 w 149"/>
                  <a:gd name="T35" fmla="*/ 55 h 117"/>
                  <a:gd name="T36" fmla="*/ 6 w 149"/>
                  <a:gd name="T37" fmla="*/ 67 h 117"/>
                  <a:gd name="T38" fmla="*/ 6 w 149"/>
                  <a:gd name="T39" fmla="*/ 80 h 117"/>
                  <a:gd name="T40" fmla="*/ 6 w 149"/>
                  <a:gd name="T41" fmla="*/ 92 h 117"/>
                  <a:gd name="T42" fmla="*/ 13 w 149"/>
                  <a:gd name="T43" fmla="*/ 98 h 117"/>
                  <a:gd name="T44" fmla="*/ 19 w 149"/>
                  <a:gd name="T45" fmla="*/ 105 h 117"/>
                  <a:gd name="T46" fmla="*/ 25 w 149"/>
                  <a:gd name="T47" fmla="*/ 111 h 117"/>
                  <a:gd name="T48" fmla="*/ 62 w 149"/>
                  <a:gd name="T49" fmla="*/ 117 h 117"/>
                  <a:gd name="T50" fmla="*/ 87 w 149"/>
                  <a:gd name="T51" fmla="*/ 105 h 117"/>
                  <a:gd name="T52" fmla="*/ 118 w 149"/>
                  <a:gd name="T53" fmla="*/ 80 h 117"/>
                  <a:gd name="T54" fmla="*/ 118 w 149"/>
                  <a:gd name="T55" fmla="*/ 80 h 117"/>
                  <a:gd name="T56" fmla="*/ 124 w 149"/>
                  <a:gd name="T57" fmla="*/ 61 h 117"/>
                  <a:gd name="T58" fmla="*/ 124 w 149"/>
                  <a:gd name="T59" fmla="*/ 61 h 117"/>
                  <a:gd name="T60" fmla="*/ 130 w 149"/>
                  <a:gd name="T61" fmla="*/ 49 h 117"/>
                  <a:gd name="T62" fmla="*/ 136 w 149"/>
                  <a:gd name="T63"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17">
                    <a:moveTo>
                      <a:pt x="136" y="37"/>
                    </a:moveTo>
                    <a:lnTo>
                      <a:pt x="149" y="24"/>
                    </a:lnTo>
                    <a:lnTo>
                      <a:pt x="149" y="24"/>
                    </a:lnTo>
                    <a:lnTo>
                      <a:pt x="149" y="24"/>
                    </a:lnTo>
                    <a:lnTo>
                      <a:pt x="149" y="12"/>
                    </a:lnTo>
                    <a:lnTo>
                      <a:pt x="149" y="6"/>
                    </a:lnTo>
                    <a:lnTo>
                      <a:pt x="142" y="6"/>
                    </a:lnTo>
                    <a:lnTo>
                      <a:pt x="142" y="0"/>
                    </a:lnTo>
                    <a:lnTo>
                      <a:pt x="130" y="0"/>
                    </a:lnTo>
                    <a:lnTo>
                      <a:pt x="99" y="0"/>
                    </a:lnTo>
                    <a:lnTo>
                      <a:pt x="93" y="0"/>
                    </a:lnTo>
                    <a:lnTo>
                      <a:pt x="68" y="6"/>
                    </a:lnTo>
                    <a:lnTo>
                      <a:pt x="62" y="6"/>
                    </a:lnTo>
                    <a:lnTo>
                      <a:pt x="37" y="24"/>
                    </a:lnTo>
                    <a:lnTo>
                      <a:pt x="25" y="30"/>
                    </a:lnTo>
                    <a:lnTo>
                      <a:pt x="25" y="30"/>
                    </a:lnTo>
                    <a:lnTo>
                      <a:pt x="6" y="43"/>
                    </a:lnTo>
                    <a:lnTo>
                      <a:pt x="0" y="55"/>
                    </a:lnTo>
                    <a:lnTo>
                      <a:pt x="6" y="67"/>
                    </a:lnTo>
                    <a:lnTo>
                      <a:pt x="6" y="80"/>
                    </a:lnTo>
                    <a:lnTo>
                      <a:pt x="6" y="92"/>
                    </a:lnTo>
                    <a:lnTo>
                      <a:pt x="13" y="98"/>
                    </a:lnTo>
                    <a:lnTo>
                      <a:pt x="19" y="105"/>
                    </a:lnTo>
                    <a:lnTo>
                      <a:pt x="25" y="111"/>
                    </a:lnTo>
                    <a:lnTo>
                      <a:pt x="62" y="117"/>
                    </a:lnTo>
                    <a:lnTo>
                      <a:pt x="87" y="105"/>
                    </a:lnTo>
                    <a:lnTo>
                      <a:pt x="118" y="80"/>
                    </a:lnTo>
                    <a:lnTo>
                      <a:pt x="118" y="80"/>
                    </a:lnTo>
                    <a:lnTo>
                      <a:pt x="124" y="61"/>
                    </a:lnTo>
                    <a:lnTo>
                      <a:pt x="124" y="61"/>
                    </a:lnTo>
                    <a:lnTo>
                      <a:pt x="130" y="49"/>
                    </a:lnTo>
                    <a:lnTo>
                      <a:pt x="136" y="37"/>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2" name="Freeform 128"/>
              <p:cNvSpPr>
                <a:spLocks/>
              </p:cNvSpPr>
              <p:nvPr/>
            </p:nvSpPr>
            <p:spPr bwMode="auto">
              <a:xfrm>
                <a:off x="7702" y="4041"/>
                <a:ext cx="74" cy="80"/>
              </a:xfrm>
              <a:custGeom>
                <a:avLst/>
                <a:gdLst>
                  <a:gd name="T0" fmla="*/ 74 w 74"/>
                  <a:gd name="T1" fmla="*/ 6 h 80"/>
                  <a:gd name="T2" fmla="*/ 74 w 74"/>
                  <a:gd name="T3" fmla="*/ 31 h 80"/>
                  <a:gd name="T4" fmla="*/ 49 w 74"/>
                  <a:gd name="T5" fmla="*/ 49 h 80"/>
                  <a:gd name="T6" fmla="*/ 49 w 74"/>
                  <a:gd name="T7" fmla="*/ 49 h 80"/>
                  <a:gd name="T8" fmla="*/ 37 w 74"/>
                  <a:gd name="T9" fmla="*/ 62 h 80"/>
                  <a:gd name="T10" fmla="*/ 0 w 74"/>
                  <a:gd name="T11" fmla="*/ 80 h 80"/>
                  <a:gd name="T12" fmla="*/ 0 w 74"/>
                  <a:gd name="T13" fmla="*/ 80 h 80"/>
                  <a:gd name="T14" fmla="*/ 0 w 74"/>
                  <a:gd name="T15" fmla="*/ 80 h 80"/>
                  <a:gd name="T16" fmla="*/ 0 w 74"/>
                  <a:gd name="T17" fmla="*/ 80 h 80"/>
                  <a:gd name="T18" fmla="*/ 0 w 74"/>
                  <a:gd name="T19" fmla="*/ 74 h 80"/>
                  <a:gd name="T20" fmla="*/ 6 w 74"/>
                  <a:gd name="T21" fmla="*/ 68 h 80"/>
                  <a:gd name="T22" fmla="*/ 6 w 74"/>
                  <a:gd name="T23" fmla="*/ 62 h 80"/>
                  <a:gd name="T24" fmla="*/ 12 w 74"/>
                  <a:gd name="T25" fmla="*/ 55 h 80"/>
                  <a:gd name="T26" fmla="*/ 24 w 74"/>
                  <a:gd name="T27" fmla="*/ 37 h 80"/>
                  <a:gd name="T28" fmla="*/ 43 w 74"/>
                  <a:gd name="T29" fmla="*/ 25 h 80"/>
                  <a:gd name="T30" fmla="*/ 43 w 74"/>
                  <a:gd name="T31" fmla="*/ 25 h 80"/>
                  <a:gd name="T32" fmla="*/ 49 w 74"/>
                  <a:gd name="T33" fmla="*/ 25 h 80"/>
                  <a:gd name="T34" fmla="*/ 74 w 74"/>
                  <a:gd name="T35" fmla="*/ 0 h 80"/>
                  <a:gd name="T36" fmla="*/ 74 w 74"/>
                  <a:gd name="T37" fmla="*/ 0 h 80"/>
                  <a:gd name="T38" fmla="*/ 74 w 74"/>
                  <a:gd name="T39" fmla="*/ 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80">
                    <a:moveTo>
                      <a:pt x="74" y="6"/>
                    </a:moveTo>
                    <a:lnTo>
                      <a:pt x="74" y="31"/>
                    </a:lnTo>
                    <a:lnTo>
                      <a:pt x="49" y="49"/>
                    </a:lnTo>
                    <a:lnTo>
                      <a:pt x="49" y="49"/>
                    </a:lnTo>
                    <a:lnTo>
                      <a:pt x="37" y="62"/>
                    </a:lnTo>
                    <a:lnTo>
                      <a:pt x="0" y="80"/>
                    </a:lnTo>
                    <a:lnTo>
                      <a:pt x="0" y="80"/>
                    </a:lnTo>
                    <a:lnTo>
                      <a:pt x="0" y="80"/>
                    </a:lnTo>
                    <a:lnTo>
                      <a:pt x="0" y="80"/>
                    </a:lnTo>
                    <a:lnTo>
                      <a:pt x="0" y="74"/>
                    </a:lnTo>
                    <a:lnTo>
                      <a:pt x="6" y="68"/>
                    </a:lnTo>
                    <a:lnTo>
                      <a:pt x="6" y="62"/>
                    </a:lnTo>
                    <a:lnTo>
                      <a:pt x="12" y="55"/>
                    </a:lnTo>
                    <a:lnTo>
                      <a:pt x="24" y="37"/>
                    </a:lnTo>
                    <a:lnTo>
                      <a:pt x="43" y="25"/>
                    </a:lnTo>
                    <a:lnTo>
                      <a:pt x="43" y="25"/>
                    </a:lnTo>
                    <a:lnTo>
                      <a:pt x="49" y="25"/>
                    </a:lnTo>
                    <a:lnTo>
                      <a:pt x="74" y="0"/>
                    </a:lnTo>
                    <a:lnTo>
                      <a:pt x="74" y="0"/>
                    </a:lnTo>
                    <a:lnTo>
                      <a:pt x="74"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3" name="Freeform 129"/>
              <p:cNvSpPr>
                <a:spLocks/>
              </p:cNvSpPr>
              <p:nvPr/>
            </p:nvSpPr>
            <p:spPr bwMode="auto">
              <a:xfrm>
                <a:off x="7708" y="3134"/>
                <a:ext cx="12" cy="12"/>
              </a:xfrm>
              <a:custGeom>
                <a:avLst/>
                <a:gdLst>
                  <a:gd name="T0" fmla="*/ 6 w 12"/>
                  <a:gd name="T1" fmla="*/ 12 h 12"/>
                  <a:gd name="T2" fmla="*/ 12 w 12"/>
                  <a:gd name="T3" fmla="*/ 6 h 12"/>
                  <a:gd name="T4" fmla="*/ 12 w 12"/>
                  <a:gd name="T5" fmla="*/ 0 h 12"/>
                  <a:gd name="T6" fmla="*/ 12 w 12"/>
                  <a:gd name="T7" fmla="*/ 0 h 12"/>
                  <a:gd name="T8" fmla="*/ 12 w 12"/>
                  <a:gd name="T9" fmla="*/ 0 h 12"/>
                  <a:gd name="T10" fmla="*/ 6 w 12"/>
                  <a:gd name="T11" fmla="*/ 0 h 12"/>
                  <a:gd name="T12" fmla="*/ 6 w 12"/>
                  <a:gd name="T13" fmla="*/ 6 h 12"/>
                  <a:gd name="T14" fmla="*/ 6 w 12"/>
                  <a:gd name="T15" fmla="*/ 6 h 12"/>
                  <a:gd name="T16" fmla="*/ 6 w 12"/>
                  <a:gd name="T17" fmla="*/ 6 h 12"/>
                  <a:gd name="T18" fmla="*/ 0 w 12"/>
                  <a:gd name="T19" fmla="*/ 12 h 12"/>
                  <a:gd name="T20" fmla="*/ 6 w 12"/>
                  <a:gd name="T21" fmla="*/ 12 h 12"/>
                  <a:gd name="T22" fmla="*/ 6 w 12"/>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6" y="12"/>
                    </a:moveTo>
                    <a:lnTo>
                      <a:pt x="12" y="6"/>
                    </a:lnTo>
                    <a:lnTo>
                      <a:pt x="12" y="0"/>
                    </a:lnTo>
                    <a:lnTo>
                      <a:pt x="12" y="0"/>
                    </a:lnTo>
                    <a:lnTo>
                      <a:pt x="12" y="0"/>
                    </a:lnTo>
                    <a:lnTo>
                      <a:pt x="6" y="0"/>
                    </a:lnTo>
                    <a:lnTo>
                      <a:pt x="6" y="6"/>
                    </a:lnTo>
                    <a:lnTo>
                      <a:pt x="6" y="6"/>
                    </a:lnTo>
                    <a:lnTo>
                      <a:pt x="6" y="6"/>
                    </a:lnTo>
                    <a:lnTo>
                      <a:pt x="0" y="12"/>
                    </a:lnTo>
                    <a:lnTo>
                      <a:pt x="6" y="12"/>
                    </a:lnTo>
                    <a:lnTo>
                      <a:pt x="6"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4" name="Freeform 130"/>
              <p:cNvSpPr>
                <a:spLocks/>
              </p:cNvSpPr>
              <p:nvPr/>
            </p:nvSpPr>
            <p:spPr bwMode="auto">
              <a:xfrm>
                <a:off x="7529" y="4220"/>
                <a:ext cx="247" cy="129"/>
              </a:xfrm>
              <a:custGeom>
                <a:avLst/>
                <a:gdLst>
                  <a:gd name="T0" fmla="*/ 247 w 247"/>
                  <a:gd name="T1" fmla="*/ 62 h 129"/>
                  <a:gd name="T2" fmla="*/ 247 w 247"/>
                  <a:gd name="T3" fmla="*/ 62 h 129"/>
                  <a:gd name="T4" fmla="*/ 210 w 247"/>
                  <a:gd name="T5" fmla="*/ 55 h 129"/>
                  <a:gd name="T6" fmla="*/ 197 w 247"/>
                  <a:gd name="T7" fmla="*/ 55 h 129"/>
                  <a:gd name="T8" fmla="*/ 203 w 247"/>
                  <a:gd name="T9" fmla="*/ 31 h 129"/>
                  <a:gd name="T10" fmla="*/ 210 w 247"/>
                  <a:gd name="T11" fmla="*/ 25 h 129"/>
                  <a:gd name="T12" fmla="*/ 203 w 247"/>
                  <a:gd name="T13" fmla="*/ 18 h 129"/>
                  <a:gd name="T14" fmla="*/ 154 w 247"/>
                  <a:gd name="T15" fmla="*/ 0 h 129"/>
                  <a:gd name="T16" fmla="*/ 105 w 247"/>
                  <a:gd name="T17" fmla="*/ 62 h 129"/>
                  <a:gd name="T18" fmla="*/ 86 w 247"/>
                  <a:gd name="T19" fmla="*/ 74 h 129"/>
                  <a:gd name="T20" fmla="*/ 86 w 247"/>
                  <a:gd name="T21" fmla="*/ 80 h 129"/>
                  <a:gd name="T22" fmla="*/ 86 w 247"/>
                  <a:gd name="T23" fmla="*/ 80 h 129"/>
                  <a:gd name="T24" fmla="*/ 68 w 247"/>
                  <a:gd name="T25" fmla="*/ 80 h 129"/>
                  <a:gd name="T26" fmla="*/ 61 w 247"/>
                  <a:gd name="T27" fmla="*/ 86 h 129"/>
                  <a:gd name="T28" fmla="*/ 61 w 247"/>
                  <a:gd name="T29" fmla="*/ 92 h 129"/>
                  <a:gd name="T30" fmla="*/ 68 w 247"/>
                  <a:gd name="T31" fmla="*/ 99 h 129"/>
                  <a:gd name="T32" fmla="*/ 74 w 247"/>
                  <a:gd name="T33" fmla="*/ 99 h 129"/>
                  <a:gd name="T34" fmla="*/ 74 w 247"/>
                  <a:gd name="T35" fmla="*/ 105 h 129"/>
                  <a:gd name="T36" fmla="*/ 68 w 247"/>
                  <a:gd name="T37" fmla="*/ 105 h 129"/>
                  <a:gd name="T38" fmla="*/ 55 w 247"/>
                  <a:gd name="T39" fmla="*/ 117 h 129"/>
                  <a:gd name="T40" fmla="*/ 37 w 247"/>
                  <a:gd name="T41" fmla="*/ 117 h 129"/>
                  <a:gd name="T42" fmla="*/ 37 w 247"/>
                  <a:gd name="T43" fmla="*/ 111 h 129"/>
                  <a:gd name="T44" fmla="*/ 43 w 247"/>
                  <a:gd name="T45" fmla="*/ 105 h 129"/>
                  <a:gd name="T46" fmla="*/ 37 w 247"/>
                  <a:gd name="T47" fmla="*/ 105 h 129"/>
                  <a:gd name="T48" fmla="*/ 30 w 247"/>
                  <a:gd name="T49" fmla="*/ 111 h 129"/>
                  <a:gd name="T50" fmla="*/ 18 w 247"/>
                  <a:gd name="T51" fmla="*/ 117 h 129"/>
                  <a:gd name="T52" fmla="*/ 12 w 247"/>
                  <a:gd name="T53" fmla="*/ 123 h 129"/>
                  <a:gd name="T54" fmla="*/ 12 w 247"/>
                  <a:gd name="T55" fmla="*/ 129 h 129"/>
                  <a:gd name="T56" fmla="*/ 6 w 247"/>
                  <a:gd name="T57" fmla="*/ 129 h 129"/>
                  <a:gd name="T58" fmla="*/ 247 w 247"/>
                  <a:gd name="T59" fmla="*/ 129 h 129"/>
                  <a:gd name="T60" fmla="*/ 234 w 247"/>
                  <a:gd name="T61" fmla="*/ 123 h 129"/>
                  <a:gd name="T62" fmla="*/ 228 w 247"/>
                  <a:gd name="T63" fmla="*/ 117 h 129"/>
                  <a:gd name="T64" fmla="*/ 228 w 247"/>
                  <a:gd name="T65" fmla="*/ 117 h 129"/>
                  <a:gd name="T66" fmla="*/ 247 w 247"/>
                  <a:gd name="T67" fmla="*/ 111 h 129"/>
                  <a:gd name="T68" fmla="*/ 247 w 247"/>
                  <a:gd name="T69" fmla="*/ 111 h 129"/>
                  <a:gd name="T70" fmla="*/ 247 w 247"/>
                  <a:gd name="T71" fmla="*/ 6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129">
                    <a:moveTo>
                      <a:pt x="247" y="68"/>
                    </a:moveTo>
                    <a:lnTo>
                      <a:pt x="247" y="62"/>
                    </a:lnTo>
                    <a:lnTo>
                      <a:pt x="247" y="62"/>
                    </a:lnTo>
                    <a:lnTo>
                      <a:pt x="247" y="62"/>
                    </a:lnTo>
                    <a:lnTo>
                      <a:pt x="216" y="49"/>
                    </a:lnTo>
                    <a:lnTo>
                      <a:pt x="210" y="55"/>
                    </a:lnTo>
                    <a:lnTo>
                      <a:pt x="197" y="55"/>
                    </a:lnTo>
                    <a:lnTo>
                      <a:pt x="197" y="55"/>
                    </a:lnTo>
                    <a:lnTo>
                      <a:pt x="203" y="31"/>
                    </a:lnTo>
                    <a:lnTo>
                      <a:pt x="203" y="31"/>
                    </a:lnTo>
                    <a:lnTo>
                      <a:pt x="210" y="31"/>
                    </a:lnTo>
                    <a:lnTo>
                      <a:pt x="210" y="25"/>
                    </a:lnTo>
                    <a:lnTo>
                      <a:pt x="203" y="18"/>
                    </a:lnTo>
                    <a:lnTo>
                      <a:pt x="203" y="18"/>
                    </a:lnTo>
                    <a:lnTo>
                      <a:pt x="197" y="18"/>
                    </a:lnTo>
                    <a:lnTo>
                      <a:pt x="154" y="0"/>
                    </a:lnTo>
                    <a:lnTo>
                      <a:pt x="135" y="0"/>
                    </a:lnTo>
                    <a:lnTo>
                      <a:pt x="105" y="62"/>
                    </a:lnTo>
                    <a:lnTo>
                      <a:pt x="92" y="74"/>
                    </a:lnTo>
                    <a:lnTo>
                      <a:pt x="86" y="74"/>
                    </a:lnTo>
                    <a:lnTo>
                      <a:pt x="86" y="80"/>
                    </a:lnTo>
                    <a:lnTo>
                      <a:pt x="86" y="80"/>
                    </a:lnTo>
                    <a:lnTo>
                      <a:pt x="86" y="80"/>
                    </a:lnTo>
                    <a:lnTo>
                      <a:pt x="86" y="80"/>
                    </a:lnTo>
                    <a:lnTo>
                      <a:pt x="74" y="80"/>
                    </a:lnTo>
                    <a:lnTo>
                      <a:pt x="68" y="80"/>
                    </a:lnTo>
                    <a:lnTo>
                      <a:pt x="61" y="86"/>
                    </a:lnTo>
                    <a:lnTo>
                      <a:pt x="61" y="86"/>
                    </a:lnTo>
                    <a:lnTo>
                      <a:pt x="61" y="86"/>
                    </a:lnTo>
                    <a:lnTo>
                      <a:pt x="61" y="92"/>
                    </a:lnTo>
                    <a:lnTo>
                      <a:pt x="68" y="99"/>
                    </a:lnTo>
                    <a:lnTo>
                      <a:pt x="68" y="99"/>
                    </a:lnTo>
                    <a:lnTo>
                      <a:pt x="68" y="99"/>
                    </a:lnTo>
                    <a:lnTo>
                      <a:pt x="74" y="99"/>
                    </a:lnTo>
                    <a:lnTo>
                      <a:pt x="74" y="99"/>
                    </a:lnTo>
                    <a:lnTo>
                      <a:pt x="74" y="105"/>
                    </a:lnTo>
                    <a:lnTo>
                      <a:pt x="68" y="105"/>
                    </a:lnTo>
                    <a:lnTo>
                      <a:pt x="68" y="105"/>
                    </a:lnTo>
                    <a:lnTo>
                      <a:pt x="61" y="111"/>
                    </a:lnTo>
                    <a:lnTo>
                      <a:pt x="55" y="117"/>
                    </a:lnTo>
                    <a:lnTo>
                      <a:pt x="49" y="117"/>
                    </a:lnTo>
                    <a:lnTo>
                      <a:pt x="37" y="117"/>
                    </a:lnTo>
                    <a:lnTo>
                      <a:pt x="37" y="117"/>
                    </a:lnTo>
                    <a:lnTo>
                      <a:pt x="37" y="111"/>
                    </a:lnTo>
                    <a:lnTo>
                      <a:pt x="43" y="111"/>
                    </a:lnTo>
                    <a:lnTo>
                      <a:pt x="43" y="105"/>
                    </a:lnTo>
                    <a:lnTo>
                      <a:pt x="43" y="105"/>
                    </a:lnTo>
                    <a:lnTo>
                      <a:pt x="37" y="105"/>
                    </a:lnTo>
                    <a:lnTo>
                      <a:pt x="37" y="111"/>
                    </a:lnTo>
                    <a:lnTo>
                      <a:pt x="30" y="111"/>
                    </a:lnTo>
                    <a:lnTo>
                      <a:pt x="18" y="117"/>
                    </a:lnTo>
                    <a:lnTo>
                      <a:pt x="18" y="117"/>
                    </a:lnTo>
                    <a:lnTo>
                      <a:pt x="12" y="123"/>
                    </a:lnTo>
                    <a:lnTo>
                      <a:pt x="12" y="123"/>
                    </a:lnTo>
                    <a:lnTo>
                      <a:pt x="12" y="123"/>
                    </a:lnTo>
                    <a:lnTo>
                      <a:pt x="12" y="129"/>
                    </a:lnTo>
                    <a:lnTo>
                      <a:pt x="6" y="129"/>
                    </a:lnTo>
                    <a:lnTo>
                      <a:pt x="6" y="129"/>
                    </a:lnTo>
                    <a:lnTo>
                      <a:pt x="0" y="129"/>
                    </a:lnTo>
                    <a:lnTo>
                      <a:pt x="247" y="129"/>
                    </a:lnTo>
                    <a:lnTo>
                      <a:pt x="241" y="129"/>
                    </a:lnTo>
                    <a:lnTo>
                      <a:pt x="234" y="123"/>
                    </a:lnTo>
                    <a:lnTo>
                      <a:pt x="228" y="117"/>
                    </a:lnTo>
                    <a:lnTo>
                      <a:pt x="228" y="117"/>
                    </a:lnTo>
                    <a:lnTo>
                      <a:pt x="228" y="117"/>
                    </a:lnTo>
                    <a:lnTo>
                      <a:pt x="228" y="117"/>
                    </a:lnTo>
                    <a:lnTo>
                      <a:pt x="234" y="111"/>
                    </a:lnTo>
                    <a:lnTo>
                      <a:pt x="247" y="111"/>
                    </a:lnTo>
                    <a:lnTo>
                      <a:pt x="247" y="111"/>
                    </a:lnTo>
                    <a:lnTo>
                      <a:pt x="247" y="111"/>
                    </a:lnTo>
                    <a:lnTo>
                      <a:pt x="247" y="80"/>
                    </a:lnTo>
                    <a:lnTo>
                      <a:pt x="247" y="68"/>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5" name="Freeform 131"/>
              <p:cNvSpPr>
                <a:spLocks/>
              </p:cNvSpPr>
              <p:nvPr/>
            </p:nvSpPr>
            <p:spPr bwMode="auto">
              <a:xfrm>
                <a:off x="6534" y="4133"/>
                <a:ext cx="6" cy="25"/>
              </a:xfrm>
              <a:custGeom>
                <a:avLst/>
                <a:gdLst>
                  <a:gd name="T0" fmla="*/ 0 w 6"/>
                  <a:gd name="T1" fmla="*/ 0 h 25"/>
                  <a:gd name="T2" fmla="*/ 0 w 6"/>
                  <a:gd name="T3" fmla="*/ 0 h 25"/>
                  <a:gd name="T4" fmla="*/ 0 w 6"/>
                  <a:gd name="T5" fmla="*/ 7 h 25"/>
                  <a:gd name="T6" fmla="*/ 0 w 6"/>
                  <a:gd name="T7" fmla="*/ 13 h 25"/>
                  <a:gd name="T8" fmla="*/ 0 w 6"/>
                  <a:gd name="T9" fmla="*/ 25 h 25"/>
                  <a:gd name="T10" fmla="*/ 0 w 6"/>
                  <a:gd name="T11" fmla="*/ 25 h 25"/>
                  <a:gd name="T12" fmla="*/ 6 w 6"/>
                  <a:gd name="T13" fmla="*/ 19 h 25"/>
                  <a:gd name="T14" fmla="*/ 6 w 6"/>
                  <a:gd name="T15" fmla="*/ 7 h 25"/>
                  <a:gd name="T16" fmla="*/ 6 w 6"/>
                  <a:gd name="T17" fmla="*/ 7 h 25"/>
                  <a:gd name="T18" fmla="*/ 0 w 6"/>
                  <a:gd name="T19" fmla="*/ 0 h 25"/>
                  <a:gd name="T20" fmla="*/ 0 w 6"/>
                  <a:gd name="T21" fmla="*/ 0 h 25"/>
                  <a:gd name="T22" fmla="*/ 0 w 6"/>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5">
                    <a:moveTo>
                      <a:pt x="0" y="0"/>
                    </a:moveTo>
                    <a:lnTo>
                      <a:pt x="0" y="0"/>
                    </a:lnTo>
                    <a:lnTo>
                      <a:pt x="0" y="7"/>
                    </a:lnTo>
                    <a:lnTo>
                      <a:pt x="0" y="13"/>
                    </a:lnTo>
                    <a:lnTo>
                      <a:pt x="0" y="25"/>
                    </a:lnTo>
                    <a:lnTo>
                      <a:pt x="0" y="25"/>
                    </a:lnTo>
                    <a:lnTo>
                      <a:pt x="6" y="19"/>
                    </a:lnTo>
                    <a:lnTo>
                      <a:pt x="6" y="7"/>
                    </a:lnTo>
                    <a:lnTo>
                      <a:pt x="6" y="7"/>
                    </a:lnTo>
                    <a:lnTo>
                      <a:pt x="0" y="0"/>
                    </a:lnTo>
                    <a:lnTo>
                      <a:pt x="0" y="0"/>
                    </a:lnTo>
                    <a:lnTo>
                      <a:pt x="0"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6" name="Freeform 132"/>
              <p:cNvSpPr>
                <a:spLocks/>
              </p:cNvSpPr>
              <p:nvPr/>
            </p:nvSpPr>
            <p:spPr bwMode="auto">
              <a:xfrm>
                <a:off x="6614" y="4238"/>
                <a:ext cx="19" cy="13"/>
              </a:xfrm>
              <a:custGeom>
                <a:avLst/>
                <a:gdLst>
                  <a:gd name="T0" fmla="*/ 13 w 19"/>
                  <a:gd name="T1" fmla="*/ 0 h 13"/>
                  <a:gd name="T2" fmla="*/ 13 w 19"/>
                  <a:gd name="T3" fmla="*/ 0 h 13"/>
                  <a:gd name="T4" fmla="*/ 6 w 19"/>
                  <a:gd name="T5" fmla="*/ 0 h 13"/>
                  <a:gd name="T6" fmla="*/ 6 w 19"/>
                  <a:gd name="T7" fmla="*/ 0 h 13"/>
                  <a:gd name="T8" fmla="*/ 6 w 19"/>
                  <a:gd name="T9" fmla="*/ 0 h 13"/>
                  <a:gd name="T10" fmla="*/ 0 w 19"/>
                  <a:gd name="T11" fmla="*/ 0 h 13"/>
                  <a:gd name="T12" fmla="*/ 0 w 19"/>
                  <a:gd name="T13" fmla="*/ 7 h 13"/>
                  <a:gd name="T14" fmla="*/ 6 w 19"/>
                  <a:gd name="T15" fmla="*/ 7 h 13"/>
                  <a:gd name="T16" fmla="*/ 6 w 19"/>
                  <a:gd name="T17" fmla="*/ 7 h 13"/>
                  <a:gd name="T18" fmla="*/ 6 w 19"/>
                  <a:gd name="T19" fmla="*/ 13 h 13"/>
                  <a:gd name="T20" fmla="*/ 19 w 19"/>
                  <a:gd name="T21" fmla="*/ 13 h 13"/>
                  <a:gd name="T22" fmla="*/ 19 w 19"/>
                  <a:gd name="T23" fmla="*/ 13 h 13"/>
                  <a:gd name="T24" fmla="*/ 19 w 19"/>
                  <a:gd name="T25" fmla="*/ 7 h 13"/>
                  <a:gd name="T26" fmla="*/ 19 w 19"/>
                  <a:gd name="T27" fmla="*/ 7 h 13"/>
                  <a:gd name="T28" fmla="*/ 19 w 19"/>
                  <a:gd name="T29" fmla="*/ 7 h 13"/>
                  <a:gd name="T30" fmla="*/ 19 w 19"/>
                  <a:gd name="T31" fmla="*/ 0 h 13"/>
                  <a:gd name="T32" fmla="*/ 13 w 19"/>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3">
                    <a:moveTo>
                      <a:pt x="13" y="0"/>
                    </a:moveTo>
                    <a:lnTo>
                      <a:pt x="13" y="0"/>
                    </a:lnTo>
                    <a:lnTo>
                      <a:pt x="6" y="0"/>
                    </a:lnTo>
                    <a:lnTo>
                      <a:pt x="6" y="0"/>
                    </a:lnTo>
                    <a:lnTo>
                      <a:pt x="6" y="0"/>
                    </a:lnTo>
                    <a:lnTo>
                      <a:pt x="0" y="0"/>
                    </a:lnTo>
                    <a:lnTo>
                      <a:pt x="0" y="7"/>
                    </a:lnTo>
                    <a:lnTo>
                      <a:pt x="6" y="7"/>
                    </a:lnTo>
                    <a:lnTo>
                      <a:pt x="6" y="7"/>
                    </a:lnTo>
                    <a:lnTo>
                      <a:pt x="6" y="13"/>
                    </a:lnTo>
                    <a:lnTo>
                      <a:pt x="19" y="13"/>
                    </a:lnTo>
                    <a:lnTo>
                      <a:pt x="19" y="13"/>
                    </a:lnTo>
                    <a:lnTo>
                      <a:pt x="19" y="7"/>
                    </a:lnTo>
                    <a:lnTo>
                      <a:pt x="19" y="7"/>
                    </a:lnTo>
                    <a:lnTo>
                      <a:pt x="19" y="7"/>
                    </a:lnTo>
                    <a:lnTo>
                      <a:pt x="19" y="0"/>
                    </a:lnTo>
                    <a:lnTo>
                      <a:pt x="13"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 name="Freeform 133"/>
              <p:cNvSpPr>
                <a:spLocks/>
              </p:cNvSpPr>
              <p:nvPr/>
            </p:nvSpPr>
            <p:spPr bwMode="auto">
              <a:xfrm>
                <a:off x="6614" y="4226"/>
                <a:ext cx="6" cy="12"/>
              </a:xfrm>
              <a:custGeom>
                <a:avLst/>
                <a:gdLst>
                  <a:gd name="T0" fmla="*/ 6 w 6"/>
                  <a:gd name="T1" fmla="*/ 0 h 12"/>
                  <a:gd name="T2" fmla="*/ 0 w 6"/>
                  <a:gd name="T3" fmla="*/ 0 h 12"/>
                  <a:gd name="T4" fmla="*/ 0 w 6"/>
                  <a:gd name="T5" fmla="*/ 6 h 12"/>
                  <a:gd name="T6" fmla="*/ 0 w 6"/>
                  <a:gd name="T7" fmla="*/ 6 h 12"/>
                  <a:gd name="T8" fmla="*/ 6 w 6"/>
                  <a:gd name="T9" fmla="*/ 12 h 12"/>
                  <a:gd name="T10" fmla="*/ 6 w 6"/>
                  <a:gd name="T11" fmla="*/ 6 h 12"/>
                  <a:gd name="T12" fmla="*/ 6 w 6"/>
                  <a:gd name="T13" fmla="*/ 6 h 12"/>
                  <a:gd name="T14" fmla="*/ 6 w 6"/>
                  <a:gd name="T15" fmla="*/ 0 h 12"/>
                  <a:gd name="T16" fmla="*/ 6 w 6"/>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6" y="0"/>
                    </a:moveTo>
                    <a:lnTo>
                      <a:pt x="0" y="0"/>
                    </a:lnTo>
                    <a:lnTo>
                      <a:pt x="0" y="6"/>
                    </a:lnTo>
                    <a:lnTo>
                      <a:pt x="0" y="6"/>
                    </a:lnTo>
                    <a:lnTo>
                      <a:pt x="6" y="12"/>
                    </a:lnTo>
                    <a:lnTo>
                      <a:pt x="6" y="6"/>
                    </a:lnTo>
                    <a:lnTo>
                      <a:pt x="6" y="6"/>
                    </a:lnTo>
                    <a:lnTo>
                      <a:pt x="6" y="0"/>
                    </a:lnTo>
                    <a:lnTo>
                      <a:pt x="6"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 name="Freeform 134"/>
              <p:cNvSpPr>
                <a:spLocks/>
              </p:cNvSpPr>
              <p:nvPr/>
            </p:nvSpPr>
            <p:spPr bwMode="auto">
              <a:xfrm>
                <a:off x="6651" y="4300"/>
                <a:ext cx="6" cy="12"/>
              </a:xfrm>
              <a:custGeom>
                <a:avLst/>
                <a:gdLst>
                  <a:gd name="T0" fmla="*/ 6 w 6"/>
                  <a:gd name="T1" fmla="*/ 12 h 12"/>
                  <a:gd name="T2" fmla="*/ 6 w 6"/>
                  <a:gd name="T3" fmla="*/ 12 h 12"/>
                  <a:gd name="T4" fmla="*/ 6 w 6"/>
                  <a:gd name="T5" fmla="*/ 12 h 12"/>
                  <a:gd name="T6" fmla="*/ 6 w 6"/>
                  <a:gd name="T7" fmla="*/ 6 h 12"/>
                  <a:gd name="T8" fmla="*/ 6 w 6"/>
                  <a:gd name="T9" fmla="*/ 0 h 12"/>
                  <a:gd name="T10" fmla="*/ 6 w 6"/>
                  <a:gd name="T11" fmla="*/ 0 h 12"/>
                  <a:gd name="T12" fmla="*/ 6 w 6"/>
                  <a:gd name="T13" fmla="*/ 0 h 12"/>
                  <a:gd name="T14" fmla="*/ 0 w 6"/>
                  <a:gd name="T15" fmla="*/ 0 h 12"/>
                  <a:gd name="T16" fmla="*/ 0 w 6"/>
                  <a:gd name="T17" fmla="*/ 0 h 12"/>
                  <a:gd name="T18" fmla="*/ 0 w 6"/>
                  <a:gd name="T19" fmla="*/ 6 h 12"/>
                  <a:gd name="T20" fmla="*/ 0 w 6"/>
                  <a:gd name="T21" fmla="*/ 6 h 12"/>
                  <a:gd name="T22" fmla="*/ 0 w 6"/>
                  <a:gd name="T23" fmla="*/ 12 h 12"/>
                  <a:gd name="T24" fmla="*/ 0 w 6"/>
                  <a:gd name="T25" fmla="*/ 12 h 12"/>
                  <a:gd name="T26" fmla="*/ 6 w 6"/>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6" y="12"/>
                    </a:moveTo>
                    <a:lnTo>
                      <a:pt x="6" y="12"/>
                    </a:lnTo>
                    <a:lnTo>
                      <a:pt x="6" y="12"/>
                    </a:lnTo>
                    <a:lnTo>
                      <a:pt x="6" y="6"/>
                    </a:lnTo>
                    <a:lnTo>
                      <a:pt x="6" y="0"/>
                    </a:lnTo>
                    <a:lnTo>
                      <a:pt x="6" y="0"/>
                    </a:lnTo>
                    <a:lnTo>
                      <a:pt x="6" y="0"/>
                    </a:lnTo>
                    <a:lnTo>
                      <a:pt x="0" y="0"/>
                    </a:lnTo>
                    <a:lnTo>
                      <a:pt x="0" y="0"/>
                    </a:lnTo>
                    <a:lnTo>
                      <a:pt x="0" y="6"/>
                    </a:lnTo>
                    <a:lnTo>
                      <a:pt x="0" y="6"/>
                    </a:lnTo>
                    <a:lnTo>
                      <a:pt x="0" y="12"/>
                    </a:lnTo>
                    <a:lnTo>
                      <a:pt x="0" y="12"/>
                    </a:lnTo>
                    <a:lnTo>
                      <a:pt x="6"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9" name="Freeform 135"/>
              <p:cNvSpPr>
                <a:spLocks/>
              </p:cNvSpPr>
              <p:nvPr/>
            </p:nvSpPr>
            <p:spPr bwMode="auto">
              <a:xfrm>
                <a:off x="6577" y="4164"/>
                <a:ext cx="6" cy="13"/>
              </a:xfrm>
              <a:custGeom>
                <a:avLst/>
                <a:gdLst>
                  <a:gd name="T0" fmla="*/ 6 w 6"/>
                  <a:gd name="T1" fmla="*/ 13 h 13"/>
                  <a:gd name="T2" fmla="*/ 6 w 6"/>
                  <a:gd name="T3" fmla="*/ 13 h 13"/>
                  <a:gd name="T4" fmla="*/ 6 w 6"/>
                  <a:gd name="T5" fmla="*/ 6 h 13"/>
                  <a:gd name="T6" fmla="*/ 6 w 6"/>
                  <a:gd name="T7" fmla="*/ 6 h 13"/>
                  <a:gd name="T8" fmla="*/ 6 w 6"/>
                  <a:gd name="T9" fmla="*/ 0 h 13"/>
                  <a:gd name="T10" fmla="*/ 6 w 6"/>
                  <a:gd name="T11" fmla="*/ 0 h 13"/>
                  <a:gd name="T12" fmla="*/ 6 w 6"/>
                  <a:gd name="T13" fmla="*/ 0 h 13"/>
                  <a:gd name="T14" fmla="*/ 6 w 6"/>
                  <a:gd name="T15" fmla="*/ 0 h 13"/>
                  <a:gd name="T16" fmla="*/ 0 w 6"/>
                  <a:gd name="T17" fmla="*/ 0 h 13"/>
                  <a:gd name="T18" fmla="*/ 0 w 6"/>
                  <a:gd name="T19" fmla="*/ 0 h 13"/>
                  <a:gd name="T20" fmla="*/ 0 w 6"/>
                  <a:gd name="T21" fmla="*/ 6 h 13"/>
                  <a:gd name="T22" fmla="*/ 0 w 6"/>
                  <a:gd name="T23" fmla="*/ 6 h 13"/>
                  <a:gd name="T24" fmla="*/ 0 w 6"/>
                  <a:gd name="T25" fmla="*/ 6 h 13"/>
                  <a:gd name="T26" fmla="*/ 0 w 6"/>
                  <a:gd name="T27" fmla="*/ 13 h 13"/>
                  <a:gd name="T28" fmla="*/ 6 w 6"/>
                  <a:gd name="T29" fmla="*/ 13 h 13"/>
                  <a:gd name="T30" fmla="*/ 6 w 6"/>
                  <a:gd name="T31" fmla="*/ 13 h 13"/>
                  <a:gd name="T32" fmla="*/ 6 w 6"/>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3">
                    <a:moveTo>
                      <a:pt x="6" y="13"/>
                    </a:moveTo>
                    <a:lnTo>
                      <a:pt x="6" y="13"/>
                    </a:lnTo>
                    <a:lnTo>
                      <a:pt x="6" y="6"/>
                    </a:lnTo>
                    <a:lnTo>
                      <a:pt x="6" y="6"/>
                    </a:lnTo>
                    <a:lnTo>
                      <a:pt x="6" y="0"/>
                    </a:lnTo>
                    <a:lnTo>
                      <a:pt x="6" y="0"/>
                    </a:lnTo>
                    <a:lnTo>
                      <a:pt x="6" y="0"/>
                    </a:lnTo>
                    <a:lnTo>
                      <a:pt x="6" y="0"/>
                    </a:lnTo>
                    <a:lnTo>
                      <a:pt x="0" y="0"/>
                    </a:lnTo>
                    <a:lnTo>
                      <a:pt x="0" y="0"/>
                    </a:lnTo>
                    <a:lnTo>
                      <a:pt x="0" y="6"/>
                    </a:lnTo>
                    <a:lnTo>
                      <a:pt x="0" y="6"/>
                    </a:lnTo>
                    <a:lnTo>
                      <a:pt x="0" y="6"/>
                    </a:lnTo>
                    <a:lnTo>
                      <a:pt x="0" y="13"/>
                    </a:lnTo>
                    <a:lnTo>
                      <a:pt x="6" y="13"/>
                    </a:lnTo>
                    <a:lnTo>
                      <a:pt x="6" y="13"/>
                    </a:lnTo>
                    <a:lnTo>
                      <a:pt x="6" y="13"/>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 name="Freeform 136"/>
              <p:cNvSpPr>
                <a:spLocks/>
              </p:cNvSpPr>
              <p:nvPr/>
            </p:nvSpPr>
            <p:spPr bwMode="auto">
              <a:xfrm>
                <a:off x="6528" y="3905"/>
                <a:ext cx="6" cy="25"/>
              </a:xfrm>
              <a:custGeom>
                <a:avLst/>
                <a:gdLst>
                  <a:gd name="T0" fmla="*/ 0 w 6"/>
                  <a:gd name="T1" fmla="*/ 12 h 25"/>
                  <a:gd name="T2" fmla="*/ 0 w 6"/>
                  <a:gd name="T3" fmla="*/ 19 h 25"/>
                  <a:gd name="T4" fmla="*/ 0 w 6"/>
                  <a:gd name="T5" fmla="*/ 25 h 25"/>
                  <a:gd name="T6" fmla="*/ 0 w 6"/>
                  <a:gd name="T7" fmla="*/ 25 h 25"/>
                  <a:gd name="T8" fmla="*/ 0 w 6"/>
                  <a:gd name="T9" fmla="*/ 25 h 25"/>
                  <a:gd name="T10" fmla="*/ 6 w 6"/>
                  <a:gd name="T11" fmla="*/ 25 h 25"/>
                  <a:gd name="T12" fmla="*/ 6 w 6"/>
                  <a:gd name="T13" fmla="*/ 6 h 25"/>
                  <a:gd name="T14" fmla="*/ 6 w 6"/>
                  <a:gd name="T15" fmla="*/ 6 h 25"/>
                  <a:gd name="T16" fmla="*/ 6 w 6"/>
                  <a:gd name="T17" fmla="*/ 6 h 25"/>
                  <a:gd name="T18" fmla="*/ 6 w 6"/>
                  <a:gd name="T19" fmla="*/ 0 h 25"/>
                  <a:gd name="T20" fmla="*/ 6 w 6"/>
                  <a:gd name="T21" fmla="*/ 0 h 25"/>
                  <a:gd name="T22" fmla="*/ 6 w 6"/>
                  <a:gd name="T23" fmla="*/ 6 h 25"/>
                  <a:gd name="T24" fmla="*/ 0 w 6"/>
                  <a:gd name="T2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5">
                    <a:moveTo>
                      <a:pt x="0" y="12"/>
                    </a:moveTo>
                    <a:lnTo>
                      <a:pt x="0" y="19"/>
                    </a:lnTo>
                    <a:lnTo>
                      <a:pt x="0" y="25"/>
                    </a:lnTo>
                    <a:lnTo>
                      <a:pt x="0" y="25"/>
                    </a:lnTo>
                    <a:lnTo>
                      <a:pt x="0" y="25"/>
                    </a:lnTo>
                    <a:lnTo>
                      <a:pt x="6" y="25"/>
                    </a:lnTo>
                    <a:lnTo>
                      <a:pt x="6" y="6"/>
                    </a:lnTo>
                    <a:lnTo>
                      <a:pt x="6" y="6"/>
                    </a:lnTo>
                    <a:lnTo>
                      <a:pt x="6" y="6"/>
                    </a:lnTo>
                    <a:lnTo>
                      <a:pt x="6" y="0"/>
                    </a:lnTo>
                    <a:lnTo>
                      <a:pt x="6" y="0"/>
                    </a:lnTo>
                    <a:lnTo>
                      <a:pt x="6" y="6"/>
                    </a:lnTo>
                    <a:lnTo>
                      <a:pt x="0"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 name="Rectangle 137"/>
              <p:cNvSpPr>
                <a:spLocks noChangeArrowheads="1"/>
              </p:cNvSpPr>
              <p:nvPr/>
            </p:nvSpPr>
            <p:spPr bwMode="auto">
              <a:xfrm>
                <a:off x="6534" y="3905"/>
                <a:ext cx="1" cy="1"/>
              </a:xfrm>
              <a:prstGeom prst="rect">
                <a:avLst/>
              </a:prstGeom>
              <a:solidFill>
                <a:srgbClr val="EAE4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 name="Freeform 138"/>
              <p:cNvSpPr>
                <a:spLocks/>
              </p:cNvSpPr>
              <p:nvPr/>
            </p:nvSpPr>
            <p:spPr bwMode="auto">
              <a:xfrm>
                <a:off x="6534" y="3856"/>
                <a:ext cx="12" cy="18"/>
              </a:xfrm>
              <a:custGeom>
                <a:avLst/>
                <a:gdLst>
                  <a:gd name="T0" fmla="*/ 0 w 12"/>
                  <a:gd name="T1" fmla="*/ 12 h 18"/>
                  <a:gd name="T2" fmla="*/ 0 w 12"/>
                  <a:gd name="T3" fmla="*/ 12 h 18"/>
                  <a:gd name="T4" fmla="*/ 0 w 12"/>
                  <a:gd name="T5" fmla="*/ 18 h 18"/>
                  <a:gd name="T6" fmla="*/ 0 w 12"/>
                  <a:gd name="T7" fmla="*/ 18 h 18"/>
                  <a:gd name="T8" fmla="*/ 0 w 12"/>
                  <a:gd name="T9" fmla="*/ 18 h 18"/>
                  <a:gd name="T10" fmla="*/ 0 w 12"/>
                  <a:gd name="T11" fmla="*/ 18 h 18"/>
                  <a:gd name="T12" fmla="*/ 6 w 12"/>
                  <a:gd name="T13" fmla="*/ 18 h 18"/>
                  <a:gd name="T14" fmla="*/ 6 w 12"/>
                  <a:gd name="T15" fmla="*/ 18 h 18"/>
                  <a:gd name="T16" fmla="*/ 6 w 12"/>
                  <a:gd name="T17" fmla="*/ 18 h 18"/>
                  <a:gd name="T18" fmla="*/ 12 w 12"/>
                  <a:gd name="T19" fmla="*/ 12 h 18"/>
                  <a:gd name="T20" fmla="*/ 12 w 12"/>
                  <a:gd name="T21" fmla="*/ 6 h 18"/>
                  <a:gd name="T22" fmla="*/ 12 w 12"/>
                  <a:gd name="T23" fmla="*/ 6 h 18"/>
                  <a:gd name="T24" fmla="*/ 12 w 12"/>
                  <a:gd name="T25" fmla="*/ 0 h 18"/>
                  <a:gd name="T26" fmla="*/ 6 w 12"/>
                  <a:gd name="T27" fmla="*/ 0 h 18"/>
                  <a:gd name="T28" fmla="*/ 6 w 12"/>
                  <a:gd name="T29" fmla="*/ 0 h 18"/>
                  <a:gd name="T30" fmla="*/ 6 w 12"/>
                  <a:gd name="T31" fmla="*/ 0 h 18"/>
                  <a:gd name="T32" fmla="*/ 0 w 12"/>
                  <a:gd name="T33" fmla="*/ 0 h 18"/>
                  <a:gd name="T34" fmla="*/ 0 w 12"/>
                  <a:gd name="T35" fmla="*/ 0 h 18"/>
                  <a:gd name="T36" fmla="*/ 0 w 12"/>
                  <a:gd name="T37" fmla="*/ 0 h 18"/>
                  <a:gd name="T38" fmla="*/ 0 w 12"/>
                  <a:gd name="T39" fmla="*/ 6 h 18"/>
                  <a:gd name="T40" fmla="*/ 0 w 12"/>
                  <a:gd name="T41" fmla="*/ 6 h 18"/>
                  <a:gd name="T42" fmla="*/ 0 w 12"/>
                  <a:gd name="T43" fmla="*/ 12 h 18"/>
                  <a:gd name="T44" fmla="*/ 0 w 12"/>
                  <a:gd name="T45"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8">
                    <a:moveTo>
                      <a:pt x="0" y="12"/>
                    </a:moveTo>
                    <a:lnTo>
                      <a:pt x="0" y="12"/>
                    </a:lnTo>
                    <a:lnTo>
                      <a:pt x="0" y="18"/>
                    </a:lnTo>
                    <a:lnTo>
                      <a:pt x="0" y="18"/>
                    </a:lnTo>
                    <a:lnTo>
                      <a:pt x="0" y="18"/>
                    </a:lnTo>
                    <a:lnTo>
                      <a:pt x="0" y="18"/>
                    </a:lnTo>
                    <a:lnTo>
                      <a:pt x="6" y="18"/>
                    </a:lnTo>
                    <a:lnTo>
                      <a:pt x="6" y="18"/>
                    </a:lnTo>
                    <a:lnTo>
                      <a:pt x="6" y="18"/>
                    </a:lnTo>
                    <a:lnTo>
                      <a:pt x="12" y="12"/>
                    </a:lnTo>
                    <a:lnTo>
                      <a:pt x="12" y="6"/>
                    </a:lnTo>
                    <a:lnTo>
                      <a:pt x="12" y="6"/>
                    </a:lnTo>
                    <a:lnTo>
                      <a:pt x="12" y="0"/>
                    </a:lnTo>
                    <a:lnTo>
                      <a:pt x="6" y="0"/>
                    </a:lnTo>
                    <a:lnTo>
                      <a:pt x="6" y="0"/>
                    </a:lnTo>
                    <a:lnTo>
                      <a:pt x="6" y="0"/>
                    </a:lnTo>
                    <a:lnTo>
                      <a:pt x="0" y="0"/>
                    </a:lnTo>
                    <a:lnTo>
                      <a:pt x="0" y="0"/>
                    </a:lnTo>
                    <a:lnTo>
                      <a:pt x="0" y="0"/>
                    </a:lnTo>
                    <a:lnTo>
                      <a:pt x="0" y="6"/>
                    </a:lnTo>
                    <a:lnTo>
                      <a:pt x="0" y="6"/>
                    </a:lnTo>
                    <a:lnTo>
                      <a:pt x="0" y="12"/>
                    </a:lnTo>
                    <a:lnTo>
                      <a:pt x="0"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 name="Freeform 139"/>
              <p:cNvSpPr>
                <a:spLocks/>
              </p:cNvSpPr>
              <p:nvPr/>
            </p:nvSpPr>
            <p:spPr bwMode="auto">
              <a:xfrm>
                <a:off x="6540" y="3905"/>
                <a:ext cx="6" cy="19"/>
              </a:xfrm>
              <a:custGeom>
                <a:avLst/>
                <a:gdLst>
                  <a:gd name="T0" fmla="*/ 6 w 6"/>
                  <a:gd name="T1" fmla="*/ 19 h 19"/>
                  <a:gd name="T2" fmla="*/ 6 w 6"/>
                  <a:gd name="T3" fmla="*/ 12 h 19"/>
                  <a:gd name="T4" fmla="*/ 6 w 6"/>
                  <a:gd name="T5" fmla="*/ 6 h 19"/>
                  <a:gd name="T6" fmla="*/ 6 w 6"/>
                  <a:gd name="T7" fmla="*/ 6 h 19"/>
                  <a:gd name="T8" fmla="*/ 6 w 6"/>
                  <a:gd name="T9" fmla="*/ 0 h 19"/>
                  <a:gd name="T10" fmla="*/ 6 w 6"/>
                  <a:gd name="T11" fmla="*/ 0 h 19"/>
                  <a:gd name="T12" fmla="*/ 0 w 6"/>
                  <a:gd name="T13" fmla="*/ 0 h 19"/>
                  <a:gd name="T14" fmla="*/ 0 w 6"/>
                  <a:gd name="T15" fmla="*/ 6 h 19"/>
                  <a:gd name="T16" fmla="*/ 0 w 6"/>
                  <a:gd name="T17" fmla="*/ 6 h 19"/>
                  <a:gd name="T18" fmla="*/ 0 w 6"/>
                  <a:gd name="T19" fmla="*/ 12 h 19"/>
                  <a:gd name="T20" fmla="*/ 0 w 6"/>
                  <a:gd name="T21" fmla="*/ 12 h 19"/>
                  <a:gd name="T22" fmla="*/ 0 w 6"/>
                  <a:gd name="T23" fmla="*/ 19 h 19"/>
                  <a:gd name="T24" fmla="*/ 0 w 6"/>
                  <a:gd name="T25" fmla="*/ 19 h 19"/>
                  <a:gd name="T26" fmla="*/ 6 w 6"/>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9">
                    <a:moveTo>
                      <a:pt x="6" y="19"/>
                    </a:moveTo>
                    <a:lnTo>
                      <a:pt x="6" y="12"/>
                    </a:lnTo>
                    <a:lnTo>
                      <a:pt x="6" y="6"/>
                    </a:lnTo>
                    <a:lnTo>
                      <a:pt x="6" y="6"/>
                    </a:lnTo>
                    <a:lnTo>
                      <a:pt x="6" y="0"/>
                    </a:lnTo>
                    <a:lnTo>
                      <a:pt x="6" y="0"/>
                    </a:lnTo>
                    <a:lnTo>
                      <a:pt x="0" y="0"/>
                    </a:lnTo>
                    <a:lnTo>
                      <a:pt x="0" y="6"/>
                    </a:lnTo>
                    <a:lnTo>
                      <a:pt x="0" y="6"/>
                    </a:lnTo>
                    <a:lnTo>
                      <a:pt x="0" y="12"/>
                    </a:lnTo>
                    <a:lnTo>
                      <a:pt x="0" y="12"/>
                    </a:lnTo>
                    <a:lnTo>
                      <a:pt x="0" y="19"/>
                    </a:lnTo>
                    <a:lnTo>
                      <a:pt x="0" y="19"/>
                    </a:lnTo>
                    <a:lnTo>
                      <a:pt x="6" y="19"/>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4" name="Freeform 140"/>
              <p:cNvSpPr>
                <a:spLocks/>
              </p:cNvSpPr>
              <p:nvPr/>
            </p:nvSpPr>
            <p:spPr bwMode="auto">
              <a:xfrm>
                <a:off x="6342" y="4275"/>
                <a:ext cx="13" cy="7"/>
              </a:xfrm>
              <a:custGeom>
                <a:avLst/>
                <a:gdLst>
                  <a:gd name="T0" fmla="*/ 7 w 13"/>
                  <a:gd name="T1" fmla="*/ 7 h 7"/>
                  <a:gd name="T2" fmla="*/ 13 w 13"/>
                  <a:gd name="T3" fmla="*/ 7 h 7"/>
                  <a:gd name="T4" fmla="*/ 13 w 13"/>
                  <a:gd name="T5" fmla="*/ 7 h 7"/>
                  <a:gd name="T6" fmla="*/ 13 w 13"/>
                  <a:gd name="T7" fmla="*/ 7 h 7"/>
                  <a:gd name="T8" fmla="*/ 13 w 13"/>
                  <a:gd name="T9" fmla="*/ 0 h 7"/>
                  <a:gd name="T10" fmla="*/ 7 w 13"/>
                  <a:gd name="T11" fmla="*/ 0 h 7"/>
                  <a:gd name="T12" fmla="*/ 0 w 13"/>
                  <a:gd name="T13" fmla="*/ 0 h 7"/>
                  <a:gd name="T14" fmla="*/ 0 w 13"/>
                  <a:gd name="T15" fmla="*/ 0 h 7"/>
                  <a:gd name="T16" fmla="*/ 7 w 13"/>
                  <a:gd name="T17" fmla="*/ 7 h 7"/>
                  <a:gd name="T18" fmla="*/ 7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7" y="7"/>
                    </a:moveTo>
                    <a:lnTo>
                      <a:pt x="13" y="7"/>
                    </a:lnTo>
                    <a:lnTo>
                      <a:pt x="13" y="7"/>
                    </a:lnTo>
                    <a:lnTo>
                      <a:pt x="13" y="7"/>
                    </a:lnTo>
                    <a:lnTo>
                      <a:pt x="13" y="0"/>
                    </a:lnTo>
                    <a:lnTo>
                      <a:pt x="7" y="0"/>
                    </a:lnTo>
                    <a:lnTo>
                      <a:pt x="0" y="0"/>
                    </a:lnTo>
                    <a:lnTo>
                      <a:pt x="0" y="0"/>
                    </a:lnTo>
                    <a:lnTo>
                      <a:pt x="7" y="7"/>
                    </a:lnTo>
                    <a:lnTo>
                      <a:pt x="7" y="7"/>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5" name="Freeform 141"/>
              <p:cNvSpPr>
                <a:spLocks/>
              </p:cNvSpPr>
              <p:nvPr/>
            </p:nvSpPr>
            <p:spPr bwMode="auto">
              <a:xfrm>
                <a:off x="6342" y="4288"/>
                <a:ext cx="173" cy="61"/>
              </a:xfrm>
              <a:custGeom>
                <a:avLst/>
                <a:gdLst>
                  <a:gd name="T0" fmla="*/ 173 w 173"/>
                  <a:gd name="T1" fmla="*/ 61 h 61"/>
                  <a:gd name="T2" fmla="*/ 167 w 173"/>
                  <a:gd name="T3" fmla="*/ 49 h 61"/>
                  <a:gd name="T4" fmla="*/ 142 w 173"/>
                  <a:gd name="T5" fmla="*/ 24 h 61"/>
                  <a:gd name="T6" fmla="*/ 142 w 173"/>
                  <a:gd name="T7" fmla="*/ 24 h 61"/>
                  <a:gd name="T8" fmla="*/ 99 w 173"/>
                  <a:gd name="T9" fmla="*/ 24 h 61"/>
                  <a:gd name="T10" fmla="*/ 99 w 173"/>
                  <a:gd name="T11" fmla="*/ 24 h 61"/>
                  <a:gd name="T12" fmla="*/ 99 w 173"/>
                  <a:gd name="T13" fmla="*/ 24 h 61"/>
                  <a:gd name="T14" fmla="*/ 93 w 173"/>
                  <a:gd name="T15" fmla="*/ 24 h 61"/>
                  <a:gd name="T16" fmla="*/ 93 w 173"/>
                  <a:gd name="T17" fmla="*/ 24 h 61"/>
                  <a:gd name="T18" fmla="*/ 93 w 173"/>
                  <a:gd name="T19" fmla="*/ 24 h 61"/>
                  <a:gd name="T20" fmla="*/ 93 w 173"/>
                  <a:gd name="T21" fmla="*/ 31 h 61"/>
                  <a:gd name="T22" fmla="*/ 87 w 173"/>
                  <a:gd name="T23" fmla="*/ 31 h 61"/>
                  <a:gd name="T24" fmla="*/ 87 w 173"/>
                  <a:gd name="T25" fmla="*/ 31 h 61"/>
                  <a:gd name="T26" fmla="*/ 81 w 173"/>
                  <a:gd name="T27" fmla="*/ 31 h 61"/>
                  <a:gd name="T28" fmla="*/ 74 w 173"/>
                  <a:gd name="T29" fmla="*/ 31 h 61"/>
                  <a:gd name="T30" fmla="*/ 68 w 173"/>
                  <a:gd name="T31" fmla="*/ 31 h 61"/>
                  <a:gd name="T32" fmla="*/ 56 w 173"/>
                  <a:gd name="T33" fmla="*/ 24 h 61"/>
                  <a:gd name="T34" fmla="*/ 56 w 173"/>
                  <a:gd name="T35" fmla="*/ 24 h 61"/>
                  <a:gd name="T36" fmla="*/ 56 w 173"/>
                  <a:gd name="T37" fmla="*/ 24 h 61"/>
                  <a:gd name="T38" fmla="*/ 56 w 173"/>
                  <a:gd name="T39" fmla="*/ 24 h 61"/>
                  <a:gd name="T40" fmla="*/ 50 w 173"/>
                  <a:gd name="T41" fmla="*/ 18 h 61"/>
                  <a:gd name="T42" fmla="*/ 44 w 173"/>
                  <a:gd name="T43" fmla="*/ 18 h 61"/>
                  <a:gd name="T44" fmla="*/ 44 w 173"/>
                  <a:gd name="T45" fmla="*/ 12 h 61"/>
                  <a:gd name="T46" fmla="*/ 44 w 173"/>
                  <a:gd name="T47" fmla="*/ 12 h 61"/>
                  <a:gd name="T48" fmla="*/ 44 w 173"/>
                  <a:gd name="T49" fmla="*/ 12 h 61"/>
                  <a:gd name="T50" fmla="*/ 37 w 173"/>
                  <a:gd name="T51" fmla="*/ 12 h 61"/>
                  <a:gd name="T52" fmla="*/ 31 w 173"/>
                  <a:gd name="T53" fmla="*/ 6 h 61"/>
                  <a:gd name="T54" fmla="*/ 25 w 173"/>
                  <a:gd name="T55" fmla="*/ 0 h 61"/>
                  <a:gd name="T56" fmla="*/ 13 w 173"/>
                  <a:gd name="T57" fmla="*/ 0 h 61"/>
                  <a:gd name="T58" fmla="*/ 13 w 173"/>
                  <a:gd name="T59" fmla="*/ 0 h 61"/>
                  <a:gd name="T60" fmla="*/ 7 w 173"/>
                  <a:gd name="T61" fmla="*/ 6 h 61"/>
                  <a:gd name="T62" fmla="*/ 0 w 173"/>
                  <a:gd name="T63" fmla="*/ 12 h 61"/>
                  <a:gd name="T64" fmla="*/ 0 w 173"/>
                  <a:gd name="T65" fmla="*/ 24 h 61"/>
                  <a:gd name="T66" fmla="*/ 13 w 173"/>
                  <a:gd name="T67" fmla="*/ 49 h 61"/>
                  <a:gd name="T68" fmla="*/ 25 w 173"/>
                  <a:gd name="T69" fmla="*/ 61 h 61"/>
                  <a:gd name="T70" fmla="*/ 173 w 173"/>
                  <a:gd name="T7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3" h="61">
                    <a:moveTo>
                      <a:pt x="173" y="61"/>
                    </a:moveTo>
                    <a:lnTo>
                      <a:pt x="167" y="49"/>
                    </a:lnTo>
                    <a:lnTo>
                      <a:pt x="142" y="24"/>
                    </a:lnTo>
                    <a:lnTo>
                      <a:pt x="142" y="24"/>
                    </a:lnTo>
                    <a:lnTo>
                      <a:pt x="99" y="24"/>
                    </a:lnTo>
                    <a:lnTo>
                      <a:pt x="99" y="24"/>
                    </a:lnTo>
                    <a:lnTo>
                      <a:pt x="99" y="24"/>
                    </a:lnTo>
                    <a:lnTo>
                      <a:pt x="93" y="24"/>
                    </a:lnTo>
                    <a:lnTo>
                      <a:pt x="93" y="24"/>
                    </a:lnTo>
                    <a:lnTo>
                      <a:pt x="93" y="24"/>
                    </a:lnTo>
                    <a:lnTo>
                      <a:pt x="93" y="31"/>
                    </a:lnTo>
                    <a:lnTo>
                      <a:pt x="87" y="31"/>
                    </a:lnTo>
                    <a:lnTo>
                      <a:pt x="87" y="31"/>
                    </a:lnTo>
                    <a:lnTo>
                      <a:pt x="81" y="31"/>
                    </a:lnTo>
                    <a:lnTo>
                      <a:pt x="74" y="31"/>
                    </a:lnTo>
                    <a:lnTo>
                      <a:pt x="68" y="31"/>
                    </a:lnTo>
                    <a:lnTo>
                      <a:pt x="56" y="24"/>
                    </a:lnTo>
                    <a:lnTo>
                      <a:pt x="56" y="24"/>
                    </a:lnTo>
                    <a:lnTo>
                      <a:pt x="56" y="24"/>
                    </a:lnTo>
                    <a:lnTo>
                      <a:pt x="56" y="24"/>
                    </a:lnTo>
                    <a:lnTo>
                      <a:pt x="50" y="18"/>
                    </a:lnTo>
                    <a:lnTo>
                      <a:pt x="44" y="18"/>
                    </a:lnTo>
                    <a:lnTo>
                      <a:pt x="44" y="12"/>
                    </a:lnTo>
                    <a:lnTo>
                      <a:pt x="44" y="12"/>
                    </a:lnTo>
                    <a:lnTo>
                      <a:pt x="44" y="12"/>
                    </a:lnTo>
                    <a:lnTo>
                      <a:pt x="37" y="12"/>
                    </a:lnTo>
                    <a:lnTo>
                      <a:pt x="31" y="6"/>
                    </a:lnTo>
                    <a:lnTo>
                      <a:pt x="25" y="0"/>
                    </a:lnTo>
                    <a:lnTo>
                      <a:pt x="13" y="0"/>
                    </a:lnTo>
                    <a:lnTo>
                      <a:pt x="13" y="0"/>
                    </a:lnTo>
                    <a:lnTo>
                      <a:pt x="7" y="6"/>
                    </a:lnTo>
                    <a:lnTo>
                      <a:pt x="0" y="12"/>
                    </a:lnTo>
                    <a:lnTo>
                      <a:pt x="0" y="24"/>
                    </a:lnTo>
                    <a:lnTo>
                      <a:pt x="13" y="49"/>
                    </a:lnTo>
                    <a:lnTo>
                      <a:pt x="25" y="61"/>
                    </a:lnTo>
                    <a:lnTo>
                      <a:pt x="173" y="61"/>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6" name="Freeform 142"/>
              <p:cNvSpPr>
                <a:spLocks/>
              </p:cNvSpPr>
              <p:nvPr/>
            </p:nvSpPr>
            <p:spPr bwMode="auto">
              <a:xfrm>
                <a:off x="6225" y="4146"/>
                <a:ext cx="12" cy="6"/>
              </a:xfrm>
              <a:custGeom>
                <a:avLst/>
                <a:gdLst>
                  <a:gd name="T0" fmla="*/ 6 w 12"/>
                  <a:gd name="T1" fmla="*/ 0 h 6"/>
                  <a:gd name="T2" fmla="*/ 0 w 12"/>
                  <a:gd name="T3" fmla="*/ 0 h 6"/>
                  <a:gd name="T4" fmla="*/ 0 w 12"/>
                  <a:gd name="T5" fmla="*/ 0 h 6"/>
                  <a:gd name="T6" fmla="*/ 0 w 12"/>
                  <a:gd name="T7" fmla="*/ 0 h 6"/>
                  <a:gd name="T8" fmla="*/ 0 w 12"/>
                  <a:gd name="T9" fmla="*/ 6 h 6"/>
                  <a:gd name="T10" fmla="*/ 0 w 12"/>
                  <a:gd name="T11" fmla="*/ 6 h 6"/>
                  <a:gd name="T12" fmla="*/ 6 w 12"/>
                  <a:gd name="T13" fmla="*/ 6 h 6"/>
                  <a:gd name="T14" fmla="*/ 12 w 12"/>
                  <a:gd name="T15" fmla="*/ 6 h 6"/>
                  <a:gd name="T16" fmla="*/ 12 w 12"/>
                  <a:gd name="T17" fmla="*/ 6 h 6"/>
                  <a:gd name="T18" fmla="*/ 12 w 12"/>
                  <a:gd name="T19" fmla="*/ 0 h 6"/>
                  <a:gd name="T20" fmla="*/ 6 w 12"/>
                  <a:gd name="T21" fmla="*/ 0 h 6"/>
                  <a:gd name="T22" fmla="*/ 6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6" y="0"/>
                    </a:moveTo>
                    <a:lnTo>
                      <a:pt x="0" y="0"/>
                    </a:lnTo>
                    <a:lnTo>
                      <a:pt x="0" y="0"/>
                    </a:lnTo>
                    <a:lnTo>
                      <a:pt x="0" y="0"/>
                    </a:lnTo>
                    <a:lnTo>
                      <a:pt x="0" y="6"/>
                    </a:lnTo>
                    <a:lnTo>
                      <a:pt x="0" y="6"/>
                    </a:lnTo>
                    <a:lnTo>
                      <a:pt x="6" y="6"/>
                    </a:lnTo>
                    <a:lnTo>
                      <a:pt x="12" y="6"/>
                    </a:lnTo>
                    <a:lnTo>
                      <a:pt x="12" y="6"/>
                    </a:lnTo>
                    <a:lnTo>
                      <a:pt x="12" y="0"/>
                    </a:lnTo>
                    <a:lnTo>
                      <a:pt x="6" y="0"/>
                    </a:lnTo>
                    <a:lnTo>
                      <a:pt x="6"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7" name="Freeform 143"/>
              <p:cNvSpPr>
                <a:spLocks/>
              </p:cNvSpPr>
              <p:nvPr/>
            </p:nvSpPr>
            <p:spPr bwMode="auto">
              <a:xfrm>
                <a:off x="6176" y="3794"/>
                <a:ext cx="37" cy="136"/>
              </a:xfrm>
              <a:custGeom>
                <a:avLst/>
                <a:gdLst>
                  <a:gd name="T0" fmla="*/ 24 w 37"/>
                  <a:gd name="T1" fmla="*/ 6 h 136"/>
                  <a:gd name="T2" fmla="*/ 24 w 37"/>
                  <a:gd name="T3" fmla="*/ 6 h 136"/>
                  <a:gd name="T4" fmla="*/ 18 w 37"/>
                  <a:gd name="T5" fmla="*/ 19 h 136"/>
                  <a:gd name="T6" fmla="*/ 18 w 37"/>
                  <a:gd name="T7" fmla="*/ 19 h 136"/>
                  <a:gd name="T8" fmla="*/ 12 w 37"/>
                  <a:gd name="T9" fmla="*/ 56 h 136"/>
                  <a:gd name="T10" fmla="*/ 0 w 37"/>
                  <a:gd name="T11" fmla="*/ 111 h 136"/>
                  <a:gd name="T12" fmla="*/ 6 w 37"/>
                  <a:gd name="T13" fmla="*/ 117 h 136"/>
                  <a:gd name="T14" fmla="*/ 12 w 37"/>
                  <a:gd name="T15" fmla="*/ 130 h 136"/>
                  <a:gd name="T16" fmla="*/ 12 w 37"/>
                  <a:gd name="T17" fmla="*/ 130 h 136"/>
                  <a:gd name="T18" fmla="*/ 12 w 37"/>
                  <a:gd name="T19" fmla="*/ 136 h 136"/>
                  <a:gd name="T20" fmla="*/ 12 w 37"/>
                  <a:gd name="T21" fmla="*/ 136 h 136"/>
                  <a:gd name="T22" fmla="*/ 18 w 37"/>
                  <a:gd name="T23" fmla="*/ 123 h 136"/>
                  <a:gd name="T24" fmla="*/ 24 w 37"/>
                  <a:gd name="T25" fmla="*/ 80 h 136"/>
                  <a:gd name="T26" fmla="*/ 24 w 37"/>
                  <a:gd name="T27" fmla="*/ 80 h 136"/>
                  <a:gd name="T28" fmla="*/ 30 w 37"/>
                  <a:gd name="T29" fmla="*/ 74 h 136"/>
                  <a:gd name="T30" fmla="*/ 30 w 37"/>
                  <a:gd name="T31" fmla="*/ 74 h 136"/>
                  <a:gd name="T32" fmla="*/ 30 w 37"/>
                  <a:gd name="T33" fmla="*/ 68 h 136"/>
                  <a:gd name="T34" fmla="*/ 37 w 37"/>
                  <a:gd name="T35" fmla="*/ 31 h 136"/>
                  <a:gd name="T36" fmla="*/ 37 w 37"/>
                  <a:gd name="T37" fmla="*/ 25 h 136"/>
                  <a:gd name="T38" fmla="*/ 37 w 37"/>
                  <a:gd name="T39" fmla="*/ 6 h 136"/>
                  <a:gd name="T40" fmla="*/ 37 w 37"/>
                  <a:gd name="T41" fmla="*/ 6 h 136"/>
                  <a:gd name="T42" fmla="*/ 37 w 37"/>
                  <a:gd name="T43" fmla="*/ 0 h 136"/>
                  <a:gd name="T44" fmla="*/ 30 w 37"/>
                  <a:gd name="T45" fmla="*/ 0 h 136"/>
                  <a:gd name="T46" fmla="*/ 24 w 37"/>
                  <a:gd name="T47" fmla="*/ 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136">
                    <a:moveTo>
                      <a:pt x="24" y="6"/>
                    </a:moveTo>
                    <a:lnTo>
                      <a:pt x="24" y="6"/>
                    </a:lnTo>
                    <a:lnTo>
                      <a:pt x="18" y="19"/>
                    </a:lnTo>
                    <a:lnTo>
                      <a:pt x="18" y="19"/>
                    </a:lnTo>
                    <a:lnTo>
                      <a:pt x="12" y="56"/>
                    </a:lnTo>
                    <a:lnTo>
                      <a:pt x="0" y="111"/>
                    </a:lnTo>
                    <a:lnTo>
                      <a:pt x="6" y="117"/>
                    </a:lnTo>
                    <a:lnTo>
                      <a:pt x="12" y="130"/>
                    </a:lnTo>
                    <a:lnTo>
                      <a:pt x="12" y="130"/>
                    </a:lnTo>
                    <a:lnTo>
                      <a:pt x="12" y="136"/>
                    </a:lnTo>
                    <a:lnTo>
                      <a:pt x="12" y="136"/>
                    </a:lnTo>
                    <a:lnTo>
                      <a:pt x="18" y="123"/>
                    </a:lnTo>
                    <a:lnTo>
                      <a:pt x="24" y="80"/>
                    </a:lnTo>
                    <a:lnTo>
                      <a:pt x="24" y="80"/>
                    </a:lnTo>
                    <a:lnTo>
                      <a:pt x="30" y="74"/>
                    </a:lnTo>
                    <a:lnTo>
                      <a:pt x="30" y="74"/>
                    </a:lnTo>
                    <a:lnTo>
                      <a:pt x="30" y="68"/>
                    </a:lnTo>
                    <a:lnTo>
                      <a:pt x="37" y="31"/>
                    </a:lnTo>
                    <a:lnTo>
                      <a:pt x="37" y="25"/>
                    </a:lnTo>
                    <a:lnTo>
                      <a:pt x="37" y="6"/>
                    </a:lnTo>
                    <a:lnTo>
                      <a:pt x="37" y="6"/>
                    </a:lnTo>
                    <a:lnTo>
                      <a:pt x="37" y="0"/>
                    </a:lnTo>
                    <a:lnTo>
                      <a:pt x="30" y="0"/>
                    </a:lnTo>
                    <a:lnTo>
                      <a:pt x="24"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8" name="Freeform 144"/>
              <p:cNvSpPr>
                <a:spLocks/>
              </p:cNvSpPr>
              <p:nvPr/>
            </p:nvSpPr>
            <p:spPr bwMode="auto">
              <a:xfrm>
                <a:off x="6237" y="3455"/>
                <a:ext cx="19" cy="18"/>
              </a:xfrm>
              <a:custGeom>
                <a:avLst/>
                <a:gdLst>
                  <a:gd name="T0" fmla="*/ 13 w 19"/>
                  <a:gd name="T1" fmla="*/ 18 h 18"/>
                  <a:gd name="T2" fmla="*/ 13 w 19"/>
                  <a:gd name="T3" fmla="*/ 18 h 18"/>
                  <a:gd name="T4" fmla="*/ 13 w 19"/>
                  <a:gd name="T5" fmla="*/ 18 h 18"/>
                  <a:gd name="T6" fmla="*/ 13 w 19"/>
                  <a:gd name="T7" fmla="*/ 12 h 18"/>
                  <a:gd name="T8" fmla="*/ 13 w 19"/>
                  <a:gd name="T9" fmla="*/ 12 h 18"/>
                  <a:gd name="T10" fmla="*/ 19 w 19"/>
                  <a:gd name="T11" fmla="*/ 12 h 18"/>
                  <a:gd name="T12" fmla="*/ 19 w 19"/>
                  <a:gd name="T13" fmla="*/ 12 h 18"/>
                  <a:gd name="T14" fmla="*/ 13 w 19"/>
                  <a:gd name="T15" fmla="*/ 6 h 18"/>
                  <a:gd name="T16" fmla="*/ 13 w 19"/>
                  <a:gd name="T17" fmla="*/ 0 h 18"/>
                  <a:gd name="T18" fmla="*/ 13 w 19"/>
                  <a:gd name="T19" fmla="*/ 6 h 18"/>
                  <a:gd name="T20" fmla="*/ 13 w 19"/>
                  <a:gd name="T21" fmla="*/ 6 h 18"/>
                  <a:gd name="T22" fmla="*/ 13 w 19"/>
                  <a:gd name="T23" fmla="*/ 0 h 18"/>
                  <a:gd name="T24" fmla="*/ 6 w 19"/>
                  <a:gd name="T25" fmla="*/ 0 h 18"/>
                  <a:gd name="T26" fmla="*/ 6 w 19"/>
                  <a:gd name="T27" fmla="*/ 0 h 18"/>
                  <a:gd name="T28" fmla="*/ 6 w 19"/>
                  <a:gd name="T29" fmla="*/ 0 h 18"/>
                  <a:gd name="T30" fmla="*/ 0 w 19"/>
                  <a:gd name="T31" fmla="*/ 0 h 18"/>
                  <a:gd name="T32" fmla="*/ 0 w 19"/>
                  <a:gd name="T33" fmla="*/ 6 h 18"/>
                  <a:gd name="T34" fmla="*/ 0 w 19"/>
                  <a:gd name="T35" fmla="*/ 6 h 18"/>
                  <a:gd name="T36" fmla="*/ 6 w 19"/>
                  <a:gd name="T37" fmla="*/ 6 h 18"/>
                  <a:gd name="T38" fmla="*/ 6 w 19"/>
                  <a:gd name="T39" fmla="*/ 18 h 18"/>
                  <a:gd name="T40" fmla="*/ 13 w 19"/>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8">
                    <a:moveTo>
                      <a:pt x="13" y="18"/>
                    </a:moveTo>
                    <a:lnTo>
                      <a:pt x="13" y="18"/>
                    </a:lnTo>
                    <a:lnTo>
                      <a:pt x="13" y="18"/>
                    </a:lnTo>
                    <a:lnTo>
                      <a:pt x="13" y="12"/>
                    </a:lnTo>
                    <a:lnTo>
                      <a:pt x="13" y="12"/>
                    </a:lnTo>
                    <a:lnTo>
                      <a:pt x="19" y="12"/>
                    </a:lnTo>
                    <a:lnTo>
                      <a:pt x="19" y="12"/>
                    </a:lnTo>
                    <a:lnTo>
                      <a:pt x="13" y="6"/>
                    </a:lnTo>
                    <a:lnTo>
                      <a:pt x="13" y="0"/>
                    </a:lnTo>
                    <a:lnTo>
                      <a:pt x="13" y="6"/>
                    </a:lnTo>
                    <a:lnTo>
                      <a:pt x="13" y="6"/>
                    </a:lnTo>
                    <a:lnTo>
                      <a:pt x="13" y="0"/>
                    </a:lnTo>
                    <a:lnTo>
                      <a:pt x="6" y="0"/>
                    </a:lnTo>
                    <a:lnTo>
                      <a:pt x="6" y="0"/>
                    </a:lnTo>
                    <a:lnTo>
                      <a:pt x="6" y="0"/>
                    </a:lnTo>
                    <a:lnTo>
                      <a:pt x="0" y="0"/>
                    </a:lnTo>
                    <a:lnTo>
                      <a:pt x="0" y="6"/>
                    </a:lnTo>
                    <a:lnTo>
                      <a:pt x="0" y="6"/>
                    </a:lnTo>
                    <a:lnTo>
                      <a:pt x="6" y="6"/>
                    </a:lnTo>
                    <a:lnTo>
                      <a:pt x="6" y="18"/>
                    </a:lnTo>
                    <a:lnTo>
                      <a:pt x="13" y="18"/>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9" name="Freeform 145"/>
              <p:cNvSpPr>
                <a:spLocks/>
              </p:cNvSpPr>
              <p:nvPr/>
            </p:nvSpPr>
            <p:spPr bwMode="auto">
              <a:xfrm>
                <a:off x="6243" y="4177"/>
                <a:ext cx="7" cy="12"/>
              </a:xfrm>
              <a:custGeom>
                <a:avLst/>
                <a:gdLst>
                  <a:gd name="T0" fmla="*/ 7 w 7"/>
                  <a:gd name="T1" fmla="*/ 12 h 12"/>
                  <a:gd name="T2" fmla="*/ 7 w 7"/>
                  <a:gd name="T3" fmla="*/ 6 h 12"/>
                  <a:gd name="T4" fmla="*/ 7 w 7"/>
                  <a:gd name="T5" fmla="*/ 6 h 12"/>
                  <a:gd name="T6" fmla="*/ 7 w 7"/>
                  <a:gd name="T7" fmla="*/ 6 h 12"/>
                  <a:gd name="T8" fmla="*/ 7 w 7"/>
                  <a:gd name="T9" fmla="*/ 0 h 12"/>
                  <a:gd name="T10" fmla="*/ 0 w 7"/>
                  <a:gd name="T11" fmla="*/ 6 h 12"/>
                  <a:gd name="T12" fmla="*/ 0 w 7"/>
                  <a:gd name="T13" fmla="*/ 6 h 12"/>
                  <a:gd name="T14" fmla="*/ 0 w 7"/>
                  <a:gd name="T15" fmla="*/ 12 h 12"/>
                  <a:gd name="T16" fmla="*/ 0 w 7"/>
                  <a:gd name="T17" fmla="*/ 12 h 12"/>
                  <a:gd name="T18" fmla="*/ 0 w 7"/>
                  <a:gd name="T19" fmla="*/ 12 h 12"/>
                  <a:gd name="T20" fmla="*/ 7 w 7"/>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7" y="12"/>
                    </a:moveTo>
                    <a:lnTo>
                      <a:pt x="7" y="6"/>
                    </a:lnTo>
                    <a:lnTo>
                      <a:pt x="7" y="6"/>
                    </a:lnTo>
                    <a:lnTo>
                      <a:pt x="7" y="6"/>
                    </a:lnTo>
                    <a:lnTo>
                      <a:pt x="7" y="0"/>
                    </a:lnTo>
                    <a:lnTo>
                      <a:pt x="0" y="6"/>
                    </a:lnTo>
                    <a:lnTo>
                      <a:pt x="0" y="6"/>
                    </a:lnTo>
                    <a:lnTo>
                      <a:pt x="0" y="12"/>
                    </a:lnTo>
                    <a:lnTo>
                      <a:pt x="0" y="12"/>
                    </a:lnTo>
                    <a:lnTo>
                      <a:pt x="0" y="12"/>
                    </a:lnTo>
                    <a:lnTo>
                      <a:pt x="7"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0" name="Freeform 146"/>
              <p:cNvSpPr>
                <a:spLocks/>
              </p:cNvSpPr>
              <p:nvPr/>
            </p:nvSpPr>
            <p:spPr bwMode="auto">
              <a:xfrm>
                <a:off x="6188" y="4066"/>
                <a:ext cx="6" cy="6"/>
              </a:xfrm>
              <a:custGeom>
                <a:avLst/>
                <a:gdLst>
                  <a:gd name="T0" fmla="*/ 6 w 6"/>
                  <a:gd name="T1" fmla="*/ 0 h 6"/>
                  <a:gd name="T2" fmla="*/ 0 w 6"/>
                  <a:gd name="T3" fmla="*/ 6 h 6"/>
                  <a:gd name="T4" fmla="*/ 0 w 6"/>
                  <a:gd name="T5" fmla="*/ 6 h 6"/>
                  <a:gd name="T6" fmla="*/ 0 w 6"/>
                  <a:gd name="T7" fmla="*/ 6 h 6"/>
                  <a:gd name="T8" fmla="*/ 0 w 6"/>
                  <a:gd name="T9" fmla="*/ 6 h 6"/>
                  <a:gd name="T10" fmla="*/ 0 w 6"/>
                  <a:gd name="T11" fmla="*/ 6 h 6"/>
                  <a:gd name="T12" fmla="*/ 6 w 6"/>
                  <a:gd name="T13" fmla="*/ 6 h 6"/>
                  <a:gd name="T14" fmla="*/ 6 w 6"/>
                  <a:gd name="T15" fmla="*/ 6 h 6"/>
                  <a:gd name="T16" fmla="*/ 6 w 6"/>
                  <a:gd name="T17" fmla="*/ 6 h 6"/>
                  <a:gd name="T18" fmla="*/ 6 w 6"/>
                  <a:gd name="T19" fmla="*/ 6 h 6"/>
                  <a:gd name="T20" fmla="*/ 6 w 6"/>
                  <a:gd name="T21" fmla="*/ 6 h 6"/>
                  <a:gd name="T22" fmla="*/ 6 w 6"/>
                  <a:gd name="T23" fmla="*/ 0 h 6"/>
                  <a:gd name="T24" fmla="*/ 6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6" y="0"/>
                    </a:moveTo>
                    <a:lnTo>
                      <a:pt x="0" y="6"/>
                    </a:lnTo>
                    <a:lnTo>
                      <a:pt x="0" y="6"/>
                    </a:lnTo>
                    <a:lnTo>
                      <a:pt x="0" y="6"/>
                    </a:lnTo>
                    <a:lnTo>
                      <a:pt x="0" y="6"/>
                    </a:lnTo>
                    <a:lnTo>
                      <a:pt x="0" y="6"/>
                    </a:lnTo>
                    <a:lnTo>
                      <a:pt x="6" y="6"/>
                    </a:lnTo>
                    <a:lnTo>
                      <a:pt x="6" y="6"/>
                    </a:lnTo>
                    <a:lnTo>
                      <a:pt x="6" y="6"/>
                    </a:lnTo>
                    <a:lnTo>
                      <a:pt x="6" y="6"/>
                    </a:lnTo>
                    <a:lnTo>
                      <a:pt x="6" y="6"/>
                    </a:lnTo>
                    <a:lnTo>
                      <a:pt x="6" y="0"/>
                    </a:lnTo>
                    <a:lnTo>
                      <a:pt x="6"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1" name="Freeform 147"/>
              <p:cNvSpPr>
                <a:spLocks/>
              </p:cNvSpPr>
              <p:nvPr/>
            </p:nvSpPr>
            <p:spPr bwMode="auto">
              <a:xfrm>
                <a:off x="6070" y="3195"/>
                <a:ext cx="19" cy="19"/>
              </a:xfrm>
              <a:custGeom>
                <a:avLst/>
                <a:gdLst>
                  <a:gd name="T0" fmla="*/ 13 w 19"/>
                  <a:gd name="T1" fmla="*/ 13 h 19"/>
                  <a:gd name="T2" fmla="*/ 13 w 19"/>
                  <a:gd name="T3" fmla="*/ 7 h 19"/>
                  <a:gd name="T4" fmla="*/ 13 w 19"/>
                  <a:gd name="T5" fmla="*/ 7 h 19"/>
                  <a:gd name="T6" fmla="*/ 7 w 19"/>
                  <a:gd name="T7" fmla="*/ 0 h 19"/>
                  <a:gd name="T8" fmla="*/ 7 w 19"/>
                  <a:gd name="T9" fmla="*/ 0 h 19"/>
                  <a:gd name="T10" fmla="*/ 7 w 19"/>
                  <a:gd name="T11" fmla="*/ 0 h 19"/>
                  <a:gd name="T12" fmla="*/ 7 w 19"/>
                  <a:gd name="T13" fmla="*/ 0 h 19"/>
                  <a:gd name="T14" fmla="*/ 0 w 19"/>
                  <a:gd name="T15" fmla="*/ 7 h 19"/>
                  <a:gd name="T16" fmla="*/ 0 w 19"/>
                  <a:gd name="T17" fmla="*/ 7 h 19"/>
                  <a:gd name="T18" fmla="*/ 0 w 19"/>
                  <a:gd name="T19" fmla="*/ 7 h 19"/>
                  <a:gd name="T20" fmla="*/ 7 w 19"/>
                  <a:gd name="T21" fmla="*/ 13 h 19"/>
                  <a:gd name="T22" fmla="*/ 7 w 19"/>
                  <a:gd name="T23" fmla="*/ 19 h 19"/>
                  <a:gd name="T24" fmla="*/ 13 w 19"/>
                  <a:gd name="T25" fmla="*/ 19 h 19"/>
                  <a:gd name="T26" fmla="*/ 7 w 19"/>
                  <a:gd name="T27" fmla="*/ 19 h 19"/>
                  <a:gd name="T28" fmla="*/ 13 w 19"/>
                  <a:gd name="T29" fmla="*/ 19 h 19"/>
                  <a:gd name="T30" fmla="*/ 13 w 19"/>
                  <a:gd name="T31" fmla="*/ 19 h 19"/>
                  <a:gd name="T32" fmla="*/ 13 w 19"/>
                  <a:gd name="T33" fmla="*/ 19 h 19"/>
                  <a:gd name="T34" fmla="*/ 13 w 19"/>
                  <a:gd name="T35" fmla="*/ 19 h 19"/>
                  <a:gd name="T36" fmla="*/ 19 w 19"/>
                  <a:gd name="T37" fmla="*/ 19 h 19"/>
                  <a:gd name="T38" fmla="*/ 13 w 19"/>
                  <a:gd name="T3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9">
                    <a:moveTo>
                      <a:pt x="13" y="13"/>
                    </a:moveTo>
                    <a:lnTo>
                      <a:pt x="13" y="7"/>
                    </a:lnTo>
                    <a:lnTo>
                      <a:pt x="13" y="7"/>
                    </a:lnTo>
                    <a:lnTo>
                      <a:pt x="7" y="0"/>
                    </a:lnTo>
                    <a:lnTo>
                      <a:pt x="7" y="0"/>
                    </a:lnTo>
                    <a:lnTo>
                      <a:pt x="7" y="0"/>
                    </a:lnTo>
                    <a:lnTo>
                      <a:pt x="7" y="0"/>
                    </a:lnTo>
                    <a:lnTo>
                      <a:pt x="0" y="7"/>
                    </a:lnTo>
                    <a:lnTo>
                      <a:pt x="0" y="7"/>
                    </a:lnTo>
                    <a:lnTo>
                      <a:pt x="0" y="7"/>
                    </a:lnTo>
                    <a:lnTo>
                      <a:pt x="7" y="13"/>
                    </a:lnTo>
                    <a:lnTo>
                      <a:pt x="7" y="19"/>
                    </a:lnTo>
                    <a:lnTo>
                      <a:pt x="13" y="19"/>
                    </a:lnTo>
                    <a:lnTo>
                      <a:pt x="7" y="19"/>
                    </a:lnTo>
                    <a:lnTo>
                      <a:pt x="13" y="19"/>
                    </a:lnTo>
                    <a:lnTo>
                      <a:pt x="13" y="19"/>
                    </a:lnTo>
                    <a:lnTo>
                      <a:pt x="13" y="19"/>
                    </a:lnTo>
                    <a:lnTo>
                      <a:pt x="13" y="19"/>
                    </a:lnTo>
                    <a:lnTo>
                      <a:pt x="19" y="19"/>
                    </a:lnTo>
                    <a:lnTo>
                      <a:pt x="13" y="13"/>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2" name="Freeform 148"/>
              <p:cNvSpPr>
                <a:spLocks/>
              </p:cNvSpPr>
              <p:nvPr/>
            </p:nvSpPr>
            <p:spPr bwMode="auto">
              <a:xfrm>
                <a:off x="6243" y="4195"/>
                <a:ext cx="19" cy="25"/>
              </a:xfrm>
              <a:custGeom>
                <a:avLst/>
                <a:gdLst>
                  <a:gd name="T0" fmla="*/ 13 w 19"/>
                  <a:gd name="T1" fmla="*/ 0 h 25"/>
                  <a:gd name="T2" fmla="*/ 13 w 19"/>
                  <a:gd name="T3" fmla="*/ 0 h 25"/>
                  <a:gd name="T4" fmla="*/ 13 w 19"/>
                  <a:gd name="T5" fmla="*/ 0 h 25"/>
                  <a:gd name="T6" fmla="*/ 7 w 19"/>
                  <a:gd name="T7" fmla="*/ 0 h 25"/>
                  <a:gd name="T8" fmla="*/ 7 w 19"/>
                  <a:gd name="T9" fmla="*/ 6 h 25"/>
                  <a:gd name="T10" fmla="*/ 0 w 19"/>
                  <a:gd name="T11" fmla="*/ 6 h 25"/>
                  <a:gd name="T12" fmla="*/ 7 w 19"/>
                  <a:gd name="T13" fmla="*/ 13 h 25"/>
                  <a:gd name="T14" fmla="*/ 13 w 19"/>
                  <a:gd name="T15" fmla="*/ 25 h 25"/>
                  <a:gd name="T16" fmla="*/ 13 w 19"/>
                  <a:gd name="T17" fmla="*/ 25 h 25"/>
                  <a:gd name="T18" fmla="*/ 13 w 19"/>
                  <a:gd name="T19" fmla="*/ 25 h 25"/>
                  <a:gd name="T20" fmla="*/ 19 w 19"/>
                  <a:gd name="T21" fmla="*/ 25 h 25"/>
                  <a:gd name="T22" fmla="*/ 19 w 19"/>
                  <a:gd name="T23" fmla="*/ 13 h 25"/>
                  <a:gd name="T24" fmla="*/ 19 w 19"/>
                  <a:gd name="T25" fmla="*/ 13 h 25"/>
                  <a:gd name="T26" fmla="*/ 19 w 19"/>
                  <a:gd name="T27" fmla="*/ 0 h 25"/>
                  <a:gd name="T28" fmla="*/ 13 w 19"/>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5">
                    <a:moveTo>
                      <a:pt x="13" y="0"/>
                    </a:moveTo>
                    <a:lnTo>
                      <a:pt x="13" y="0"/>
                    </a:lnTo>
                    <a:lnTo>
                      <a:pt x="13" y="0"/>
                    </a:lnTo>
                    <a:lnTo>
                      <a:pt x="7" y="0"/>
                    </a:lnTo>
                    <a:lnTo>
                      <a:pt x="7" y="6"/>
                    </a:lnTo>
                    <a:lnTo>
                      <a:pt x="0" y="6"/>
                    </a:lnTo>
                    <a:lnTo>
                      <a:pt x="7" y="13"/>
                    </a:lnTo>
                    <a:lnTo>
                      <a:pt x="13" y="25"/>
                    </a:lnTo>
                    <a:lnTo>
                      <a:pt x="13" y="25"/>
                    </a:lnTo>
                    <a:lnTo>
                      <a:pt x="13" y="25"/>
                    </a:lnTo>
                    <a:lnTo>
                      <a:pt x="19" y="25"/>
                    </a:lnTo>
                    <a:lnTo>
                      <a:pt x="19" y="13"/>
                    </a:lnTo>
                    <a:lnTo>
                      <a:pt x="19" y="13"/>
                    </a:lnTo>
                    <a:lnTo>
                      <a:pt x="19" y="0"/>
                    </a:lnTo>
                    <a:lnTo>
                      <a:pt x="13"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3" name="Freeform 149"/>
              <p:cNvSpPr>
                <a:spLocks/>
              </p:cNvSpPr>
              <p:nvPr/>
            </p:nvSpPr>
            <p:spPr bwMode="auto">
              <a:xfrm>
                <a:off x="6052" y="3202"/>
                <a:ext cx="25" cy="49"/>
              </a:xfrm>
              <a:custGeom>
                <a:avLst/>
                <a:gdLst>
                  <a:gd name="T0" fmla="*/ 12 w 25"/>
                  <a:gd name="T1" fmla="*/ 0 h 49"/>
                  <a:gd name="T2" fmla="*/ 12 w 25"/>
                  <a:gd name="T3" fmla="*/ 0 h 49"/>
                  <a:gd name="T4" fmla="*/ 12 w 25"/>
                  <a:gd name="T5" fmla="*/ 0 h 49"/>
                  <a:gd name="T6" fmla="*/ 6 w 25"/>
                  <a:gd name="T7" fmla="*/ 0 h 49"/>
                  <a:gd name="T8" fmla="*/ 6 w 25"/>
                  <a:gd name="T9" fmla="*/ 0 h 49"/>
                  <a:gd name="T10" fmla="*/ 6 w 25"/>
                  <a:gd name="T11" fmla="*/ 6 h 49"/>
                  <a:gd name="T12" fmla="*/ 6 w 25"/>
                  <a:gd name="T13" fmla="*/ 6 h 49"/>
                  <a:gd name="T14" fmla="*/ 0 w 25"/>
                  <a:gd name="T15" fmla="*/ 6 h 49"/>
                  <a:gd name="T16" fmla="*/ 0 w 25"/>
                  <a:gd name="T17" fmla="*/ 6 h 49"/>
                  <a:gd name="T18" fmla="*/ 6 w 25"/>
                  <a:gd name="T19" fmla="*/ 12 h 49"/>
                  <a:gd name="T20" fmla="*/ 6 w 25"/>
                  <a:gd name="T21" fmla="*/ 12 h 49"/>
                  <a:gd name="T22" fmla="*/ 6 w 25"/>
                  <a:gd name="T23" fmla="*/ 12 h 49"/>
                  <a:gd name="T24" fmla="*/ 6 w 25"/>
                  <a:gd name="T25" fmla="*/ 12 h 49"/>
                  <a:gd name="T26" fmla="*/ 12 w 25"/>
                  <a:gd name="T27" fmla="*/ 18 h 49"/>
                  <a:gd name="T28" fmla="*/ 12 w 25"/>
                  <a:gd name="T29" fmla="*/ 18 h 49"/>
                  <a:gd name="T30" fmla="*/ 12 w 25"/>
                  <a:gd name="T31" fmla="*/ 30 h 49"/>
                  <a:gd name="T32" fmla="*/ 12 w 25"/>
                  <a:gd name="T33" fmla="*/ 30 h 49"/>
                  <a:gd name="T34" fmla="*/ 12 w 25"/>
                  <a:gd name="T35" fmla="*/ 30 h 49"/>
                  <a:gd name="T36" fmla="*/ 12 w 25"/>
                  <a:gd name="T37" fmla="*/ 37 h 49"/>
                  <a:gd name="T38" fmla="*/ 6 w 25"/>
                  <a:gd name="T39" fmla="*/ 37 h 49"/>
                  <a:gd name="T40" fmla="*/ 6 w 25"/>
                  <a:gd name="T41" fmla="*/ 37 h 49"/>
                  <a:gd name="T42" fmla="*/ 6 w 25"/>
                  <a:gd name="T43" fmla="*/ 43 h 49"/>
                  <a:gd name="T44" fmla="*/ 6 w 25"/>
                  <a:gd name="T45" fmla="*/ 43 h 49"/>
                  <a:gd name="T46" fmla="*/ 12 w 25"/>
                  <a:gd name="T47" fmla="*/ 43 h 49"/>
                  <a:gd name="T48" fmla="*/ 12 w 25"/>
                  <a:gd name="T49" fmla="*/ 43 h 49"/>
                  <a:gd name="T50" fmla="*/ 12 w 25"/>
                  <a:gd name="T51" fmla="*/ 43 h 49"/>
                  <a:gd name="T52" fmla="*/ 12 w 25"/>
                  <a:gd name="T53" fmla="*/ 43 h 49"/>
                  <a:gd name="T54" fmla="*/ 12 w 25"/>
                  <a:gd name="T55" fmla="*/ 43 h 49"/>
                  <a:gd name="T56" fmla="*/ 12 w 25"/>
                  <a:gd name="T57" fmla="*/ 49 h 49"/>
                  <a:gd name="T58" fmla="*/ 12 w 25"/>
                  <a:gd name="T59" fmla="*/ 49 h 49"/>
                  <a:gd name="T60" fmla="*/ 18 w 25"/>
                  <a:gd name="T61" fmla="*/ 43 h 49"/>
                  <a:gd name="T62" fmla="*/ 18 w 25"/>
                  <a:gd name="T63" fmla="*/ 43 h 49"/>
                  <a:gd name="T64" fmla="*/ 25 w 25"/>
                  <a:gd name="T65" fmla="*/ 24 h 49"/>
                  <a:gd name="T66" fmla="*/ 25 w 25"/>
                  <a:gd name="T67" fmla="*/ 18 h 49"/>
                  <a:gd name="T68" fmla="*/ 25 w 25"/>
                  <a:gd name="T69" fmla="*/ 18 h 49"/>
                  <a:gd name="T70" fmla="*/ 25 w 25"/>
                  <a:gd name="T71" fmla="*/ 18 h 49"/>
                  <a:gd name="T72" fmla="*/ 25 w 25"/>
                  <a:gd name="T73" fmla="*/ 18 h 49"/>
                  <a:gd name="T74" fmla="*/ 12 w 25"/>
                  <a:gd name="T7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 h="49">
                    <a:moveTo>
                      <a:pt x="12" y="0"/>
                    </a:moveTo>
                    <a:lnTo>
                      <a:pt x="12" y="0"/>
                    </a:lnTo>
                    <a:lnTo>
                      <a:pt x="12" y="0"/>
                    </a:lnTo>
                    <a:lnTo>
                      <a:pt x="6" y="0"/>
                    </a:lnTo>
                    <a:lnTo>
                      <a:pt x="6" y="0"/>
                    </a:lnTo>
                    <a:lnTo>
                      <a:pt x="6" y="6"/>
                    </a:lnTo>
                    <a:lnTo>
                      <a:pt x="6" y="6"/>
                    </a:lnTo>
                    <a:lnTo>
                      <a:pt x="0" y="6"/>
                    </a:lnTo>
                    <a:lnTo>
                      <a:pt x="0" y="6"/>
                    </a:lnTo>
                    <a:lnTo>
                      <a:pt x="6" y="12"/>
                    </a:lnTo>
                    <a:lnTo>
                      <a:pt x="6" y="12"/>
                    </a:lnTo>
                    <a:lnTo>
                      <a:pt x="6" y="12"/>
                    </a:lnTo>
                    <a:lnTo>
                      <a:pt x="6" y="12"/>
                    </a:lnTo>
                    <a:lnTo>
                      <a:pt x="12" y="18"/>
                    </a:lnTo>
                    <a:lnTo>
                      <a:pt x="12" y="18"/>
                    </a:lnTo>
                    <a:lnTo>
                      <a:pt x="12" y="30"/>
                    </a:lnTo>
                    <a:lnTo>
                      <a:pt x="12" y="30"/>
                    </a:lnTo>
                    <a:lnTo>
                      <a:pt x="12" y="30"/>
                    </a:lnTo>
                    <a:lnTo>
                      <a:pt x="12" y="37"/>
                    </a:lnTo>
                    <a:lnTo>
                      <a:pt x="6" y="37"/>
                    </a:lnTo>
                    <a:lnTo>
                      <a:pt x="6" y="37"/>
                    </a:lnTo>
                    <a:lnTo>
                      <a:pt x="6" y="43"/>
                    </a:lnTo>
                    <a:lnTo>
                      <a:pt x="6" y="43"/>
                    </a:lnTo>
                    <a:lnTo>
                      <a:pt x="12" y="43"/>
                    </a:lnTo>
                    <a:lnTo>
                      <a:pt x="12" y="43"/>
                    </a:lnTo>
                    <a:lnTo>
                      <a:pt x="12" y="43"/>
                    </a:lnTo>
                    <a:lnTo>
                      <a:pt x="12" y="43"/>
                    </a:lnTo>
                    <a:lnTo>
                      <a:pt x="12" y="43"/>
                    </a:lnTo>
                    <a:lnTo>
                      <a:pt x="12" y="49"/>
                    </a:lnTo>
                    <a:lnTo>
                      <a:pt x="12" y="49"/>
                    </a:lnTo>
                    <a:lnTo>
                      <a:pt x="18" y="43"/>
                    </a:lnTo>
                    <a:lnTo>
                      <a:pt x="18" y="43"/>
                    </a:lnTo>
                    <a:lnTo>
                      <a:pt x="25" y="24"/>
                    </a:lnTo>
                    <a:lnTo>
                      <a:pt x="25" y="18"/>
                    </a:lnTo>
                    <a:lnTo>
                      <a:pt x="25" y="18"/>
                    </a:lnTo>
                    <a:lnTo>
                      <a:pt x="25" y="18"/>
                    </a:lnTo>
                    <a:lnTo>
                      <a:pt x="25" y="18"/>
                    </a:lnTo>
                    <a:lnTo>
                      <a:pt x="12"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4" name="Freeform 150"/>
              <p:cNvSpPr>
                <a:spLocks/>
              </p:cNvSpPr>
              <p:nvPr/>
            </p:nvSpPr>
            <p:spPr bwMode="auto">
              <a:xfrm>
                <a:off x="6083" y="3220"/>
                <a:ext cx="12" cy="25"/>
              </a:xfrm>
              <a:custGeom>
                <a:avLst/>
                <a:gdLst>
                  <a:gd name="T0" fmla="*/ 6 w 12"/>
                  <a:gd name="T1" fmla="*/ 0 h 25"/>
                  <a:gd name="T2" fmla="*/ 6 w 12"/>
                  <a:gd name="T3" fmla="*/ 0 h 25"/>
                  <a:gd name="T4" fmla="*/ 0 w 12"/>
                  <a:gd name="T5" fmla="*/ 0 h 25"/>
                  <a:gd name="T6" fmla="*/ 0 w 12"/>
                  <a:gd name="T7" fmla="*/ 0 h 25"/>
                  <a:gd name="T8" fmla="*/ 0 w 12"/>
                  <a:gd name="T9" fmla="*/ 19 h 25"/>
                  <a:gd name="T10" fmla="*/ 0 w 12"/>
                  <a:gd name="T11" fmla="*/ 25 h 25"/>
                  <a:gd name="T12" fmla="*/ 0 w 12"/>
                  <a:gd name="T13" fmla="*/ 25 h 25"/>
                  <a:gd name="T14" fmla="*/ 6 w 12"/>
                  <a:gd name="T15" fmla="*/ 25 h 25"/>
                  <a:gd name="T16" fmla="*/ 6 w 12"/>
                  <a:gd name="T17" fmla="*/ 25 h 25"/>
                  <a:gd name="T18" fmla="*/ 12 w 12"/>
                  <a:gd name="T19" fmla="*/ 19 h 25"/>
                  <a:gd name="T20" fmla="*/ 12 w 12"/>
                  <a:gd name="T21" fmla="*/ 19 h 25"/>
                  <a:gd name="T22" fmla="*/ 12 w 12"/>
                  <a:gd name="T23" fmla="*/ 12 h 25"/>
                  <a:gd name="T24" fmla="*/ 12 w 12"/>
                  <a:gd name="T25" fmla="*/ 12 h 25"/>
                  <a:gd name="T26" fmla="*/ 12 w 12"/>
                  <a:gd name="T27" fmla="*/ 12 h 25"/>
                  <a:gd name="T28" fmla="*/ 6 w 12"/>
                  <a:gd name="T29" fmla="*/ 0 h 25"/>
                  <a:gd name="T30" fmla="*/ 6 w 12"/>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25">
                    <a:moveTo>
                      <a:pt x="6" y="0"/>
                    </a:moveTo>
                    <a:lnTo>
                      <a:pt x="6" y="0"/>
                    </a:lnTo>
                    <a:lnTo>
                      <a:pt x="0" y="0"/>
                    </a:lnTo>
                    <a:lnTo>
                      <a:pt x="0" y="0"/>
                    </a:lnTo>
                    <a:lnTo>
                      <a:pt x="0" y="19"/>
                    </a:lnTo>
                    <a:lnTo>
                      <a:pt x="0" y="25"/>
                    </a:lnTo>
                    <a:lnTo>
                      <a:pt x="0" y="25"/>
                    </a:lnTo>
                    <a:lnTo>
                      <a:pt x="6" y="25"/>
                    </a:lnTo>
                    <a:lnTo>
                      <a:pt x="6" y="25"/>
                    </a:lnTo>
                    <a:lnTo>
                      <a:pt x="12" y="19"/>
                    </a:lnTo>
                    <a:lnTo>
                      <a:pt x="12" y="19"/>
                    </a:lnTo>
                    <a:lnTo>
                      <a:pt x="12" y="12"/>
                    </a:lnTo>
                    <a:lnTo>
                      <a:pt x="12" y="12"/>
                    </a:lnTo>
                    <a:lnTo>
                      <a:pt x="12" y="12"/>
                    </a:lnTo>
                    <a:lnTo>
                      <a:pt x="6" y="0"/>
                    </a:lnTo>
                    <a:lnTo>
                      <a:pt x="6"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5" name="Freeform 151"/>
              <p:cNvSpPr>
                <a:spLocks/>
              </p:cNvSpPr>
              <p:nvPr/>
            </p:nvSpPr>
            <p:spPr bwMode="auto">
              <a:xfrm>
                <a:off x="6163" y="3967"/>
                <a:ext cx="19" cy="18"/>
              </a:xfrm>
              <a:custGeom>
                <a:avLst/>
                <a:gdLst>
                  <a:gd name="T0" fmla="*/ 13 w 19"/>
                  <a:gd name="T1" fmla="*/ 0 h 18"/>
                  <a:gd name="T2" fmla="*/ 13 w 19"/>
                  <a:gd name="T3" fmla="*/ 0 h 18"/>
                  <a:gd name="T4" fmla="*/ 13 w 19"/>
                  <a:gd name="T5" fmla="*/ 0 h 18"/>
                  <a:gd name="T6" fmla="*/ 13 w 19"/>
                  <a:gd name="T7" fmla="*/ 0 h 18"/>
                  <a:gd name="T8" fmla="*/ 13 w 19"/>
                  <a:gd name="T9" fmla="*/ 0 h 18"/>
                  <a:gd name="T10" fmla="*/ 6 w 19"/>
                  <a:gd name="T11" fmla="*/ 0 h 18"/>
                  <a:gd name="T12" fmla="*/ 6 w 19"/>
                  <a:gd name="T13" fmla="*/ 6 h 18"/>
                  <a:gd name="T14" fmla="*/ 0 w 19"/>
                  <a:gd name="T15" fmla="*/ 12 h 18"/>
                  <a:gd name="T16" fmla="*/ 0 w 19"/>
                  <a:gd name="T17" fmla="*/ 12 h 18"/>
                  <a:gd name="T18" fmla="*/ 6 w 19"/>
                  <a:gd name="T19" fmla="*/ 18 h 18"/>
                  <a:gd name="T20" fmla="*/ 6 w 19"/>
                  <a:gd name="T21" fmla="*/ 18 h 18"/>
                  <a:gd name="T22" fmla="*/ 13 w 19"/>
                  <a:gd name="T23" fmla="*/ 18 h 18"/>
                  <a:gd name="T24" fmla="*/ 13 w 19"/>
                  <a:gd name="T25" fmla="*/ 18 h 18"/>
                  <a:gd name="T26" fmla="*/ 13 w 19"/>
                  <a:gd name="T27" fmla="*/ 18 h 18"/>
                  <a:gd name="T28" fmla="*/ 13 w 19"/>
                  <a:gd name="T29" fmla="*/ 18 h 18"/>
                  <a:gd name="T30" fmla="*/ 19 w 19"/>
                  <a:gd name="T31" fmla="*/ 12 h 18"/>
                  <a:gd name="T32" fmla="*/ 19 w 19"/>
                  <a:gd name="T33" fmla="*/ 12 h 18"/>
                  <a:gd name="T34" fmla="*/ 13 w 19"/>
                  <a:gd name="T35" fmla="*/ 6 h 18"/>
                  <a:gd name="T36" fmla="*/ 13 w 19"/>
                  <a:gd name="T3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8">
                    <a:moveTo>
                      <a:pt x="13" y="0"/>
                    </a:moveTo>
                    <a:lnTo>
                      <a:pt x="13" y="0"/>
                    </a:lnTo>
                    <a:lnTo>
                      <a:pt x="13" y="0"/>
                    </a:lnTo>
                    <a:lnTo>
                      <a:pt x="13" y="0"/>
                    </a:lnTo>
                    <a:lnTo>
                      <a:pt x="13" y="0"/>
                    </a:lnTo>
                    <a:lnTo>
                      <a:pt x="6" y="0"/>
                    </a:lnTo>
                    <a:lnTo>
                      <a:pt x="6" y="6"/>
                    </a:lnTo>
                    <a:lnTo>
                      <a:pt x="0" y="12"/>
                    </a:lnTo>
                    <a:lnTo>
                      <a:pt x="0" y="12"/>
                    </a:lnTo>
                    <a:lnTo>
                      <a:pt x="6" y="18"/>
                    </a:lnTo>
                    <a:lnTo>
                      <a:pt x="6" y="18"/>
                    </a:lnTo>
                    <a:lnTo>
                      <a:pt x="13" y="18"/>
                    </a:lnTo>
                    <a:lnTo>
                      <a:pt x="13" y="18"/>
                    </a:lnTo>
                    <a:lnTo>
                      <a:pt x="13" y="18"/>
                    </a:lnTo>
                    <a:lnTo>
                      <a:pt x="13" y="18"/>
                    </a:lnTo>
                    <a:lnTo>
                      <a:pt x="19" y="12"/>
                    </a:lnTo>
                    <a:lnTo>
                      <a:pt x="19" y="12"/>
                    </a:lnTo>
                    <a:lnTo>
                      <a:pt x="13" y="6"/>
                    </a:lnTo>
                    <a:lnTo>
                      <a:pt x="13"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6" name="Freeform 152"/>
              <p:cNvSpPr>
                <a:spLocks/>
              </p:cNvSpPr>
              <p:nvPr/>
            </p:nvSpPr>
            <p:spPr bwMode="auto">
              <a:xfrm>
                <a:off x="6108" y="3208"/>
                <a:ext cx="12" cy="24"/>
              </a:xfrm>
              <a:custGeom>
                <a:avLst/>
                <a:gdLst>
                  <a:gd name="T0" fmla="*/ 6 w 12"/>
                  <a:gd name="T1" fmla="*/ 12 h 24"/>
                  <a:gd name="T2" fmla="*/ 6 w 12"/>
                  <a:gd name="T3" fmla="*/ 6 h 24"/>
                  <a:gd name="T4" fmla="*/ 6 w 12"/>
                  <a:gd name="T5" fmla="*/ 6 h 24"/>
                  <a:gd name="T6" fmla="*/ 6 w 12"/>
                  <a:gd name="T7" fmla="*/ 6 h 24"/>
                  <a:gd name="T8" fmla="*/ 0 w 12"/>
                  <a:gd name="T9" fmla="*/ 0 h 24"/>
                  <a:gd name="T10" fmla="*/ 0 w 12"/>
                  <a:gd name="T11" fmla="*/ 0 h 24"/>
                  <a:gd name="T12" fmla="*/ 0 w 12"/>
                  <a:gd name="T13" fmla="*/ 0 h 24"/>
                  <a:gd name="T14" fmla="*/ 0 w 12"/>
                  <a:gd name="T15" fmla="*/ 0 h 24"/>
                  <a:gd name="T16" fmla="*/ 0 w 12"/>
                  <a:gd name="T17" fmla="*/ 12 h 24"/>
                  <a:gd name="T18" fmla="*/ 0 w 12"/>
                  <a:gd name="T19" fmla="*/ 12 h 24"/>
                  <a:gd name="T20" fmla="*/ 0 w 12"/>
                  <a:gd name="T21" fmla="*/ 12 h 24"/>
                  <a:gd name="T22" fmla="*/ 6 w 12"/>
                  <a:gd name="T23" fmla="*/ 18 h 24"/>
                  <a:gd name="T24" fmla="*/ 6 w 12"/>
                  <a:gd name="T25" fmla="*/ 24 h 24"/>
                  <a:gd name="T26" fmla="*/ 6 w 12"/>
                  <a:gd name="T27" fmla="*/ 24 h 24"/>
                  <a:gd name="T28" fmla="*/ 12 w 12"/>
                  <a:gd name="T29" fmla="*/ 18 h 24"/>
                  <a:gd name="T30" fmla="*/ 12 w 12"/>
                  <a:gd name="T31" fmla="*/ 18 h 24"/>
                  <a:gd name="T32" fmla="*/ 12 w 12"/>
                  <a:gd name="T33" fmla="*/ 12 h 24"/>
                  <a:gd name="T34" fmla="*/ 6 w 12"/>
                  <a:gd name="T35" fmla="*/ 12 h 24"/>
                  <a:gd name="T36" fmla="*/ 6 w 12"/>
                  <a:gd name="T3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4">
                    <a:moveTo>
                      <a:pt x="6" y="12"/>
                    </a:moveTo>
                    <a:lnTo>
                      <a:pt x="6" y="6"/>
                    </a:lnTo>
                    <a:lnTo>
                      <a:pt x="6" y="6"/>
                    </a:lnTo>
                    <a:lnTo>
                      <a:pt x="6" y="6"/>
                    </a:lnTo>
                    <a:lnTo>
                      <a:pt x="0" y="0"/>
                    </a:lnTo>
                    <a:lnTo>
                      <a:pt x="0" y="0"/>
                    </a:lnTo>
                    <a:lnTo>
                      <a:pt x="0" y="0"/>
                    </a:lnTo>
                    <a:lnTo>
                      <a:pt x="0" y="0"/>
                    </a:lnTo>
                    <a:lnTo>
                      <a:pt x="0" y="12"/>
                    </a:lnTo>
                    <a:lnTo>
                      <a:pt x="0" y="12"/>
                    </a:lnTo>
                    <a:lnTo>
                      <a:pt x="0" y="12"/>
                    </a:lnTo>
                    <a:lnTo>
                      <a:pt x="6" y="18"/>
                    </a:lnTo>
                    <a:lnTo>
                      <a:pt x="6" y="24"/>
                    </a:lnTo>
                    <a:lnTo>
                      <a:pt x="6" y="24"/>
                    </a:lnTo>
                    <a:lnTo>
                      <a:pt x="12" y="18"/>
                    </a:lnTo>
                    <a:lnTo>
                      <a:pt x="12" y="18"/>
                    </a:lnTo>
                    <a:lnTo>
                      <a:pt x="12" y="12"/>
                    </a:lnTo>
                    <a:lnTo>
                      <a:pt x="6" y="12"/>
                    </a:lnTo>
                    <a:lnTo>
                      <a:pt x="6"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7" name="Freeform 153"/>
              <p:cNvSpPr>
                <a:spLocks/>
              </p:cNvSpPr>
              <p:nvPr/>
            </p:nvSpPr>
            <p:spPr bwMode="auto">
              <a:xfrm>
                <a:off x="6293" y="3627"/>
                <a:ext cx="18" cy="25"/>
              </a:xfrm>
              <a:custGeom>
                <a:avLst/>
                <a:gdLst>
                  <a:gd name="T0" fmla="*/ 18 w 18"/>
                  <a:gd name="T1" fmla="*/ 7 h 25"/>
                  <a:gd name="T2" fmla="*/ 18 w 18"/>
                  <a:gd name="T3" fmla="*/ 7 h 25"/>
                  <a:gd name="T4" fmla="*/ 18 w 18"/>
                  <a:gd name="T5" fmla="*/ 0 h 25"/>
                  <a:gd name="T6" fmla="*/ 18 w 18"/>
                  <a:gd name="T7" fmla="*/ 0 h 25"/>
                  <a:gd name="T8" fmla="*/ 12 w 18"/>
                  <a:gd name="T9" fmla="*/ 0 h 25"/>
                  <a:gd name="T10" fmla="*/ 12 w 18"/>
                  <a:gd name="T11" fmla="*/ 0 h 25"/>
                  <a:gd name="T12" fmla="*/ 12 w 18"/>
                  <a:gd name="T13" fmla="*/ 0 h 25"/>
                  <a:gd name="T14" fmla="*/ 0 w 18"/>
                  <a:gd name="T15" fmla="*/ 13 h 25"/>
                  <a:gd name="T16" fmla="*/ 0 w 18"/>
                  <a:gd name="T17" fmla="*/ 19 h 25"/>
                  <a:gd name="T18" fmla="*/ 0 w 18"/>
                  <a:gd name="T19" fmla="*/ 25 h 25"/>
                  <a:gd name="T20" fmla="*/ 0 w 18"/>
                  <a:gd name="T21" fmla="*/ 19 h 25"/>
                  <a:gd name="T22" fmla="*/ 12 w 18"/>
                  <a:gd name="T23" fmla="*/ 13 h 25"/>
                  <a:gd name="T24" fmla="*/ 12 w 18"/>
                  <a:gd name="T25" fmla="*/ 7 h 25"/>
                  <a:gd name="T26" fmla="*/ 18 w 18"/>
                  <a:gd name="T2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5">
                    <a:moveTo>
                      <a:pt x="18" y="7"/>
                    </a:moveTo>
                    <a:lnTo>
                      <a:pt x="18" y="7"/>
                    </a:lnTo>
                    <a:lnTo>
                      <a:pt x="18" y="0"/>
                    </a:lnTo>
                    <a:lnTo>
                      <a:pt x="18" y="0"/>
                    </a:lnTo>
                    <a:lnTo>
                      <a:pt x="12" y="0"/>
                    </a:lnTo>
                    <a:lnTo>
                      <a:pt x="12" y="0"/>
                    </a:lnTo>
                    <a:lnTo>
                      <a:pt x="12" y="0"/>
                    </a:lnTo>
                    <a:lnTo>
                      <a:pt x="0" y="13"/>
                    </a:lnTo>
                    <a:lnTo>
                      <a:pt x="0" y="19"/>
                    </a:lnTo>
                    <a:lnTo>
                      <a:pt x="0" y="25"/>
                    </a:lnTo>
                    <a:lnTo>
                      <a:pt x="0" y="19"/>
                    </a:lnTo>
                    <a:lnTo>
                      <a:pt x="12" y="13"/>
                    </a:lnTo>
                    <a:lnTo>
                      <a:pt x="12" y="7"/>
                    </a:lnTo>
                    <a:lnTo>
                      <a:pt x="18" y="7"/>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8" name="Freeform 154"/>
              <p:cNvSpPr>
                <a:spLocks/>
              </p:cNvSpPr>
              <p:nvPr/>
            </p:nvSpPr>
            <p:spPr bwMode="auto">
              <a:xfrm>
                <a:off x="7695" y="4183"/>
                <a:ext cx="13" cy="18"/>
              </a:xfrm>
              <a:custGeom>
                <a:avLst/>
                <a:gdLst>
                  <a:gd name="T0" fmla="*/ 7 w 13"/>
                  <a:gd name="T1" fmla="*/ 12 h 18"/>
                  <a:gd name="T2" fmla="*/ 7 w 13"/>
                  <a:gd name="T3" fmla="*/ 12 h 18"/>
                  <a:gd name="T4" fmla="*/ 13 w 13"/>
                  <a:gd name="T5" fmla="*/ 12 h 18"/>
                  <a:gd name="T6" fmla="*/ 13 w 13"/>
                  <a:gd name="T7" fmla="*/ 6 h 18"/>
                  <a:gd name="T8" fmla="*/ 13 w 13"/>
                  <a:gd name="T9" fmla="*/ 6 h 18"/>
                  <a:gd name="T10" fmla="*/ 13 w 13"/>
                  <a:gd name="T11" fmla="*/ 0 h 18"/>
                  <a:gd name="T12" fmla="*/ 7 w 13"/>
                  <a:gd name="T13" fmla="*/ 0 h 18"/>
                  <a:gd name="T14" fmla="*/ 0 w 13"/>
                  <a:gd name="T15" fmla="*/ 0 h 18"/>
                  <a:gd name="T16" fmla="*/ 0 w 13"/>
                  <a:gd name="T17" fmla="*/ 6 h 18"/>
                  <a:gd name="T18" fmla="*/ 0 w 13"/>
                  <a:gd name="T19" fmla="*/ 6 h 18"/>
                  <a:gd name="T20" fmla="*/ 0 w 13"/>
                  <a:gd name="T21" fmla="*/ 12 h 18"/>
                  <a:gd name="T22" fmla="*/ 0 w 13"/>
                  <a:gd name="T23" fmla="*/ 18 h 18"/>
                  <a:gd name="T24" fmla="*/ 0 w 13"/>
                  <a:gd name="T25" fmla="*/ 18 h 18"/>
                  <a:gd name="T26" fmla="*/ 0 w 13"/>
                  <a:gd name="T27" fmla="*/ 18 h 18"/>
                  <a:gd name="T28" fmla="*/ 7 w 13"/>
                  <a:gd name="T2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8">
                    <a:moveTo>
                      <a:pt x="7" y="12"/>
                    </a:moveTo>
                    <a:lnTo>
                      <a:pt x="7" y="12"/>
                    </a:lnTo>
                    <a:lnTo>
                      <a:pt x="13" y="12"/>
                    </a:lnTo>
                    <a:lnTo>
                      <a:pt x="13" y="6"/>
                    </a:lnTo>
                    <a:lnTo>
                      <a:pt x="13" y="6"/>
                    </a:lnTo>
                    <a:lnTo>
                      <a:pt x="13" y="0"/>
                    </a:lnTo>
                    <a:lnTo>
                      <a:pt x="7" y="0"/>
                    </a:lnTo>
                    <a:lnTo>
                      <a:pt x="0" y="0"/>
                    </a:lnTo>
                    <a:lnTo>
                      <a:pt x="0" y="6"/>
                    </a:lnTo>
                    <a:lnTo>
                      <a:pt x="0" y="6"/>
                    </a:lnTo>
                    <a:lnTo>
                      <a:pt x="0" y="12"/>
                    </a:lnTo>
                    <a:lnTo>
                      <a:pt x="0" y="18"/>
                    </a:lnTo>
                    <a:lnTo>
                      <a:pt x="0" y="18"/>
                    </a:lnTo>
                    <a:lnTo>
                      <a:pt x="0" y="18"/>
                    </a:lnTo>
                    <a:lnTo>
                      <a:pt x="7"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9" name="Freeform 155"/>
              <p:cNvSpPr>
                <a:spLocks/>
              </p:cNvSpPr>
              <p:nvPr/>
            </p:nvSpPr>
            <p:spPr bwMode="auto">
              <a:xfrm>
                <a:off x="7689" y="4140"/>
                <a:ext cx="6" cy="18"/>
              </a:xfrm>
              <a:custGeom>
                <a:avLst/>
                <a:gdLst>
                  <a:gd name="T0" fmla="*/ 6 w 6"/>
                  <a:gd name="T1" fmla="*/ 12 h 18"/>
                  <a:gd name="T2" fmla="*/ 6 w 6"/>
                  <a:gd name="T3" fmla="*/ 12 h 18"/>
                  <a:gd name="T4" fmla="*/ 6 w 6"/>
                  <a:gd name="T5" fmla="*/ 6 h 18"/>
                  <a:gd name="T6" fmla="*/ 6 w 6"/>
                  <a:gd name="T7" fmla="*/ 0 h 18"/>
                  <a:gd name="T8" fmla="*/ 6 w 6"/>
                  <a:gd name="T9" fmla="*/ 0 h 18"/>
                  <a:gd name="T10" fmla="*/ 0 w 6"/>
                  <a:gd name="T11" fmla="*/ 0 h 18"/>
                  <a:gd name="T12" fmla="*/ 0 w 6"/>
                  <a:gd name="T13" fmla="*/ 0 h 18"/>
                  <a:gd name="T14" fmla="*/ 0 w 6"/>
                  <a:gd name="T15" fmla="*/ 6 h 18"/>
                  <a:gd name="T16" fmla="*/ 0 w 6"/>
                  <a:gd name="T17" fmla="*/ 6 h 18"/>
                  <a:gd name="T18" fmla="*/ 0 w 6"/>
                  <a:gd name="T19" fmla="*/ 12 h 18"/>
                  <a:gd name="T20" fmla="*/ 0 w 6"/>
                  <a:gd name="T21" fmla="*/ 18 h 18"/>
                  <a:gd name="T22" fmla="*/ 0 w 6"/>
                  <a:gd name="T23" fmla="*/ 18 h 18"/>
                  <a:gd name="T24" fmla="*/ 0 w 6"/>
                  <a:gd name="T25" fmla="*/ 18 h 18"/>
                  <a:gd name="T26" fmla="*/ 6 w 6"/>
                  <a:gd name="T2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8">
                    <a:moveTo>
                      <a:pt x="6" y="12"/>
                    </a:moveTo>
                    <a:lnTo>
                      <a:pt x="6" y="12"/>
                    </a:lnTo>
                    <a:lnTo>
                      <a:pt x="6" y="6"/>
                    </a:lnTo>
                    <a:lnTo>
                      <a:pt x="6" y="0"/>
                    </a:lnTo>
                    <a:lnTo>
                      <a:pt x="6" y="0"/>
                    </a:lnTo>
                    <a:lnTo>
                      <a:pt x="0" y="0"/>
                    </a:lnTo>
                    <a:lnTo>
                      <a:pt x="0" y="0"/>
                    </a:lnTo>
                    <a:lnTo>
                      <a:pt x="0" y="6"/>
                    </a:lnTo>
                    <a:lnTo>
                      <a:pt x="0" y="6"/>
                    </a:lnTo>
                    <a:lnTo>
                      <a:pt x="0" y="12"/>
                    </a:lnTo>
                    <a:lnTo>
                      <a:pt x="0" y="18"/>
                    </a:lnTo>
                    <a:lnTo>
                      <a:pt x="0" y="18"/>
                    </a:lnTo>
                    <a:lnTo>
                      <a:pt x="0" y="18"/>
                    </a:lnTo>
                    <a:lnTo>
                      <a:pt x="6" y="12"/>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0" name="Freeform 156"/>
              <p:cNvSpPr>
                <a:spLocks/>
              </p:cNvSpPr>
              <p:nvPr/>
            </p:nvSpPr>
            <p:spPr bwMode="auto">
              <a:xfrm>
                <a:off x="7677" y="4183"/>
                <a:ext cx="12" cy="12"/>
              </a:xfrm>
              <a:custGeom>
                <a:avLst/>
                <a:gdLst>
                  <a:gd name="T0" fmla="*/ 6 w 12"/>
                  <a:gd name="T1" fmla="*/ 6 h 12"/>
                  <a:gd name="T2" fmla="*/ 6 w 12"/>
                  <a:gd name="T3" fmla="*/ 6 h 12"/>
                  <a:gd name="T4" fmla="*/ 6 w 12"/>
                  <a:gd name="T5" fmla="*/ 12 h 12"/>
                  <a:gd name="T6" fmla="*/ 0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6" y="6"/>
                    </a:moveTo>
                    <a:lnTo>
                      <a:pt x="6" y="6"/>
                    </a:lnTo>
                    <a:lnTo>
                      <a:pt x="6" y="12"/>
                    </a:lnTo>
                    <a:lnTo>
                      <a:pt x="0" y="12"/>
                    </a:lnTo>
                    <a:lnTo>
                      <a:pt x="6" y="12"/>
                    </a:lnTo>
                    <a:lnTo>
                      <a:pt x="6" y="12"/>
                    </a:lnTo>
                    <a:lnTo>
                      <a:pt x="12" y="6"/>
                    </a:lnTo>
                    <a:lnTo>
                      <a:pt x="12" y="6"/>
                    </a:lnTo>
                    <a:lnTo>
                      <a:pt x="12" y="6"/>
                    </a:lnTo>
                    <a:lnTo>
                      <a:pt x="12" y="0"/>
                    </a:lnTo>
                    <a:lnTo>
                      <a:pt x="12" y="0"/>
                    </a:lnTo>
                    <a:lnTo>
                      <a:pt x="6"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1" name="Freeform 157"/>
              <p:cNvSpPr>
                <a:spLocks/>
              </p:cNvSpPr>
              <p:nvPr/>
            </p:nvSpPr>
            <p:spPr bwMode="auto">
              <a:xfrm>
                <a:off x="6484" y="3609"/>
                <a:ext cx="7" cy="18"/>
              </a:xfrm>
              <a:custGeom>
                <a:avLst/>
                <a:gdLst>
                  <a:gd name="T0" fmla="*/ 7 w 7"/>
                  <a:gd name="T1" fmla="*/ 0 h 18"/>
                  <a:gd name="T2" fmla="*/ 7 w 7"/>
                  <a:gd name="T3" fmla="*/ 0 h 18"/>
                  <a:gd name="T4" fmla="*/ 0 w 7"/>
                  <a:gd name="T5" fmla="*/ 0 h 18"/>
                  <a:gd name="T6" fmla="*/ 0 w 7"/>
                  <a:gd name="T7" fmla="*/ 0 h 18"/>
                  <a:gd name="T8" fmla="*/ 0 w 7"/>
                  <a:gd name="T9" fmla="*/ 0 h 18"/>
                  <a:gd name="T10" fmla="*/ 0 w 7"/>
                  <a:gd name="T11" fmla="*/ 0 h 18"/>
                  <a:gd name="T12" fmla="*/ 0 w 7"/>
                  <a:gd name="T13" fmla="*/ 6 h 18"/>
                  <a:gd name="T14" fmla="*/ 0 w 7"/>
                  <a:gd name="T15" fmla="*/ 12 h 18"/>
                  <a:gd name="T16" fmla="*/ 0 w 7"/>
                  <a:gd name="T17" fmla="*/ 18 h 18"/>
                  <a:gd name="T18" fmla="*/ 0 w 7"/>
                  <a:gd name="T19" fmla="*/ 18 h 18"/>
                  <a:gd name="T20" fmla="*/ 0 w 7"/>
                  <a:gd name="T21" fmla="*/ 18 h 18"/>
                  <a:gd name="T22" fmla="*/ 0 w 7"/>
                  <a:gd name="T23" fmla="*/ 18 h 18"/>
                  <a:gd name="T24" fmla="*/ 7 w 7"/>
                  <a:gd name="T25" fmla="*/ 18 h 18"/>
                  <a:gd name="T26" fmla="*/ 7 w 7"/>
                  <a:gd name="T27" fmla="*/ 18 h 18"/>
                  <a:gd name="T28" fmla="*/ 7 w 7"/>
                  <a:gd name="T29" fmla="*/ 6 h 18"/>
                  <a:gd name="T30" fmla="*/ 7 w 7"/>
                  <a:gd name="T31" fmla="*/ 6 h 18"/>
                  <a:gd name="T32" fmla="*/ 7 w 7"/>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8">
                    <a:moveTo>
                      <a:pt x="7" y="0"/>
                    </a:moveTo>
                    <a:lnTo>
                      <a:pt x="7" y="0"/>
                    </a:lnTo>
                    <a:lnTo>
                      <a:pt x="0" y="0"/>
                    </a:lnTo>
                    <a:lnTo>
                      <a:pt x="0" y="0"/>
                    </a:lnTo>
                    <a:lnTo>
                      <a:pt x="0" y="0"/>
                    </a:lnTo>
                    <a:lnTo>
                      <a:pt x="0" y="0"/>
                    </a:lnTo>
                    <a:lnTo>
                      <a:pt x="0" y="6"/>
                    </a:lnTo>
                    <a:lnTo>
                      <a:pt x="0" y="12"/>
                    </a:lnTo>
                    <a:lnTo>
                      <a:pt x="0" y="18"/>
                    </a:lnTo>
                    <a:lnTo>
                      <a:pt x="0" y="18"/>
                    </a:lnTo>
                    <a:lnTo>
                      <a:pt x="0" y="18"/>
                    </a:lnTo>
                    <a:lnTo>
                      <a:pt x="0" y="18"/>
                    </a:lnTo>
                    <a:lnTo>
                      <a:pt x="7" y="18"/>
                    </a:lnTo>
                    <a:lnTo>
                      <a:pt x="7" y="18"/>
                    </a:lnTo>
                    <a:lnTo>
                      <a:pt x="7" y="6"/>
                    </a:lnTo>
                    <a:lnTo>
                      <a:pt x="7" y="6"/>
                    </a:lnTo>
                    <a:lnTo>
                      <a:pt x="7"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2" name="Freeform 158"/>
              <p:cNvSpPr>
                <a:spLocks/>
              </p:cNvSpPr>
              <p:nvPr/>
            </p:nvSpPr>
            <p:spPr bwMode="auto">
              <a:xfrm>
                <a:off x="7467" y="3189"/>
                <a:ext cx="12" cy="13"/>
              </a:xfrm>
              <a:custGeom>
                <a:avLst/>
                <a:gdLst>
                  <a:gd name="T0" fmla="*/ 0 w 12"/>
                  <a:gd name="T1" fmla="*/ 6 h 13"/>
                  <a:gd name="T2" fmla="*/ 6 w 12"/>
                  <a:gd name="T3" fmla="*/ 6 h 13"/>
                  <a:gd name="T4" fmla="*/ 12 w 12"/>
                  <a:gd name="T5" fmla="*/ 13 h 13"/>
                  <a:gd name="T6" fmla="*/ 12 w 12"/>
                  <a:gd name="T7" fmla="*/ 13 h 13"/>
                  <a:gd name="T8" fmla="*/ 12 w 12"/>
                  <a:gd name="T9" fmla="*/ 13 h 13"/>
                  <a:gd name="T10" fmla="*/ 12 w 12"/>
                  <a:gd name="T11" fmla="*/ 13 h 13"/>
                  <a:gd name="T12" fmla="*/ 6 w 12"/>
                  <a:gd name="T13" fmla="*/ 6 h 13"/>
                  <a:gd name="T14" fmla="*/ 6 w 12"/>
                  <a:gd name="T15" fmla="*/ 6 h 13"/>
                  <a:gd name="T16" fmla="*/ 0 w 12"/>
                  <a:gd name="T17" fmla="*/ 0 h 13"/>
                  <a:gd name="T18" fmla="*/ 0 w 12"/>
                  <a:gd name="T19" fmla="*/ 6 h 13"/>
                  <a:gd name="T20" fmla="*/ 0 w 12"/>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3">
                    <a:moveTo>
                      <a:pt x="0" y="6"/>
                    </a:moveTo>
                    <a:lnTo>
                      <a:pt x="6" y="6"/>
                    </a:lnTo>
                    <a:lnTo>
                      <a:pt x="12" y="13"/>
                    </a:lnTo>
                    <a:lnTo>
                      <a:pt x="12" y="13"/>
                    </a:lnTo>
                    <a:lnTo>
                      <a:pt x="12" y="13"/>
                    </a:lnTo>
                    <a:lnTo>
                      <a:pt x="12" y="13"/>
                    </a:lnTo>
                    <a:lnTo>
                      <a:pt x="6" y="6"/>
                    </a:lnTo>
                    <a:lnTo>
                      <a:pt x="6" y="6"/>
                    </a:lnTo>
                    <a:lnTo>
                      <a:pt x="0" y="0"/>
                    </a:lnTo>
                    <a:lnTo>
                      <a:pt x="0" y="6"/>
                    </a:lnTo>
                    <a:lnTo>
                      <a:pt x="0"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3" name="Freeform 159"/>
              <p:cNvSpPr>
                <a:spLocks/>
              </p:cNvSpPr>
              <p:nvPr/>
            </p:nvSpPr>
            <p:spPr bwMode="auto">
              <a:xfrm>
                <a:off x="5385" y="4035"/>
                <a:ext cx="136" cy="240"/>
              </a:xfrm>
              <a:custGeom>
                <a:avLst/>
                <a:gdLst>
                  <a:gd name="T0" fmla="*/ 129 w 136"/>
                  <a:gd name="T1" fmla="*/ 142 h 240"/>
                  <a:gd name="T2" fmla="*/ 129 w 136"/>
                  <a:gd name="T3" fmla="*/ 142 h 240"/>
                  <a:gd name="T4" fmla="*/ 123 w 136"/>
                  <a:gd name="T5" fmla="*/ 135 h 240"/>
                  <a:gd name="T6" fmla="*/ 123 w 136"/>
                  <a:gd name="T7" fmla="*/ 129 h 240"/>
                  <a:gd name="T8" fmla="*/ 123 w 136"/>
                  <a:gd name="T9" fmla="*/ 123 h 240"/>
                  <a:gd name="T10" fmla="*/ 123 w 136"/>
                  <a:gd name="T11" fmla="*/ 123 h 240"/>
                  <a:gd name="T12" fmla="*/ 117 w 136"/>
                  <a:gd name="T13" fmla="*/ 117 h 240"/>
                  <a:gd name="T14" fmla="*/ 117 w 136"/>
                  <a:gd name="T15" fmla="*/ 111 h 240"/>
                  <a:gd name="T16" fmla="*/ 105 w 136"/>
                  <a:gd name="T17" fmla="*/ 92 h 240"/>
                  <a:gd name="T18" fmla="*/ 105 w 136"/>
                  <a:gd name="T19" fmla="*/ 80 h 240"/>
                  <a:gd name="T20" fmla="*/ 68 w 136"/>
                  <a:gd name="T21" fmla="*/ 31 h 240"/>
                  <a:gd name="T22" fmla="*/ 61 w 136"/>
                  <a:gd name="T23" fmla="*/ 24 h 240"/>
                  <a:gd name="T24" fmla="*/ 61 w 136"/>
                  <a:gd name="T25" fmla="*/ 24 h 240"/>
                  <a:gd name="T26" fmla="*/ 55 w 136"/>
                  <a:gd name="T27" fmla="*/ 18 h 240"/>
                  <a:gd name="T28" fmla="*/ 43 w 136"/>
                  <a:gd name="T29" fmla="*/ 12 h 240"/>
                  <a:gd name="T30" fmla="*/ 37 w 136"/>
                  <a:gd name="T31" fmla="*/ 6 h 240"/>
                  <a:gd name="T32" fmla="*/ 12 w 136"/>
                  <a:gd name="T33" fmla="*/ 6 h 240"/>
                  <a:gd name="T34" fmla="*/ 18 w 136"/>
                  <a:gd name="T35" fmla="*/ 6 h 240"/>
                  <a:gd name="T36" fmla="*/ 24 w 136"/>
                  <a:gd name="T37" fmla="*/ 12 h 240"/>
                  <a:gd name="T38" fmla="*/ 31 w 136"/>
                  <a:gd name="T39" fmla="*/ 12 h 240"/>
                  <a:gd name="T40" fmla="*/ 49 w 136"/>
                  <a:gd name="T41" fmla="*/ 12 h 240"/>
                  <a:gd name="T42" fmla="*/ 55 w 136"/>
                  <a:gd name="T43" fmla="*/ 18 h 240"/>
                  <a:gd name="T44" fmla="*/ 31 w 136"/>
                  <a:gd name="T45" fmla="*/ 18 h 240"/>
                  <a:gd name="T46" fmla="*/ 6 w 136"/>
                  <a:gd name="T47" fmla="*/ 98 h 240"/>
                  <a:gd name="T48" fmla="*/ 6 w 136"/>
                  <a:gd name="T49" fmla="*/ 111 h 240"/>
                  <a:gd name="T50" fmla="*/ 6 w 136"/>
                  <a:gd name="T51" fmla="*/ 111 h 240"/>
                  <a:gd name="T52" fmla="*/ 6 w 136"/>
                  <a:gd name="T53" fmla="*/ 111 h 240"/>
                  <a:gd name="T54" fmla="*/ 0 w 136"/>
                  <a:gd name="T55" fmla="*/ 111 h 240"/>
                  <a:gd name="T56" fmla="*/ 6 w 136"/>
                  <a:gd name="T57" fmla="*/ 92 h 240"/>
                  <a:gd name="T58" fmla="*/ 0 w 136"/>
                  <a:gd name="T59" fmla="*/ 98 h 240"/>
                  <a:gd name="T60" fmla="*/ 0 w 136"/>
                  <a:gd name="T61" fmla="*/ 105 h 240"/>
                  <a:gd name="T62" fmla="*/ 6 w 136"/>
                  <a:gd name="T63" fmla="*/ 135 h 240"/>
                  <a:gd name="T64" fmla="*/ 12 w 136"/>
                  <a:gd name="T65" fmla="*/ 173 h 240"/>
                  <a:gd name="T66" fmla="*/ 18 w 136"/>
                  <a:gd name="T67" fmla="*/ 216 h 240"/>
                  <a:gd name="T68" fmla="*/ 24 w 136"/>
                  <a:gd name="T69" fmla="*/ 228 h 240"/>
                  <a:gd name="T70" fmla="*/ 31 w 136"/>
                  <a:gd name="T71" fmla="*/ 228 h 240"/>
                  <a:gd name="T72" fmla="*/ 31 w 136"/>
                  <a:gd name="T73" fmla="*/ 234 h 240"/>
                  <a:gd name="T74" fmla="*/ 37 w 136"/>
                  <a:gd name="T75" fmla="*/ 234 h 240"/>
                  <a:gd name="T76" fmla="*/ 55 w 136"/>
                  <a:gd name="T77" fmla="*/ 240 h 240"/>
                  <a:gd name="T78" fmla="*/ 99 w 136"/>
                  <a:gd name="T79" fmla="*/ 222 h 240"/>
                  <a:gd name="T80" fmla="*/ 105 w 136"/>
                  <a:gd name="T81" fmla="*/ 216 h 240"/>
                  <a:gd name="T82" fmla="*/ 123 w 136"/>
                  <a:gd name="T83" fmla="*/ 203 h 240"/>
                  <a:gd name="T84" fmla="*/ 123 w 136"/>
                  <a:gd name="T85" fmla="*/ 203 h 240"/>
                  <a:gd name="T86" fmla="*/ 129 w 136"/>
                  <a:gd name="T87" fmla="*/ 197 h 240"/>
                  <a:gd name="T88" fmla="*/ 129 w 136"/>
                  <a:gd name="T89" fmla="*/ 191 h 240"/>
                  <a:gd name="T90" fmla="*/ 129 w 136"/>
                  <a:gd name="T91" fmla="*/ 14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240">
                    <a:moveTo>
                      <a:pt x="129" y="148"/>
                    </a:moveTo>
                    <a:lnTo>
                      <a:pt x="129" y="142"/>
                    </a:lnTo>
                    <a:lnTo>
                      <a:pt x="129" y="142"/>
                    </a:lnTo>
                    <a:lnTo>
                      <a:pt x="129" y="142"/>
                    </a:lnTo>
                    <a:lnTo>
                      <a:pt x="129" y="135"/>
                    </a:lnTo>
                    <a:lnTo>
                      <a:pt x="123" y="135"/>
                    </a:lnTo>
                    <a:lnTo>
                      <a:pt x="123" y="129"/>
                    </a:lnTo>
                    <a:lnTo>
                      <a:pt x="123" y="129"/>
                    </a:lnTo>
                    <a:lnTo>
                      <a:pt x="123" y="129"/>
                    </a:lnTo>
                    <a:lnTo>
                      <a:pt x="123" y="123"/>
                    </a:lnTo>
                    <a:lnTo>
                      <a:pt x="123" y="123"/>
                    </a:lnTo>
                    <a:lnTo>
                      <a:pt x="123" y="123"/>
                    </a:lnTo>
                    <a:lnTo>
                      <a:pt x="117" y="117"/>
                    </a:lnTo>
                    <a:lnTo>
                      <a:pt x="117" y="117"/>
                    </a:lnTo>
                    <a:lnTo>
                      <a:pt x="117" y="111"/>
                    </a:lnTo>
                    <a:lnTo>
                      <a:pt x="117" y="111"/>
                    </a:lnTo>
                    <a:lnTo>
                      <a:pt x="111" y="111"/>
                    </a:lnTo>
                    <a:lnTo>
                      <a:pt x="105" y="92"/>
                    </a:lnTo>
                    <a:lnTo>
                      <a:pt x="105" y="86"/>
                    </a:lnTo>
                    <a:lnTo>
                      <a:pt x="105" y="80"/>
                    </a:lnTo>
                    <a:lnTo>
                      <a:pt x="105" y="80"/>
                    </a:lnTo>
                    <a:lnTo>
                      <a:pt x="68" y="31"/>
                    </a:lnTo>
                    <a:lnTo>
                      <a:pt x="68" y="31"/>
                    </a:lnTo>
                    <a:lnTo>
                      <a:pt x="61" y="24"/>
                    </a:lnTo>
                    <a:lnTo>
                      <a:pt x="61" y="24"/>
                    </a:lnTo>
                    <a:lnTo>
                      <a:pt x="61" y="24"/>
                    </a:lnTo>
                    <a:lnTo>
                      <a:pt x="55" y="18"/>
                    </a:lnTo>
                    <a:lnTo>
                      <a:pt x="55" y="18"/>
                    </a:lnTo>
                    <a:lnTo>
                      <a:pt x="49" y="12"/>
                    </a:lnTo>
                    <a:lnTo>
                      <a:pt x="43" y="12"/>
                    </a:lnTo>
                    <a:lnTo>
                      <a:pt x="43" y="6"/>
                    </a:lnTo>
                    <a:lnTo>
                      <a:pt x="37" y="6"/>
                    </a:lnTo>
                    <a:lnTo>
                      <a:pt x="31" y="0"/>
                    </a:lnTo>
                    <a:lnTo>
                      <a:pt x="12" y="6"/>
                    </a:lnTo>
                    <a:lnTo>
                      <a:pt x="18" y="6"/>
                    </a:lnTo>
                    <a:lnTo>
                      <a:pt x="18" y="6"/>
                    </a:lnTo>
                    <a:lnTo>
                      <a:pt x="24" y="12"/>
                    </a:lnTo>
                    <a:lnTo>
                      <a:pt x="24" y="12"/>
                    </a:lnTo>
                    <a:lnTo>
                      <a:pt x="31" y="12"/>
                    </a:lnTo>
                    <a:lnTo>
                      <a:pt x="31" y="12"/>
                    </a:lnTo>
                    <a:lnTo>
                      <a:pt x="37" y="12"/>
                    </a:lnTo>
                    <a:lnTo>
                      <a:pt x="49" y="12"/>
                    </a:lnTo>
                    <a:lnTo>
                      <a:pt x="49" y="18"/>
                    </a:lnTo>
                    <a:lnTo>
                      <a:pt x="55" y="18"/>
                    </a:lnTo>
                    <a:lnTo>
                      <a:pt x="55" y="18"/>
                    </a:lnTo>
                    <a:lnTo>
                      <a:pt x="31" y="18"/>
                    </a:lnTo>
                    <a:lnTo>
                      <a:pt x="12" y="61"/>
                    </a:lnTo>
                    <a:lnTo>
                      <a:pt x="6" y="98"/>
                    </a:lnTo>
                    <a:lnTo>
                      <a:pt x="6" y="98"/>
                    </a:lnTo>
                    <a:lnTo>
                      <a:pt x="6" y="111"/>
                    </a:lnTo>
                    <a:lnTo>
                      <a:pt x="6" y="111"/>
                    </a:lnTo>
                    <a:lnTo>
                      <a:pt x="6" y="111"/>
                    </a:lnTo>
                    <a:lnTo>
                      <a:pt x="6" y="111"/>
                    </a:lnTo>
                    <a:lnTo>
                      <a:pt x="6" y="111"/>
                    </a:lnTo>
                    <a:lnTo>
                      <a:pt x="0" y="111"/>
                    </a:lnTo>
                    <a:lnTo>
                      <a:pt x="0" y="111"/>
                    </a:lnTo>
                    <a:lnTo>
                      <a:pt x="0" y="105"/>
                    </a:lnTo>
                    <a:lnTo>
                      <a:pt x="6" y="92"/>
                    </a:lnTo>
                    <a:lnTo>
                      <a:pt x="0" y="98"/>
                    </a:lnTo>
                    <a:lnTo>
                      <a:pt x="0" y="98"/>
                    </a:lnTo>
                    <a:lnTo>
                      <a:pt x="0" y="105"/>
                    </a:lnTo>
                    <a:lnTo>
                      <a:pt x="0" y="105"/>
                    </a:lnTo>
                    <a:lnTo>
                      <a:pt x="0" y="111"/>
                    </a:lnTo>
                    <a:lnTo>
                      <a:pt x="6" y="135"/>
                    </a:lnTo>
                    <a:lnTo>
                      <a:pt x="12" y="160"/>
                    </a:lnTo>
                    <a:lnTo>
                      <a:pt x="12" y="173"/>
                    </a:lnTo>
                    <a:lnTo>
                      <a:pt x="12" y="191"/>
                    </a:lnTo>
                    <a:lnTo>
                      <a:pt x="18" y="216"/>
                    </a:lnTo>
                    <a:lnTo>
                      <a:pt x="24" y="222"/>
                    </a:lnTo>
                    <a:lnTo>
                      <a:pt x="24" y="228"/>
                    </a:lnTo>
                    <a:lnTo>
                      <a:pt x="31" y="228"/>
                    </a:lnTo>
                    <a:lnTo>
                      <a:pt x="31" y="228"/>
                    </a:lnTo>
                    <a:lnTo>
                      <a:pt x="31" y="228"/>
                    </a:lnTo>
                    <a:lnTo>
                      <a:pt x="31" y="234"/>
                    </a:lnTo>
                    <a:lnTo>
                      <a:pt x="37" y="234"/>
                    </a:lnTo>
                    <a:lnTo>
                      <a:pt x="37" y="234"/>
                    </a:lnTo>
                    <a:lnTo>
                      <a:pt x="49" y="240"/>
                    </a:lnTo>
                    <a:lnTo>
                      <a:pt x="55" y="240"/>
                    </a:lnTo>
                    <a:lnTo>
                      <a:pt x="61" y="234"/>
                    </a:lnTo>
                    <a:lnTo>
                      <a:pt x="99" y="222"/>
                    </a:lnTo>
                    <a:lnTo>
                      <a:pt x="105" y="222"/>
                    </a:lnTo>
                    <a:lnTo>
                      <a:pt x="105" y="216"/>
                    </a:lnTo>
                    <a:lnTo>
                      <a:pt x="117" y="210"/>
                    </a:lnTo>
                    <a:lnTo>
                      <a:pt x="123" y="203"/>
                    </a:lnTo>
                    <a:lnTo>
                      <a:pt x="123" y="203"/>
                    </a:lnTo>
                    <a:lnTo>
                      <a:pt x="123" y="203"/>
                    </a:lnTo>
                    <a:lnTo>
                      <a:pt x="129" y="197"/>
                    </a:lnTo>
                    <a:lnTo>
                      <a:pt x="129" y="197"/>
                    </a:lnTo>
                    <a:lnTo>
                      <a:pt x="129" y="191"/>
                    </a:lnTo>
                    <a:lnTo>
                      <a:pt x="129" y="191"/>
                    </a:lnTo>
                    <a:lnTo>
                      <a:pt x="136" y="154"/>
                    </a:lnTo>
                    <a:lnTo>
                      <a:pt x="129" y="142"/>
                    </a:lnTo>
                    <a:lnTo>
                      <a:pt x="129" y="148"/>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4" name="Freeform 160"/>
              <p:cNvSpPr>
                <a:spLocks/>
              </p:cNvSpPr>
              <p:nvPr/>
            </p:nvSpPr>
            <p:spPr bwMode="auto">
              <a:xfrm>
                <a:off x="3086" y="3634"/>
                <a:ext cx="0" cy="6"/>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lnTo>
                      <a:pt x="0" y="0"/>
                    </a:lnTo>
                    <a:lnTo>
                      <a:pt x="0" y="6"/>
                    </a:lnTo>
                    <a:lnTo>
                      <a:pt x="0" y="0"/>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5" name="Freeform 161"/>
              <p:cNvSpPr>
                <a:spLocks/>
              </p:cNvSpPr>
              <p:nvPr/>
            </p:nvSpPr>
            <p:spPr bwMode="auto">
              <a:xfrm>
                <a:off x="3754" y="3850"/>
                <a:ext cx="74" cy="24"/>
              </a:xfrm>
              <a:custGeom>
                <a:avLst/>
                <a:gdLst>
                  <a:gd name="T0" fmla="*/ 68 w 74"/>
                  <a:gd name="T1" fmla="*/ 6 h 24"/>
                  <a:gd name="T2" fmla="*/ 49 w 74"/>
                  <a:gd name="T3" fmla="*/ 0 h 24"/>
                  <a:gd name="T4" fmla="*/ 49 w 74"/>
                  <a:gd name="T5" fmla="*/ 0 h 24"/>
                  <a:gd name="T6" fmla="*/ 12 w 74"/>
                  <a:gd name="T7" fmla="*/ 0 h 24"/>
                  <a:gd name="T8" fmla="*/ 12 w 74"/>
                  <a:gd name="T9" fmla="*/ 0 h 24"/>
                  <a:gd name="T10" fmla="*/ 6 w 74"/>
                  <a:gd name="T11" fmla="*/ 6 h 24"/>
                  <a:gd name="T12" fmla="*/ 0 w 74"/>
                  <a:gd name="T13" fmla="*/ 12 h 24"/>
                  <a:gd name="T14" fmla="*/ 0 w 74"/>
                  <a:gd name="T15" fmla="*/ 12 h 24"/>
                  <a:gd name="T16" fmla="*/ 6 w 74"/>
                  <a:gd name="T17" fmla="*/ 12 h 24"/>
                  <a:gd name="T18" fmla="*/ 18 w 74"/>
                  <a:gd name="T19" fmla="*/ 24 h 24"/>
                  <a:gd name="T20" fmla="*/ 18 w 74"/>
                  <a:gd name="T21" fmla="*/ 24 h 24"/>
                  <a:gd name="T22" fmla="*/ 18 w 74"/>
                  <a:gd name="T23" fmla="*/ 24 h 24"/>
                  <a:gd name="T24" fmla="*/ 24 w 74"/>
                  <a:gd name="T25" fmla="*/ 24 h 24"/>
                  <a:gd name="T26" fmla="*/ 24 w 74"/>
                  <a:gd name="T27" fmla="*/ 24 h 24"/>
                  <a:gd name="T28" fmla="*/ 24 w 74"/>
                  <a:gd name="T29" fmla="*/ 24 h 24"/>
                  <a:gd name="T30" fmla="*/ 31 w 74"/>
                  <a:gd name="T31" fmla="*/ 24 h 24"/>
                  <a:gd name="T32" fmla="*/ 49 w 74"/>
                  <a:gd name="T33" fmla="*/ 24 h 24"/>
                  <a:gd name="T34" fmla="*/ 49 w 74"/>
                  <a:gd name="T35" fmla="*/ 24 h 24"/>
                  <a:gd name="T36" fmla="*/ 55 w 74"/>
                  <a:gd name="T37" fmla="*/ 24 h 24"/>
                  <a:gd name="T38" fmla="*/ 68 w 74"/>
                  <a:gd name="T39" fmla="*/ 18 h 24"/>
                  <a:gd name="T40" fmla="*/ 74 w 74"/>
                  <a:gd name="T41" fmla="*/ 12 h 24"/>
                  <a:gd name="T42" fmla="*/ 74 w 74"/>
                  <a:gd name="T43" fmla="*/ 12 h 24"/>
                  <a:gd name="T44" fmla="*/ 74 w 74"/>
                  <a:gd name="T45" fmla="*/ 12 h 24"/>
                  <a:gd name="T46" fmla="*/ 68 w 74"/>
                  <a:gd name="T4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24">
                    <a:moveTo>
                      <a:pt x="68" y="6"/>
                    </a:moveTo>
                    <a:lnTo>
                      <a:pt x="49" y="0"/>
                    </a:lnTo>
                    <a:lnTo>
                      <a:pt x="49" y="0"/>
                    </a:lnTo>
                    <a:lnTo>
                      <a:pt x="12" y="0"/>
                    </a:lnTo>
                    <a:lnTo>
                      <a:pt x="12" y="0"/>
                    </a:lnTo>
                    <a:lnTo>
                      <a:pt x="6" y="6"/>
                    </a:lnTo>
                    <a:lnTo>
                      <a:pt x="0" y="12"/>
                    </a:lnTo>
                    <a:lnTo>
                      <a:pt x="0" y="12"/>
                    </a:lnTo>
                    <a:lnTo>
                      <a:pt x="6" y="12"/>
                    </a:lnTo>
                    <a:lnTo>
                      <a:pt x="18" y="24"/>
                    </a:lnTo>
                    <a:lnTo>
                      <a:pt x="18" y="24"/>
                    </a:lnTo>
                    <a:lnTo>
                      <a:pt x="18" y="24"/>
                    </a:lnTo>
                    <a:lnTo>
                      <a:pt x="24" y="24"/>
                    </a:lnTo>
                    <a:lnTo>
                      <a:pt x="24" y="24"/>
                    </a:lnTo>
                    <a:lnTo>
                      <a:pt x="24" y="24"/>
                    </a:lnTo>
                    <a:lnTo>
                      <a:pt x="31" y="24"/>
                    </a:lnTo>
                    <a:lnTo>
                      <a:pt x="49" y="24"/>
                    </a:lnTo>
                    <a:lnTo>
                      <a:pt x="49" y="24"/>
                    </a:lnTo>
                    <a:lnTo>
                      <a:pt x="55" y="24"/>
                    </a:lnTo>
                    <a:lnTo>
                      <a:pt x="68" y="18"/>
                    </a:lnTo>
                    <a:lnTo>
                      <a:pt x="74" y="12"/>
                    </a:lnTo>
                    <a:lnTo>
                      <a:pt x="74" y="12"/>
                    </a:lnTo>
                    <a:lnTo>
                      <a:pt x="74" y="12"/>
                    </a:lnTo>
                    <a:lnTo>
                      <a:pt x="68" y="6"/>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6" name="Freeform 162"/>
              <p:cNvSpPr>
                <a:spLocks noEditPoints="1"/>
              </p:cNvSpPr>
              <p:nvPr/>
            </p:nvSpPr>
            <p:spPr bwMode="auto">
              <a:xfrm>
                <a:off x="-77" y="2893"/>
                <a:ext cx="3713" cy="1475"/>
              </a:xfrm>
              <a:custGeom>
                <a:avLst/>
                <a:gdLst>
                  <a:gd name="T0" fmla="*/ 3571 w 3713"/>
                  <a:gd name="T1" fmla="*/ 1364 h 1475"/>
                  <a:gd name="T2" fmla="*/ 3590 w 3713"/>
                  <a:gd name="T3" fmla="*/ 1308 h 1475"/>
                  <a:gd name="T4" fmla="*/ 3645 w 3713"/>
                  <a:gd name="T5" fmla="*/ 1216 h 1475"/>
                  <a:gd name="T6" fmla="*/ 3695 w 3713"/>
                  <a:gd name="T7" fmla="*/ 1099 h 1475"/>
                  <a:gd name="T8" fmla="*/ 3664 w 3713"/>
                  <a:gd name="T9" fmla="*/ 1006 h 1475"/>
                  <a:gd name="T10" fmla="*/ 3645 w 3713"/>
                  <a:gd name="T11" fmla="*/ 1031 h 1475"/>
                  <a:gd name="T12" fmla="*/ 3540 w 3713"/>
                  <a:gd name="T13" fmla="*/ 1043 h 1475"/>
                  <a:gd name="T14" fmla="*/ 3448 w 3713"/>
                  <a:gd name="T15" fmla="*/ 1062 h 1475"/>
                  <a:gd name="T16" fmla="*/ 3349 w 3713"/>
                  <a:gd name="T17" fmla="*/ 1086 h 1475"/>
                  <a:gd name="T18" fmla="*/ 3244 w 3713"/>
                  <a:gd name="T19" fmla="*/ 1080 h 1475"/>
                  <a:gd name="T20" fmla="*/ 3182 w 3713"/>
                  <a:gd name="T21" fmla="*/ 1024 h 1475"/>
                  <a:gd name="T22" fmla="*/ 3176 w 3713"/>
                  <a:gd name="T23" fmla="*/ 1037 h 1475"/>
                  <a:gd name="T24" fmla="*/ 3219 w 3713"/>
                  <a:gd name="T25" fmla="*/ 1000 h 1475"/>
                  <a:gd name="T26" fmla="*/ 3200 w 3713"/>
                  <a:gd name="T27" fmla="*/ 950 h 1475"/>
                  <a:gd name="T28" fmla="*/ 3182 w 3713"/>
                  <a:gd name="T29" fmla="*/ 944 h 1475"/>
                  <a:gd name="T30" fmla="*/ 3083 w 3713"/>
                  <a:gd name="T31" fmla="*/ 846 h 1475"/>
                  <a:gd name="T32" fmla="*/ 3021 w 3713"/>
                  <a:gd name="T33" fmla="*/ 815 h 1475"/>
                  <a:gd name="T34" fmla="*/ 2953 w 3713"/>
                  <a:gd name="T35" fmla="*/ 704 h 1475"/>
                  <a:gd name="T36" fmla="*/ 2854 w 3713"/>
                  <a:gd name="T37" fmla="*/ 574 h 1475"/>
                  <a:gd name="T38" fmla="*/ 2817 w 3713"/>
                  <a:gd name="T39" fmla="*/ 383 h 1475"/>
                  <a:gd name="T40" fmla="*/ 2768 w 3713"/>
                  <a:gd name="T41" fmla="*/ 315 h 1475"/>
                  <a:gd name="T42" fmla="*/ 2712 w 3713"/>
                  <a:gd name="T43" fmla="*/ 309 h 1475"/>
                  <a:gd name="T44" fmla="*/ 2614 w 3713"/>
                  <a:gd name="T45" fmla="*/ 377 h 1475"/>
                  <a:gd name="T46" fmla="*/ 2484 w 3713"/>
                  <a:gd name="T47" fmla="*/ 352 h 1475"/>
                  <a:gd name="T48" fmla="*/ 2453 w 3713"/>
                  <a:gd name="T49" fmla="*/ 358 h 1475"/>
                  <a:gd name="T50" fmla="*/ 2187 w 3713"/>
                  <a:gd name="T51" fmla="*/ 358 h 1475"/>
                  <a:gd name="T52" fmla="*/ 2033 w 3713"/>
                  <a:gd name="T53" fmla="*/ 494 h 1475"/>
                  <a:gd name="T54" fmla="*/ 1786 w 3713"/>
                  <a:gd name="T55" fmla="*/ 395 h 1475"/>
                  <a:gd name="T56" fmla="*/ 1501 w 3713"/>
                  <a:gd name="T57" fmla="*/ 272 h 1475"/>
                  <a:gd name="T58" fmla="*/ 1298 w 3713"/>
                  <a:gd name="T59" fmla="*/ 265 h 1475"/>
                  <a:gd name="T60" fmla="*/ 995 w 3713"/>
                  <a:gd name="T61" fmla="*/ 438 h 1475"/>
                  <a:gd name="T62" fmla="*/ 735 w 3713"/>
                  <a:gd name="T63" fmla="*/ 549 h 1475"/>
                  <a:gd name="T64" fmla="*/ 717 w 3713"/>
                  <a:gd name="T65" fmla="*/ 494 h 1475"/>
                  <a:gd name="T66" fmla="*/ 612 w 3713"/>
                  <a:gd name="T67" fmla="*/ 420 h 1475"/>
                  <a:gd name="T68" fmla="*/ 426 w 3713"/>
                  <a:gd name="T69" fmla="*/ 290 h 1475"/>
                  <a:gd name="T70" fmla="*/ 210 w 3713"/>
                  <a:gd name="T71" fmla="*/ 136 h 1475"/>
                  <a:gd name="T72" fmla="*/ 0 w 3713"/>
                  <a:gd name="T73" fmla="*/ 784 h 1475"/>
                  <a:gd name="T74" fmla="*/ 0 w 3713"/>
                  <a:gd name="T75" fmla="*/ 1062 h 1475"/>
                  <a:gd name="T76" fmla="*/ 43 w 3713"/>
                  <a:gd name="T77" fmla="*/ 1105 h 1475"/>
                  <a:gd name="T78" fmla="*/ 31 w 3713"/>
                  <a:gd name="T79" fmla="*/ 1160 h 1475"/>
                  <a:gd name="T80" fmla="*/ 31 w 3713"/>
                  <a:gd name="T81" fmla="*/ 1222 h 1475"/>
                  <a:gd name="T82" fmla="*/ 0 w 3713"/>
                  <a:gd name="T83" fmla="*/ 1450 h 1475"/>
                  <a:gd name="T84" fmla="*/ 136 w 3713"/>
                  <a:gd name="T85" fmla="*/ 1450 h 1475"/>
                  <a:gd name="T86" fmla="*/ 235 w 3713"/>
                  <a:gd name="T87" fmla="*/ 1426 h 1475"/>
                  <a:gd name="T88" fmla="*/ 303 w 3713"/>
                  <a:gd name="T89" fmla="*/ 1413 h 1475"/>
                  <a:gd name="T90" fmla="*/ 328 w 3713"/>
                  <a:gd name="T91" fmla="*/ 1432 h 1475"/>
                  <a:gd name="T92" fmla="*/ 340 w 3713"/>
                  <a:gd name="T93" fmla="*/ 1426 h 1475"/>
                  <a:gd name="T94" fmla="*/ 377 w 3713"/>
                  <a:gd name="T95" fmla="*/ 1438 h 1475"/>
                  <a:gd name="T96" fmla="*/ 482 w 3713"/>
                  <a:gd name="T97" fmla="*/ 1426 h 1475"/>
                  <a:gd name="T98" fmla="*/ 581 w 3713"/>
                  <a:gd name="T99" fmla="*/ 1389 h 1475"/>
                  <a:gd name="T100" fmla="*/ 581 w 3713"/>
                  <a:gd name="T101" fmla="*/ 1382 h 1475"/>
                  <a:gd name="T102" fmla="*/ 599 w 3713"/>
                  <a:gd name="T103" fmla="*/ 1382 h 1475"/>
                  <a:gd name="T104" fmla="*/ 717 w 3713"/>
                  <a:gd name="T105" fmla="*/ 1352 h 1475"/>
                  <a:gd name="T106" fmla="*/ 754 w 3713"/>
                  <a:gd name="T107" fmla="*/ 1339 h 1475"/>
                  <a:gd name="T108" fmla="*/ 847 w 3713"/>
                  <a:gd name="T109" fmla="*/ 1382 h 1475"/>
                  <a:gd name="T110" fmla="*/ 865 w 3713"/>
                  <a:gd name="T111" fmla="*/ 1401 h 1475"/>
                  <a:gd name="T112" fmla="*/ 859 w 3713"/>
                  <a:gd name="T113" fmla="*/ 1407 h 1475"/>
                  <a:gd name="T114" fmla="*/ 877 w 3713"/>
                  <a:gd name="T115" fmla="*/ 1426 h 1475"/>
                  <a:gd name="T116" fmla="*/ 538 w 3713"/>
                  <a:gd name="T117" fmla="*/ 1062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13" h="1475">
                    <a:moveTo>
                      <a:pt x="3503" y="1456"/>
                    </a:moveTo>
                    <a:lnTo>
                      <a:pt x="3516" y="1456"/>
                    </a:lnTo>
                    <a:lnTo>
                      <a:pt x="3528" y="1426"/>
                    </a:lnTo>
                    <a:lnTo>
                      <a:pt x="3546" y="1407"/>
                    </a:lnTo>
                    <a:lnTo>
                      <a:pt x="3553" y="1389"/>
                    </a:lnTo>
                    <a:lnTo>
                      <a:pt x="3559" y="1389"/>
                    </a:lnTo>
                    <a:lnTo>
                      <a:pt x="3559" y="1382"/>
                    </a:lnTo>
                    <a:lnTo>
                      <a:pt x="3565" y="1364"/>
                    </a:lnTo>
                    <a:lnTo>
                      <a:pt x="3565" y="1364"/>
                    </a:lnTo>
                    <a:lnTo>
                      <a:pt x="3571" y="1364"/>
                    </a:lnTo>
                    <a:lnTo>
                      <a:pt x="3571" y="1364"/>
                    </a:lnTo>
                    <a:lnTo>
                      <a:pt x="3571" y="1358"/>
                    </a:lnTo>
                    <a:lnTo>
                      <a:pt x="3571" y="1358"/>
                    </a:lnTo>
                    <a:lnTo>
                      <a:pt x="3571" y="1352"/>
                    </a:lnTo>
                    <a:lnTo>
                      <a:pt x="3571" y="1352"/>
                    </a:lnTo>
                    <a:lnTo>
                      <a:pt x="3571" y="1352"/>
                    </a:lnTo>
                    <a:lnTo>
                      <a:pt x="3571" y="1345"/>
                    </a:lnTo>
                    <a:lnTo>
                      <a:pt x="3577" y="1333"/>
                    </a:lnTo>
                    <a:lnTo>
                      <a:pt x="3577" y="1327"/>
                    </a:lnTo>
                    <a:lnTo>
                      <a:pt x="3583" y="1327"/>
                    </a:lnTo>
                    <a:lnTo>
                      <a:pt x="3583" y="1315"/>
                    </a:lnTo>
                    <a:lnTo>
                      <a:pt x="3590" y="1308"/>
                    </a:lnTo>
                    <a:lnTo>
                      <a:pt x="3590" y="1308"/>
                    </a:lnTo>
                    <a:lnTo>
                      <a:pt x="3596" y="1302"/>
                    </a:lnTo>
                    <a:lnTo>
                      <a:pt x="3602" y="1296"/>
                    </a:lnTo>
                    <a:lnTo>
                      <a:pt x="3602" y="1290"/>
                    </a:lnTo>
                    <a:lnTo>
                      <a:pt x="3608" y="1290"/>
                    </a:lnTo>
                    <a:lnTo>
                      <a:pt x="3608" y="1284"/>
                    </a:lnTo>
                    <a:lnTo>
                      <a:pt x="3608" y="1277"/>
                    </a:lnTo>
                    <a:lnTo>
                      <a:pt x="3614" y="1271"/>
                    </a:lnTo>
                    <a:lnTo>
                      <a:pt x="3614" y="1265"/>
                    </a:lnTo>
                    <a:lnTo>
                      <a:pt x="3627" y="1247"/>
                    </a:lnTo>
                    <a:lnTo>
                      <a:pt x="3645" y="1216"/>
                    </a:lnTo>
                    <a:lnTo>
                      <a:pt x="3676" y="1154"/>
                    </a:lnTo>
                    <a:lnTo>
                      <a:pt x="3676" y="1154"/>
                    </a:lnTo>
                    <a:lnTo>
                      <a:pt x="3676" y="1154"/>
                    </a:lnTo>
                    <a:lnTo>
                      <a:pt x="3676" y="1154"/>
                    </a:lnTo>
                    <a:lnTo>
                      <a:pt x="3682" y="1105"/>
                    </a:lnTo>
                    <a:lnTo>
                      <a:pt x="3682" y="1105"/>
                    </a:lnTo>
                    <a:lnTo>
                      <a:pt x="3689" y="1105"/>
                    </a:lnTo>
                    <a:lnTo>
                      <a:pt x="3689" y="1105"/>
                    </a:lnTo>
                    <a:lnTo>
                      <a:pt x="3689" y="1105"/>
                    </a:lnTo>
                    <a:lnTo>
                      <a:pt x="3695" y="1099"/>
                    </a:lnTo>
                    <a:lnTo>
                      <a:pt x="3695" y="1099"/>
                    </a:lnTo>
                    <a:lnTo>
                      <a:pt x="3695" y="1099"/>
                    </a:lnTo>
                    <a:lnTo>
                      <a:pt x="3713" y="1099"/>
                    </a:lnTo>
                    <a:lnTo>
                      <a:pt x="3701" y="1092"/>
                    </a:lnTo>
                    <a:lnTo>
                      <a:pt x="3695" y="1086"/>
                    </a:lnTo>
                    <a:lnTo>
                      <a:pt x="3695" y="1055"/>
                    </a:lnTo>
                    <a:lnTo>
                      <a:pt x="3701" y="1024"/>
                    </a:lnTo>
                    <a:lnTo>
                      <a:pt x="3701" y="1024"/>
                    </a:lnTo>
                    <a:lnTo>
                      <a:pt x="3707" y="1012"/>
                    </a:lnTo>
                    <a:lnTo>
                      <a:pt x="3707" y="1012"/>
                    </a:lnTo>
                    <a:lnTo>
                      <a:pt x="3676" y="1006"/>
                    </a:lnTo>
                    <a:lnTo>
                      <a:pt x="3664" y="1006"/>
                    </a:lnTo>
                    <a:lnTo>
                      <a:pt x="3664" y="1006"/>
                    </a:lnTo>
                    <a:lnTo>
                      <a:pt x="3664" y="1006"/>
                    </a:lnTo>
                    <a:lnTo>
                      <a:pt x="3664" y="1012"/>
                    </a:lnTo>
                    <a:lnTo>
                      <a:pt x="3658" y="1012"/>
                    </a:lnTo>
                    <a:lnTo>
                      <a:pt x="3658" y="1012"/>
                    </a:lnTo>
                    <a:lnTo>
                      <a:pt x="3658" y="1018"/>
                    </a:lnTo>
                    <a:lnTo>
                      <a:pt x="3658" y="1018"/>
                    </a:lnTo>
                    <a:lnTo>
                      <a:pt x="3658" y="1018"/>
                    </a:lnTo>
                    <a:lnTo>
                      <a:pt x="3651" y="1024"/>
                    </a:lnTo>
                    <a:lnTo>
                      <a:pt x="3651" y="1024"/>
                    </a:lnTo>
                    <a:lnTo>
                      <a:pt x="3645" y="1031"/>
                    </a:lnTo>
                    <a:lnTo>
                      <a:pt x="3633" y="1031"/>
                    </a:lnTo>
                    <a:lnTo>
                      <a:pt x="3621" y="1037"/>
                    </a:lnTo>
                    <a:lnTo>
                      <a:pt x="3614" y="1037"/>
                    </a:lnTo>
                    <a:lnTo>
                      <a:pt x="3614" y="1037"/>
                    </a:lnTo>
                    <a:lnTo>
                      <a:pt x="3590" y="1043"/>
                    </a:lnTo>
                    <a:lnTo>
                      <a:pt x="3565" y="1049"/>
                    </a:lnTo>
                    <a:lnTo>
                      <a:pt x="3565" y="1049"/>
                    </a:lnTo>
                    <a:lnTo>
                      <a:pt x="3565" y="1049"/>
                    </a:lnTo>
                    <a:lnTo>
                      <a:pt x="3559" y="1049"/>
                    </a:lnTo>
                    <a:lnTo>
                      <a:pt x="3546" y="1043"/>
                    </a:lnTo>
                    <a:lnTo>
                      <a:pt x="3540" y="1043"/>
                    </a:lnTo>
                    <a:lnTo>
                      <a:pt x="3534" y="1043"/>
                    </a:lnTo>
                    <a:lnTo>
                      <a:pt x="3528" y="1049"/>
                    </a:lnTo>
                    <a:lnTo>
                      <a:pt x="3516" y="1049"/>
                    </a:lnTo>
                    <a:lnTo>
                      <a:pt x="3516" y="1055"/>
                    </a:lnTo>
                    <a:lnTo>
                      <a:pt x="3516" y="1055"/>
                    </a:lnTo>
                    <a:lnTo>
                      <a:pt x="3509" y="1055"/>
                    </a:lnTo>
                    <a:lnTo>
                      <a:pt x="3509" y="1055"/>
                    </a:lnTo>
                    <a:lnTo>
                      <a:pt x="3503" y="1055"/>
                    </a:lnTo>
                    <a:lnTo>
                      <a:pt x="3491" y="1055"/>
                    </a:lnTo>
                    <a:lnTo>
                      <a:pt x="3478" y="1055"/>
                    </a:lnTo>
                    <a:lnTo>
                      <a:pt x="3448" y="1062"/>
                    </a:lnTo>
                    <a:lnTo>
                      <a:pt x="3448" y="1068"/>
                    </a:lnTo>
                    <a:lnTo>
                      <a:pt x="3448" y="1068"/>
                    </a:lnTo>
                    <a:lnTo>
                      <a:pt x="3423" y="1080"/>
                    </a:lnTo>
                    <a:lnTo>
                      <a:pt x="3417" y="1080"/>
                    </a:lnTo>
                    <a:lnTo>
                      <a:pt x="3404" y="1086"/>
                    </a:lnTo>
                    <a:lnTo>
                      <a:pt x="3404" y="1086"/>
                    </a:lnTo>
                    <a:lnTo>
                      <a:pt x="3398" y="1086"/>
                    </a:lnTo>
                    <a:lnTo>
                      <a:pt x="3380" y="1080"/>
                    </a:lnTo>
                    <a:lnTo>
                      <a:pt x="3355" y="1080"/>
                    </a:lnTo>
                    <a:lnTo>
                      <a:pt x="3349" y="1086"/>
                    </a:lnTo>
                    <a:lnTo>
                      <a:pt x="3349" y="1086"/>
                    </a:lnTo>
                    <a:lnTo>
                      <a:pt x="3318" y="1099"/>
                    </a:lnTo>
                    <a:lnTo>
                      <a:pt x="3318" y="1099"/>
                    </a:lnTo>
                    <a:lnTo>
                      <a:pt x="3312" y="1099"/>
                    </a:lnTo>
                    <a:lnTo>
                      <a:pt x="3312" y="1099"/>
                    </a:lnTo>
                    <a:lnTo>
                      <a:pt x="3287" y="1099"/>
                    </a:lnTo>
                    <a:lnTo>
                      <a:pt x="3281" y="1099"/>
                    </a:lnTo>
                    <a:lnTo>
                      <a:pt x="3281" y="1099"/>
                    </a:lnTo>
                    <a:lnTo>
                      <a:pt x="3275" y="1099"/>
                    </a:lnTo>
                    <a:lnTo>
                      <a:pt x="3275" y="1099"/>
                    </a:lnTo>
                    <a:lnTo>
                      <a:pt x="3250" y="1086"/>
                    </a:lnTo>
                    <a:lnTo>
                      <a:pt x="3244" y="1080"/>
                    </a:lnTo>
                    <a:lnTo>
                      <a:pt x="3238" y="1068"/>
                    </a:lnTo>
                    <a:lnTo>
                      <a:pt x="3238" y="1068"/>
                    </a:lnTo>
                    <a:lnTo>
                      <a:pt x="3225" y="1049"/>
                    </a:lnTo>
                    <a:lnTo>
                      <a:pt x="3225" y="1043"/>
                    </a:lnTo>
                    <a:lnTo>
                      <a:pt x="3213" y="1031"/>
                    </a:lnTo>
                    <a:lnTo>
                      <a:pt x="3213" y="1037"/>
                    </a:lnTo>
                    <a:lnTo>
                      <a:pt x="3207" y="1037"/>
                    </a:lnTo>
                    <a:lnTo>
                      <a:pt x="3207" y="1031"/>
                    </a:lnTo>
                    <a:lnTo>
                      <a:pt x="3207" y="1031"/>
                    </a:lnTo>
                    <a:lnTo>
                      <a:pt x="3207" y="1024"/>
                    </a:lnTo>
                    <a:lnTo>
                      <a:pt x="3182" y="1024"/>
                    </a:lnTo>
                    <a:lnTo>
                      <a:pt x="3182" y="1024"/>
                    </a:lnTo>
                    <a:lnTo>
                      <a:pt x="3182" y="1024"/>
                    </a:lnTo>
                    <a:lnTo>
                      <a:pt x="3176" y="1031"/>
                    </a:lnTo>
                    <a:lnTo>
                      <a:pt x="3176" y="1031"/>
                    </a:lnTo>
                    <a:lnTo>
                      <a:pt x="3176" y="1031"/>
                    </a:lnTo>
                    <a:lnTo>
                      <a:pt x="3170" y="1031"/>
                    </a:lnTo>
                    <a:lnTo>
                      <a:pt x="3170" y="1031"/>
                    </a:lnTo>
                    <a:lnTo>
                      <a:pt x="3176" y="1031"/>
                    </a:lnTo>
                    <a:lnTo>
                      <a:pt x="3176" y="1031"/>
                    </a:lnTo>
                    <a:lnTo>
                      <a:pt x="3176" y="1037"/>
                    </a:lnTo>
                    <a:lnTo>
                      <a:pt x="3176" y="1037"/>
                    </a:lnTo>
                    <a:lnTo>
                      <a:pt x="3170" y="1037"/>
                    </a:lnTo>
                    <a:lnTo>
                      <a:pt x="3170" y="1037"/>
                    </a:lnTo>
                    <a:lnTo>
                      <a:pt x="3163" y="1031"/>
                    </a:lnTo>
                    <a:lnTo>
                      <a:pt x="3163" y="1031"/>
                    </a:lnTo>
                    <a:lnTo>
                      <a:pt x="3163" y="1024"/>
                    </a:lnTo>
                    <a:lnTo>
                      <a:pt x="3182" y="1018"/>
                    </a:lnTo>
                    <a:lnTo>
                      <a:pt x="3200" y="1012"/>
                    </a:lnTo>
                    <a:lnTo>
                      <a:pt x="3213" y="1006"/>
                    </a:lnTo>
                    <a:lnTo>
                      <a:pt x="3213" y="1006"/>
                    </a:lnTo>
                    <a:lnTo>
                      <a:pt x="3219" y="1006"/>
                    </a:lnTo>
                    <a:lnTo>
                      <a:pt x="3219" y="1000"/>
                    </a:lnTo>
                    <a:lnTo>
                      <a:pt x="3219" y="1000"/>
                    </a:lnTo>
                    <a:lnTo>
                      <a:pt x="3219" y="994"/>
                    </a:lnTo>
                    <a:lnTo>
                      <a:pt x="3219" y="987"/>
                    </a:lnTo>
                    <a:lnTo>
                      <a:pt x="3219" y="981"/>
                    </a:lnTo>
                    <a:lnTo>
                      <a:pt x="3213" y="975"/>
                    </a:lnTo>
                    <a:lnTo>
                      <a:pt x="3213" y="975"/>
                    </a:lnTo>
                    <a:lnTo>
                      <a:pt x="3213" y="969"/>
                    </a:lnTo>
                    <a:lnTo>
                      <a:pt x="3200" y="957"/>
                    </a:lnTo>
                    <a:lnTo>
                      <a:pt x="3200" y="957"/>
                    </a:lnTo>
                    <a:lnTo>
                      <a:pt x="3200" y="957"/>
                    </a:lnTo>
                    <a:lnTo>
                      <a:pt x="3200" y="950"/>
                    </a:lnTo>
                    <a:lnTo>
                      <a:pt x="3200" y="950"/>
                    </a:lnTo>
                    <a:lnTo>
                      <a:pt x="3194" y="944"/>
                    </a:lnTo>
                    <a:lnTo>
                      <a:pt x="3194" y="950"/>
                    </a:lnTo>
                    <a:lnTo>
                      <a:pt x="3194" y="950"/>
                    </a:lnTo>
                    <a:lnTo>
                      <a:pt x="3194" y="950"/>
                    </a:lnTo>
                    <a:lnTo>
                      <a:pt x="3188" y="950"/>
                    </a:lnTo>
                    <a:lnTo>
                      <a:pt x="3188" y="950"/>
                    </a:lnTo>
                    <a:lnTo>
                      <a:pt x="3188" y="950"/>
                    </a:lnTo>
                    <a:lnTo>
                      <a:pt x="3188" y="950"/>
                    </a:lnTo>
                    <a:lnTo>
                      <a:pt x="3182" y="950"/>
                    </a:lnTo>
                    <a:lnTo>
                      <a:pt x="3182" y="944"/>
                    </a:lnTo>
                    <a:lnTo>
                      <a:pt x="3182" y="944"/>
                    </a:lnTo>
                    <a:lnTo>
                      <a:pt x="3182" y="944"/>
                    </a:lnTo>
                    <a:lnTo>
                      <a:pt x="3176" y="938"/>
                    </a:lnTo>
                    <a:lnTo>
                      <a:pt x="3176" y="938"/>
                    </a:lnTo>
                    <a:lnTo>
                      <a:pt x="3176" y="938"/>
                    </a:lnTo>
                    <a:lnTo>
                      <a:pt x="3163" y="926"/>
                    </a:lnTo>
                    <a:lnTo>
                      <a:pt x="3145" y="907"/>
                    </a:lnTo>
                    <a:lnTo>
                      <a:pt x="3139" y="901"/>
                    </a:lnTo>
                    <a:lnTo>
                      <a:pt x="3114" y="883"/>
                    </a:lnTo>
                    <a:lnTo>
                      <a:pt x="3095" y="858"/>
                    </a:lnTo>
                    <a:lnTo>
                      <a:pt x="3083" y="846"/>
                    </a:lnTo>
                    <a:lnTo>
                      <a:pt x="3083" y="833"/>
                    </a:lnTo>
                    <a:lnTo>
                      <a:pt x="3052" y="821"/>
                    </a:lnTo>
                    <a:lnTo>
                      <a:pt x="3034" y="815"/>
                    </a:lnTo>
                    <a:lnTo>
                      <a:pt x="3034" y="815"/>
                    </a:lnTo>
                    <a:lnTo>
                      <a:pt x="3034" y="815"/>
                    </a:lnTo>
                    <a:lnTo>
                      <a:pt x="3027" y="815"/>
                    </a:lnTo>
                    <a:lnTo>
                      <a:pt x="3027" y="821"/>
                    </a:lnTo>
                    <a:lnTo>
                      <a:pt x="3027" y="821"/>
                    </a:lnTo>
                    <a:lnTo>
                      <a:pt x="3027" y="821"/>
                    </a:lnTo>
                    <a:lnTo>
                      <a:pt x="3021" y="815"/>
                    </a:lnTo>
                    <a:lnTo>
                      <a:pt x="3021" y="815"/>
                    </a:lnTo>
                    <a:lnTo>
                      <a:pt x="2997" y="796"/>
                    </a:lnTo>
                    <a:lnTo>
                      <a:pt x="2984" y="784"/>
                    </a:lnTo>
                    <a:lnTo>
                      <a:pt x="2966" y="753"/>
                    </a:lnTo>
                    <a:lnTo>
                      <a:pt x="2966" y="753"/>
                    </a:lnTo>
                    <a:lnTo>
                      <a:pt x="2966" y="753"/>
                    </a:lnTo>
                    <a:lnTo>
                      <a:pt x="2959" y="741"/>
                    </a:lnTo>
                    <a:lnTo>
                      <a:pt x="2959" y="734"/>
                    </a:lnTo>
                    <a:lnTo>
                      <a:pt x="2959" y="734"/>
                    </a:lnTo>
                    <a:lnTo>
                      <a:pt x="2953" y="710"/>
                    </a:lnTo>
                    <a:lnTo>
                      <a:pt x="2953" y="710"/>
                    </a:lnTo>
                    <a:lnTo>
                      <a:pt x="2953" y="704"/>
                    </a:lnTo>
                    <a:lnTo>
                      <a:pt x="2953" y="697"/>
                    </a:lnTo>
                    <a:lnTo>
                      <a:pt x="2947" y="667"/>
                    </a:lnTo>
                    <a:lnTo>
                      <a:pt x="2941" y="660"/>
                    </a:lnTo>
                    <a:lnTo>
                      <a:pt x="2935" y="642"/>
                    </a:lnTo>
                    <a:lnTo>
                      <a:pt x="2922" y="623"/>
                    </a:lnTo>
                    <a:lnTo>
                      <a:pt x="2922" y="617"/>
                    </a:lnTo>
                    <a:lnTo>
                      <a:pt x="2916" y="617"/>
                    </a:lnTo>
                    <a:lnTo>
                      <a:pt x="2873" y="580"/>
                    </a:lnTo>
                    <a:lnTo>
                      <a:pt x="2861" y="574"/>
                    </a:lnTo>
                    <a:lnTo>
                      <a:pt x="2861" y="574"/>
                    </a:lnTo>
                    <a:lnTo>
                      <a:pt x="2854" y="574"/>
                    </a:lnTo>
                    <a:lnTo>
                      <a:pt x="2854" y="574"/>
                    </a:lnTo>
                    <a:lnTo>
                      <a:pt x="2848" y="568"/>
                    </a:lnTo>
                    <a:lnTo>
                      <a:pt x="2848" y="562"/>
                    </a:lnTo>
                    <a:lnTo>
                      <a:pt x="2842" y="512"/>
                    </a:lnTo>
                    <a:lnTo>
                      <a:pt x="2842" y="500"/>
                    </a:lnTo>
                    <a:lnTo>
                      <a:pt x="2842" y="500"/>
                    </a:lnTo>
                    <a:lnTo>
                      <a:pt x="2836" y="494"/>
                    </a:lnTo>
                    <a:lnTo>
                      <a:pt x="2836" y="488"/>
                    </a:lnTo>
                    <a:lnTo>
                      <a:pt x="2830" y="420"/>
                    </a:lnTo>
                    <a:lnTo>
                      <a:pt x="2830" y="414"/>
                    </a:lnTo>
                    <a:lnTo>
                      <a:pt x="2817" y="383"/>
                    </a:lnTo>
                    <a:lnTo>
                      <a:pt x="2811" y="364"/>
                    </a:lnTo>
                    <a:lnTo>
                      <a:pt x="2811" y="364"/>
                    </a:lnTo>
                    <a:lnTo>
                      <a:pt x="2817" y="358"/>
                    </a:lnTo>
                    <a:lnTo>
                      <a:pt x="2817" y="358"/>
                    </a:lnTo>
                    <a:lnTo>
                      <a:pt x="2817" y="358"/>
                    </a:lnTo>
                    <a:lnTo>
                      <a:pt x="2817" y="358"/>
                    </a:lnTo>
                    <a:lnTo>
                      <a:pt x="2817" y="358"/>
                    </a:lnTo>
                    <a:lnTo>
                      <a:pt x="2811" y="352"/>
                    </a:lnTo>
                    <a:lnTo>
                      <a:pt x="2774" y="321"/>
                    </a:lnTo>
                    <a:lnTo>
                      <a:pt x="2774" y="315"/>
                    </a:lnTo>
                    <a:lnTo>
                      <a:pt x="2768" y="315"/>
                    </a:lnTo>
                    <a:lnTo>
                      <a:pt x="2762" y="315"/>
                    </a:lnTo>
                    <a:lnTo>
                      <a:pt x="2762" y="315"/>
                    </a:lnTo>
                    <a:lnTo>
                      <a:pt x="2762" y="315"/>
                    </a:lnTo>
                    <a:lnTo>
                      <a:pt x="2762" y="315"/>
                    </a:lnTo>
                    <a:lnTo>
                      <a:pt x="2762" y="315"/>
                    </a:lnTo>
                    <a:lnTo>
                      <a:pt x="2756" y="315"/>
                    </a:lnTo>
                    <a:lnTo>
                      <a:pt x="2756" y="315"/>
                    </a:lnTo>
                    <a:lnTo>
                      <a:pt x="2749" y="302"/>
                    </a:lnTo>
                    <a:lnTo>
                      <a:pt x="2743" y="302"/>
                    </a:lnTo>
                    <a:lnTo>
                      <a:pt x="2737" y="284"/>
                    </a:lnTo>
                    <a:lnTo>
                      <a:pt x="2712" y="309"/>
                    </a:lnTo>
                    <a:lnTo>
                      <a:pt x="2706" y="302"/>
                    </a:lnTo>
                    <a:lnTo>
                      <a:pt x="2700" y="302"/>
                    </a:lnTo>
                    <a:lnTo>
                      <a:pt x="2700" y="302"/>
                    </a:lnTo>
                    <a:lnTo>
                      <a:pt x="2694" y="315"/>
                    </a:lnTo>
                    <a:lnTo>
                      <a:pt x="2688" y="327"/>
                    </a:lnTo>
                    <a:lnTo>
                      <a:pt x="2675" y="339"/>
                    </a:lnTo>
                    <a:lnTo>
                      <a:pt x="2651" y="346"/>
                    </a:lnTo>
                    <a:lnTo>
                      <a:pt x="2644" y="358"/>
                    </a:lnTo>
                    <a:lnTo>
                      <a:pt x="2644" y="358"/>
                    </a:lnTo>
                    <a:lnTo>
                      <a:pt x="2638" y="377"/>
                    </a:lnTo>
                    <a:lnTo>
                      <a:pt x="2614" y="377"/>
                    </a:lnTo>
                    <a:lnTo>
                      <a:pt x="2614" y="377"/>
                    </a:lnTo>
                    <a:lnTo>
                      <a:pt x="2601" y="370"/>
                    </a:lnTo>
                    <a:lnTo>
                      <a:pt x="2589" y="358"/>
                    </a:lnTo>
                    <a:lnTo>
                      <a:pt x="2576" y="358"/>
                    </a:lnTo>
                    <a:lnTo>
                      <a:pt x="2552" y="358"/>
                    </a:lnTo>
                    <a:lnTo>
                      <a:pt x="2515" y="358"/>
                    </a:lnTo>
                    <a:lnTo>
                      <a:pt x="2508" y="358"/>
                    </a:lnTo>
                    <a:lnTo>
                      <a:pt x="2496" y="358"/>
                    </a:lnTo>
                    <a:lnTo>
                      <a:pt x="2484" y="358"/>
                    </a:lnTo>
                    <a:lnTo>
                      <a:pt x="2484" y="358"/>
                    </a:lnTo>
                    <a:lnTo>
                      <a:pt x="2484" y="352"/>
                    </a:lnTo>
                    <a:lnTo>
                      <a:pt x="2484" y="346"/>
                    </a:lnTo>
                    <a:lnTo>
                      <a:pt x="2484" y="346"/>
                    </a:lnTo>
                    <a:lnTo>
                      <a:pt x="2484" y="346"/>
                    </a:lnTo>
                    <a:lnTo>
                      <a:pt x="2484" y="346"/>
                    </a:lnTo>
                    <a:lnTo>
                      <a:pt x="2478" y="346"/>
                    </a:lnTo>
                    <a:lnTo>
                      <a:pt x="2478" y="346"/>
                    </a:lnTo>
                    <a:lnTo>
                      <a:pt x="2478" y="346"/>
                    </a:lnTo>
                    <a:lnTo>
                      <a:pt x="2478" y="346"/>
                    </a:lnTo>
                    <a:lnTo>
                      <a:pt x="2471" y="358"/>
                    </a:lnTo>
                    <a:lnTo>
                      <a:pt x="2471" y="358"/>
                    </a:lnTo>
                    <a:lnTo>
                      <a:pt x="2453" y="358"/>
                    </a:lnTo>
                    <a:lnTo>
                      <a:pt x="2441" y="358"/>
                    </a:lnTo>
                    <a:lnTo>
                      <a:pt x="2391" y="358"/>
                    </a:lnTo>
                    <a:lnTo>
                      <a:pt x="2360" y="358"/>
                    </a:lnTo>
                    <a:lnTo>
                      <a:pt x="2348" y="358"/>
                    </a:lnTo>
                    <a:lnTo>
                      <a:pt x="2329" y="358"/>
                    </a:lnTo>
                    <a:lnTo>
                      <a:pt x="2329" y="358"/>
                    </a:lnTo>
                    <a:lnTo>
                      <a:pt x="2323" y="358"/>
                    </a:lnTo>
                    <a:lnTo>
                      <a:pt x="2292" y="358"/>
                    </a:lnTo>
                    <a:lnTo>
                      <a:pt x="2280" y="358"/>
                    </a:lnTo>
                    <a:lnTo>
                      <a:pt x="2193" y="358"/>
                    </a:lnTo>
                    <a:lnTo>
                      <a:pt x="2187" y="358"/>
                    </a:lnTo>
                    <a:lnTo>
                      <a:pt x="2163" y="358"/>
                    </a:lnTo>
                    <a:lnTo>
                      <a:pt x="2095" y="358"/>
                    </a:lnTo>
                    <a:lnTo>
                      <a:pt x="2082" y="358"/>
                    </a:lnTo>
                    <a:lnTo>
                      <a:pt x="2082" y="358"/>
                    </a:lnTo>
                    <a:lnTo>
                      <a:pt x="2082" y="377"/>
                    </a:lnTo>
                    <a:lnTo>
                      <a:pt x="2082" y="457"/>
                    </a:lnTo>
                    <a:lnTo>
                      <a:pt x="2082" y="494"/>
                    </a:lnTo>
                    <a:lnTo>
                      <a:pt x="2076" y="494"/>
                    </a:lnTo>
                    <a:lnTo>
                      <a:pt x="2045" y="494"/>
                    </a:lnTo>
                    <a:lnTo>
                      <a:pt x="2039" y="494"/>
                    </a:lnTo>
                    <a:lnTo>
                      <a:pt x="2033" y="494"/>
                    </a:lnTo>
                    <a:lnTo>
                      <a:pt x="2020" y="488"/>
                    </a:lnTo>
                    <a:lnTo>
                      <a:pt x="2020" y="488"/>
                    </a:lnTo>
                    <a:lnTo>
                      <a:pt x="2020" y="494"/>
                    </a:lnTo>
                    <a:lnTo>
                      <a:pt x="2020" y="525"/>
                    </a:lnTo>
                    <a:lnTo>
                      <a:pt x="1983" y="500"/>
                    </a:lnTo>
                    <a:lnTo>
                      <a:pt x="1946" y="481"/>
                    </a:lnTo>
                    <a:lnTo>
                      <a:pt x="1915" y="463"/>
                    </a:lnTo>
                    <a:lnTo>
                      <a:pt x="1872" y="444"/>
                    </a:lnTo>
                    <a:lnTo>
                      <a:pt x="1854" y="432"/>
                    </a:lnTo>
                    <a:lnTo>
                      <a:pt x="1823" y="414"/>
                    </a:lnTo>
                    <a:lnTo>
                      <a:pt x="1786" y="395"/>
                    </a:lnTo>
                    <a:lnTo>
                      <a:pt x="1742" y="370"/>
                    </a:lnTo>
                    <a:lnTo>
                      <a:pt x="1712" y="352"/>
                    </a:lnTo>
                    <a:lnTo>
                      <a:pt x="1699" y="346"/>
                    </a:lnTo>
                    <a:lnTo>
                      <a:pt x="1674" y="333"/>
                    </a:lnTo>
                    <a:lnTo>
                      <a:pt x="1644" y="321"/>
                    </a:lnTo>
                    <a:lnTo>
                      <a:pt x="1625" y="309"/>
                    </a:lnTo>
                    <a:lnTo>
                      <a:pt x="1600" y="296"/>
                    </a:lnTo>
                    <a:lnTo>
                      <a:pt x="1569" y="284"/>
                    </a:lnTo>
                    <a:lnTo>
                      <a:pt x="1539" y="265"/>
                    </a:lnTo>
                    <a:lnTo>
                      <a:pt x="1526" y="259"/>
                    </a:lnTo>
                    <a:lnTo>
                      <a:pt x="1501" y="272"/>
                    </a:lnTo>
                    <a:lnTo>
                      <a:pt x="1471" y="290"/>
                    </a:lnTo>
                    <a:lnTo>
                      <a:pt x="1464" y="296"/>
                    </a:lnTo>
                    <a:lnTo>
                      <a:pt x="1415" y="321"/>
                    </a:lnTo>
                    <a:lnTo>
                      <a:pt x="1403" y="302"/>
                    </a:lnTo>
                    <a:lnTo>
                      <a:pt x="1378" y="284"/>
                    </a:lnTo>
                    <a:lnTo>
                      <a:pt x="1378" y="284"/>
                    </a:lnTo>
                    <a:lnTo>
                      <a:pt x="1372" y="284"/>
                    </a:lnTo>
                    <a:lnTo>
                      <a:pt x="1366" y="284"/>
                    </a:lnTo>
                    <a:lnTo>
                      <a:pt x="1366" y="278"/>
                    </a:lnTo>
                    <a:lnTo>
                      <a:pt x="1341" y="272"/>
                    </a:lnTo>
                    <a:lnTo>
                      <a:pt x="1298" y="265"/>
                    </a:lnTo>
                    <a:lnTo>
                      <a:pt x="1291" y="259"/>
                    </a:lnTo>
                    <a:lnTo>
                      <a:pt x="1279" y="259"/>
                    </a:lnTo>
                    <a:lnTo>
                      <a:pt x="1242" y="278"/>
                    </a:lnTo>
                    <a:lnTo>
                      <a:pt x="1199" y="302"/>
                    </a:lnTo>
                    <a:lnTo>
                      <a:pt x="1193" y="309"/>
                    </a:lnTo>
                    <a:lnTo>
                      <a:pt x="1162" y="327"/>
                    </a:lnTo>
                    <a:lnTo>
                      <a:pt x="1137" y="346"/>
                    </a:lnTo>
                    <a:lnTo>
                      <a:pt x="1106" y="364"/>
                    </a:lnTo>
                    <a:lnTo>
                      <a:pt x="1075" y="389"/>
                    </a:lnTo>
                    <a:lnTo>
                      <a:pt x="1032" y="414"/>
                    </a:lnTo>
                    <a:lnTo>
                      <a:pt x="995" y="438"/>
                    </a:lnTo>
                    <a:lnTo>
                      <a:pt x="970" y="463"/>
                    </a:lnTo>
                    <a:lnTo>
                      <a:pt x="945" y="481"/>
                    </a:lnTo>
                    <a:lnTo>
                      <a:pt x="915" y="506"/>
                    </a:lnTo>
                    <a:lnTo>
                      <a:pt x="896" y="531"/>
                    </a:lnTo>
                    <a:lnTo>
                      <a:pt x="896" y="531"/>
                    </a:lnTo>
                    <a:lnTo>
                      <a:pt x="877" y="531"/>
                    </a:lnTo>
                    <a:lnTo>
                      <a:pt x="840" y="537"/>
                    </a:lnTo>
                    <a:lnTo>
                      <a:pt x="797" y="549"/>
                    </a:lnTo>
                    <a:lnTo>
                      <a:pt x="785" y="549"/>
                    </a:lnTo>
                    <a:lnTo>
                      <a:pt x="742" y="555"/>
                    </a:lnTo>
                    <a:lnTo>
                      <a:pt x="735" y="549"/>
                    </a:lnTo>
                    <a:lnTo>
                      <a:pt x="729" y="549"/>
                    </a:lnTo>
                    <a:lnTo>
                      <a:pt x="729" y="549"/>
                    </a:lnTo>
                    <a:lnTo>
                      <a:pt x="729" y="549"/>
                    </a:lnTo>
                    <a:lnTo>
                      <a:pt x="729" y="543"/>
                    </a:lnTo>
                    <a:lnTo>
                      <a:pt x="735" y="537"/>
                    </a:lnTo>
                    <a:lnTo>
                      <a:pt x="735" y="537"/>
                    </a:lnTo>
                    <a:lnTo>
                      <a:pt x="735" y="531"/>
                    </a:lnTo>
                    <a:lnTo>
                      <a:pt x="735" y="506"/>
                    </a:lnTo>
                    <a:lnTo>
                      <a:pt x="729" y="500"/>
                    </a:lnTo>
                    <a:lnTo>
                      <a:pt x="729" y="500"/>
                    </a:lnTo>
                    <a:lnTo>
                      <a:pt x="717" y="494"/>
                    </a:lnTo>
                    <a:lnTo>
                      <a:pt x="717" y="494"/>
                    </a:lnTo>
                    <a:lnTo>
                      <a:pt x="704" y="494"/>
                    </a:lnTo>
                    <a:lnTo>
                      <a:pt x="698" y="494"/>
                    </a:lnTo>
                    <a:lnTo>
                      <a:pt x="692" y="488"/>
                    </a:lnTo>
                    <a:lnTo>
                      <a:pt x="686" y="488"/>
                    </a:lnTo>
                    <a:lnTo>
                      <a:pt x="655" y="475"/>
                    </a:lnTo>
                    <a:lnTo>
                      <a:pt x="649" y="469"/>
                    </a:lnTo>
                    <a:lnTo>
                      <a:pt x="649" y="469"/>
                    </a:lnTo>
                    <a:lnTo>
                      <a:pt x="643" y="463"/>
                    </a:lnTo>
                    <a:lnTo>
                      <a:pt x="612" y="432"/>
                    </a:lnTo>
                    <a:lnTo>
                      <a:pt x="612" y="420"/>
                    </a:lnTo>
                    <a:lnTo>
                      <a:pt x="612" y="420"/>
                    </a:lnTo>
                    <a:lnTo>
                      <a:pt x="593" y="407"/>
                    </a:lnTo>
                    <a:lnTo>
                      <a:pt x="587" y="401"/>
                    </a:lnTo>
                    <a:lnTo>
                      <a:pt x="550" y="383"/>
                    </a:lnTo>
                    <a:lnTo>
                      <a:pt x="538" y="370"/>
                    </a:lnTo>
                    <a:lnTo>
                      <a:pt x="531" y="364"/>
                    </a:lnTo>
                    <a:lnTo>
                      <a:pt x="507" y="352"/>
                    </a:lnTo>
                    <a:lnTo>
                      <a:pt x="488" y="339"/>
                    </a:lnTo>
                    <a:lnTo>
                      <a:pt x="464" y="321"/>
                    </a:lnTo>
                    <a:lnTo>
                      <a:pt x="451" y="309"/>
                    </a:lnTo>
                    <a:lnTo>
                      <a:pt x="426" y="290"/>
                    </a:lnTo>
                    <a:lnTo>
                      <a:pt x="408" y="278"/>
                    </a:lnTo>
                    <a:lnTo>
                      <a:pt x="383" y="259"/>
                    </a:lnTo>
                    <a:lnTo>
                      <a:pt x="365" y="247"/>
                    </a:lnTo>
                    <a:lnTo>
                      <a:pt x="340" y="228"/>
                    </a:lnTo>
                    <a:lnTo>
                      <a:pt x="321" y="216"/>
                    </a:lnTo>
                    <a:lnTo>
                      <a:pt x="284" y="185"/>
                    </a:lnTo>
                    <a:lnTo>
                      <a:pt x="260" y="173"/>
                    </a:lnTo>
                    <a:lnTo>
                      <a:pt x="241" y="161"/>
                    </a:lnTo>
                    <a:lnTo>
                      <a:pt x="241" y="161"/>
                    </a:lnTo>
                    <a:lnTo>
                      <a:pt x="235" y="154"/>
                    </a:lnTo>
                    <a:lnTo>
                      <a:pt x="210" y="136"/>
                    </a:lnTo>
                    <a:lnTo>
                      <a:pt x="179" y="117"/>
                    </a:lnTo>
                    <a:lnTo>
                      <a:pt x="148" y="99"/>
                    </a:lnTo>
                    <a:lnTo>
                      <a:pt x="124" y="80"/>
                    </a:lnTo>
                    <a:lnTo>
                      <a:pt x="93" y="62"/>
                    </a:lnTo>
                    <a:lnTo>
                      <a:pt x="62" y="43"/>
                    </a:lnTo>
                    <a:lnTo>
                      <a:pt x="31" y="25"/>
                    </a:lnTo>
                    <a:lnTo>
                      <a:pt x="0" y="0"/>
                    </a:lnTo>
                    <a:lnTo>
                      <a:pt x="0" y="0"/>
                    </a:lnTo>
                    <a:lnTo>
                      <a:pt x="0" y="6"/>
                    </a:lnTo>
                    <a:lnTo>
                      <a:pt x="0" y="93"/>
                    </a:lnTo>
                    <a:lnTo>
                      <a:pt x="0" y="784"/>
                    </a:lnTo>
                    <a:lnTo>
                      <a:pt x="0" y="1031"/>
                    </a:lnTo>
                    <a:lnTo>
                      <a:pt x="0" y="1037"/>
                    </a:lnTo>
                    <a:lnTo>
                      <a:pt x="6" y="1037"/>
                    </a:lnTo>
                    <a:lnTo>
                      <a:pt x="12" y="1037"/>
                    </a:lnTo>
                    <a:lnTo>
                      <a:pt x="19" y="1043"/>
                    </a:lnTo>
                    <a:lnTo>
                      <a:pt x="19" y="1043"/>
                    </a:lnTo>
                    <a:lnTo>
                      <a:pt x="19" y="1043"/>
                    </a:lnTo>
                    <a:lnTo>
                      <a:pt x="19" y="1043"/>
                    </a:lnTo>
                    <a:lnTo>
                      <a:pt x="6" y="1049"/>
                    </a:lnTo>
                    <a:lnTo>
                      <a:pt x="6" y="1049"/>
                    </a:lnTo>
                    <a:lnTo>
                      <a:pt x="0" y="1062"/>
                    </a:lnTo>
                    <a:lnTo>
                      <a:pt x="0" y="1068"/>
                    </a:lnTo>
                    <a:lnTo>
                      <a:pt x="0" y="1068"/>
                    </a:lnTo>
                    <a:lnTo>
                      <a:pt x="0" y="1068"/>
                    </a:lnTo>
                    <a:lnTo>
                      <a:pt x="6" y="1068"/>
                    </a:lnTo>
                    <a:lnTo>
                      <a:pt x="12" y="1062"/>
                    </a:lnTo>
                    <a:lnTo>
                      <a:pt x="19" y="1062"/>
                    </a:lnTo>
                    <a:lnTo>
                      <a:pt x="25" y="1062"/>
                    </a:lnTo>
                    <a:lnTo>
                      <a:pt x="25" y="1068"/>
                    </a:lnTo>
                    <a:lnTo>
                      <a:pt x="25" y="1074"/>
                    </a:lnTo>
                    <a:lnTo>
                      <a:pt x="31" y="1099"/>
                    </a:lnTo>
                    <a:lnTo>
                      <a:pt x="43" y="1105"/>
                    </a:lnTo>
                    <a:lnTo>
                      <a:pt x="43" y="1105"/>
                    </a:lnTo>
                    <a:lnTo>
                      <a:pt x="43" y="1111"/>
                    </a:lnTo>
                    <a:lnTo>
                      <a:pt x="50" y="1111"/>
                    </a:lnTo>
                    <a:lnTo>
                      <a:pt x="43" y="1117"/>
                    </a:lnTo>
                    <a:lnTo>
                      <a:pt x="31" y="1129"/>
                    </a:lnTo>
                    <a:lnTo>
                      <a:pt x="37" y="1142"/>
                    </a:lnTo>
                    <a:lnTo>
                      <a:pt x="37" y="1142"/>
                    </a:lnTo>
                    <a:lnTo>
                      <a:pt x="31" y="1148"/>
                    </a:lnTo>
                    <a:lnTo>
                      <a:pt x="31" y="1154"/>
                    </a:lnTo>
                    <a:lnTo>
                      <a:pt x="31" y="1154"/>
                    </a:lnTo>
                    <a:lnTo>
                      <a:pt x="31" y="1160"/>
                    </a:lnTo>
                    <a:lnTo>
                      <a:pt x="37" y="1160"/>
                    </a:lnTo>
                    <a:lnTo>
                      <a:pt x="50" y="1173"/>
                    </a:lnTo>
                    <a:lnTo>
                      <a:pt x="62" y="1210"/>
                    </a:lnTo>
                    <a:lnTo>
                      <a:pt x="62" y="1216"/>
                    </a:lnTo>
                    <a:lnTo>
                      <a:pt x="62" y="1228"/>
                    </a:lnTo>
                    <a:lnTo>
                      <a:pt x="56" y="1222"/>
                    </a:lnTo>
                    <a:lnTo>
                      <a:pt x="43" y="1222"/>
                    </a:lnTo>
                    <a:lnTo>
                      <a:pt x="37" y="1222"/>
                    </a:lnTo>
                    <a:lnTo>
                      <a:pt x="31" y="1222"/>
                    </a:lnTo>
                    <a:lnTo>
                      <a:pt x="31" y="1222"/>
                    </a:lnTo>
                    <a:lnTo>
                      <a:pt x="31" y="1222"/>
                    </a:lnTo>
                    <a:lnTo>
                      <a:pt x="25" y="1222"/>
                    </a:lnTo>
                    <a:lnTo>
                      <a:pt x="31" y="1234"/>
                    </a:lnTo>
                    <a:lnTo>
                      <a:pt x="37" y="1240"/>
                    </a:lnTo>
                    <a:lnTo>
                      <a:pt x="43" y="1253"/>
                    </a:lnTo>
                    <a:lnTo>
                      <a:pt x="37" y="1265"/>
                    </a:lnTo>
                    <a:lnTo>
                      <a:pt x="37" y="1265"/>
                    </a:lnTo>
                    <a:lnTo>
                      <a:pt x="31" y="1277"/>
                    </a:lnTo>
                    <a:lnTo>
                      <a:pt x="12" y="1277"/>
                    </a:lnTo>
                    <a:lnTo>
                      <a:pt x="0" y="1271"/>
                    </a:lnTo>
                    <a:lnTo>
                      <a:pt x="0" y="1284"/>
                    </a:lnTo>
                    <a:lnTo>
                      <a:pt x="0" y="1450"/>
                    </a:lnTo>
                    <a:lnTo>
                      <a:pt x="56" y="1475"/>
                    </a:lnTo>
                    <a:lnTo>
                      <a:pt x="56" y="1475"/>
                    </a:lnTo>
                    <a:lnTo>
                      <a:pt x="62" y="1475"/>
                    </a:lnTo>
                    <a:lnTo>
                      <a:pt x="68" y="1475"/>
                    </a:lnTo>
                    <a:lnTo>
                      <a:pt x="68" y="1475"/>
                    </a:lnTo>
                    <a:lnTo>
                      <a:pt x="74" y="1475"/>
                    </a:lnTo>
                    <a:lnTo>
                      <a:pt x="74" y="1475"/>
                    </a:lnTo>
                    <a:lnTo>
                      <a:pt x="87" y="1469"/>
                    </a:lnTo>
                    <a:lnTo>
                      <a:pt x="124" y="1456"/>
                    </a:lnTo>
                    <a:lnTo>
                      <a:pt x="130" y="1450"/>
                    </a:lnTo>
                    <a:lnTo>
                      <a:pt x="136" y="1450"/>
                    </a:lnTo>
                    <a:lnTo>
                      <a:pt x="155" y="1444"/>
                    </a:lnTo>
                    <a:lnTo>
                      <a:pt x="155" y="1444"/>
                    </a:lnTo>
                    <a:lnTo>
                      <a:pt x="161" y="1438"/>
                    </a:lnTo>
                    <a:lnTo>
                      <a:pt x="161" y="1438"/>
                    </a:lnTo>
                    <a:lnTo>
                      <a:pt x="179" y="1432"/>
                    </a:lnTo>
                    <a:lnTo>
                      <a:pt x="204" y="1426"/>
                    </a:lnTo>
                    <a:lnTo>
                      <a:pt x="216" y="1426"/>
                    </a:lnTo>
                    <a:lnTo>
                      <a:pt x="229" y="1426"/>
                    </a:lnTo>
                    <a:lnTo>
                      <a:pt x="229" y="1426"/>
                    </a:lnTo>
                    <a:lnTo>
                      <a:pt x="235" y="1426"/>
                    </a:lnTo>
                    <a:lnTo>
                      <a:pt x="235" y="1426"/>
                    </a:lnTo>
                    <a:lnTo>
                      <a:pt x="278" y="1426"/>
                    </a:lnTo>
                    <a:lnTo>
                      <a:pt x="291" y="1419"/>
                    </a:lnTo>
                    <a:lnTo>
                      <a:pt x="291" y="1419"/>
                    </a:lnTo>
                    <a:lnTo>
                      <a:pt x="284" y="1419"/>
                    </a:lnTo>
                    <a:lnTo>
                      <a:pt x="284" y="1419"/>
                    </a:lnTo>
                    <a:lnTo>
                      <a:pt x="278" y="1419"/>
                    </a:lnTo>
                    <a:lnTo>
                      <a:pt x="247" y="1426"/>
                    </a:lnTo>
                    <a:lnTo>
                      <a:pt x="247" y="1419"/>
                    </a:lnTo>
                    <a:lnTo>
                      <a:pt x="272" y="1419"/>
                    </a:lnTo>
                    <a:lnTo>
                      <a:pt x="272" y="1419"/>
                    </a:lnTo>
                    <a:lnTo>
                      <a:pt x="303" y="1413"/>
                    </a:lnTo>
                    <a:lnTo>
                      <a:pt x="303" y="1413"/>
                    </a:lnTo>
                    <a:lnTo>
                      <a:pt x="303" y="1413"/>
                    </a:lnTo>
                    <a:lnTo>
                      <a:pt x="309" y="1419"/>
                    </a:lnTo>
                    <a:lnTo>
                      <a:pt x="309" y="1419"/>
                    </a:lnTo>
                    <a:lnTo>
                      <a:pt x="303" y="1419"/>
                    </a:lnTo>
                    <a:lnTo>
                      <a:pt x="303" y="1419"/>
                    </a:lnTo>
                    <a:lnTo>
                      <a:pt x="309" y="1426"/>
                    </a:lnTo>
                    <a:lnTo>
                      <a:pt x="309" y="1426"/>
                    </a:lnTo>
                    <a:lnTo>
                      <a:pt x="309" y="1426"/>
                    </a:lnTo>
                    <a:lnTo>
                      <a:pt x="328" y="1426"/>
                    </a:lnTo>
                    <a:lnTo>
                      <a:pt x="328" y="1432"/>
                    </a:lnTo>
                    <a:lnTo>
                      <a:pt x="334" y="1432"/>
                    </a:lnTo>
                    <a:lnTo>
                      <a:pt x="334" y="1426"/>
                    </a:lnTo>
                    <a:lnTo>
                      <a:pt x="334" y="1426"/>
                    </a:lnTo>
                    <a:lnTo>
                      <a:pt x="334" y="1426"/>
                    </a:lnTo>
                    <a:lnTo>
                      <a:pt x="334" y="1419"/>
                    </a:lnTo>
                    <a:lnTo>
                      <a:pt x="334" y="1419"/>
                    </a:lnTo>
                    <a:lnTo>
                      <a:pt x="340" y="1413"/>
                    </a:lnTo>
                    <a:lnTo>
                      <a:pt x="358" y="1432"/>
                    </a:lnTo>
                    <a:lnTo>
                      <a:pt x="346" y="1426"/>
                    </a:lnTo>
                    <a:lnTo>
                      <a:pt x="340" y="1426"/>
                    </a:lnTo>
                    <a:lnTo>
                      <a:pt x="340" y="1426"/>
                    </a:lnTo>
                    <a:lnTo>
                      <a:pt x="334" y="1426"/>
                    </a:lnTo>
                    <a:lnTo>
                      <a:pt x="334" y="1432"/>
                    </a:lnTo>
                    <a:lnTo>
                      <a:pt x="340" y="1432"/>
                    </a:lnTo>
                    <a:lnTo>
                      <a:pt x="340" y="1432"/>
                    </a:lnTo>
                    <a:lnTo>
                      <a:pt x="340" y="1432"/>
                    </a:lnTo>
                    <a:lnTo>
                      <a:pt x="346" y="1432"/>
                    </a:lnTo>
                    <a:lnTo>
                      <a:pt x="346" y="1432"/>
                    </a:lnTo>
                    <a:lnTo>
                      <a:pt x="346" y="1432"/>
                    </a:lnTo>
                    <a:lnTo>
                      <a:pt x="352" y="1432"/>
                    </a:lnTo>
                    <a:lnTo>
                      <a:pt x="352" y="1432"/>
                    </a:lnTo>
                    <a:lnTo>
                      <a:pt x="377" y="1438"/>
                    </a:lnTo>
                    <a:lnTo>
                      <a:pt x="396" y="1444"/>
                    </a:lnTo>
                    <a:lnTo>
                      <a:pt x="402" y="1444"/>
                    </a:lnTo>
                    <a:lnTo>
                      <a:pt x="408" y="1450"/>
                    </a:lnTo>
                    <a:lnTo>
                      <a:pt x="408" y="1450"/>
                    </a:lnTo>
                    <a:lnTo>
                      <a:pt x="414" y="1450"/>
                    </a:lnTo>
                    <a:lnTo>
                      <a:pt x="433" y="1438"/>
                    </a:lnTo>
                    <a:lnTo>
                      <a:pt x="439" y="1438"/>
                    </a:lnTo>
                    <a:lnTo>
                      <a:pt x="439" y="1438"/>
                    </a:lnTo>
                    <a:lnTo>
                      <a:pt x="433" y="1438"/>
                    </a:lnTo>
                    <a:lnTo>
                      <a:pt x="451" y="1432"/>
                    </a:lnTo>
                    <a:lnTo>
                      <a:pt x="482" y="1426"/>
                    </a:lnTo>
                    <a:lnTo>
                      <a:pt x="488" y="1426"/>
                    </a:lnTo>
                    <a:lnTo>
                      <a:pt x="488" y="1419"/>
                    </a:lnTo>
                    <a:lnTo>
                      <a:pt x="501" y="1413"/>
                    </a:lnTo>
                    <a:lnTo>
                      <a:pt x="513" y="1413"/>
                    </a:lnTo>
                    <a:lnTo>
                      <a:pt x="544" y="1395"/>
                    </a:lnTo>
                    <a:lnTo>
                      <a:pt x="556" y="1389"/>
                    </a:lnTo>
                    <a:lnTo>
                      <a:pt x="556" y="1389"/>
                    </a:lnTo>
                    <a:lnTo>
                      <a:pt x="562" y="1389"/>
                    </a:lnTo>
                    <a:lnTo>
                      <a:pt x="562" y="1389"/>
                    </a:lnTo>
                    <a:lnTo>
                      <a:pt x="569" y="1389"/>
                    </a:lnTo>
                    <a:lnTo>
                      <a:pt x="581" y="1389"/>
                    </a:lnTo>
                    <a:lnTo>
                      <a:pt x="581" y="1389"/>
                    </a:lnTo>
                    <a:lnTo>
                      <a:pt x="575" y="1389"/>
                    </a:lnTo>
                    <a:lnTo>
                      <a:pt x="575" y="1382"/>
                    </a:lnTo>
                    <a:lnTo>
                      <a:pt x="575" y="1382"/>
                    </a:lnTo>
                    <a:lnTo>
                      <a:pt x="575" y="1382"/>
                    </a:lnTo>
                    <a:lnTo>
                      <a:pt x="575" y="1376"/>
                    </a:lnTo>
                    <a:lnTo>
                      <a:pt x="575" y="1376"/>
                    </a:lnTo>
                    <a:lnTo>
                      <a:pt x="575" y="1382"/>
                    </a:lnTo>
                    <a:lnTo>
                      <a:pt x="581" y="1382"/>
                    </a:lnTo>
                    <a:lnTo>
                      <a:pt x="581" y="1382"/>
                    </a:lnTo>
                    <a:lnTo>
                      <a:pt x="581" y="1382"/>
                    </a:lnTo>
                    <a:lnTo>
                      <a:pt x="581" y="1389"/>
                    </a:lnTo>
                    <a:lnTo>
                      <a:pt x="587" y="1389"/>
                    </a:lnTo>
                    <a:lnTo>
                      <a:pt x="587" y="1389"/>
                    </a:lnTo>
                    <a:lnTo>
                      <a:pt x="593" y="1389"/>
                    </a:lnTo>
                    <a:lnTo>
                      <a:pt x="593" y="1389"/>
                    </a:lnTo>
                    <a:lnTo>
                      <a:pt x="593" y="1389"/>
                    </a:lnTo>
                    <a:lnTo>
                      <a:pt x="599" y="1389"/>
                    </a:lnTo>
                    <a:lnTo>
                      <a:pt x="599" y="1389"/>
                    </a:lnTo>
                    <a:lnTo>
                      <a:pt x="599" y="1382"/>
                    </a:lnTo>
                    <a:lnTo>
                      <a:pt x="599" y="1382"/>
                    </a:lnTo>
                    <a:lnTo>
                      <a:pt x="599" y="1382"/>
                    </a:lnTo>
                    <a:lnTo>
                      <a:pt x="599" y="1382"/>
                    </a:lnTo>
                    <a:lnTo>
                      <a:pt x="599" y="1376"/>
                    </a:lnTo>
                    <a:lnTo>
                      <a:pt x="599" y="1376"/>
                    </a:lnTo>
                    <a:lnTo>
                      <a:pt x="606" y="1370"/>
                    </a:lnTo>
                    <a:lnTo>
                      <a:pt x="606" y="1370"/>
                    </a:lnTo>
                    <a:lnTo>
                      <a:pt x="612" y="1370"/>
                    </a:lnTo>
                    <a:lnTo>
                      <a:pt x="637" y="1364"/>
                    </a:lnTo>
                    <a:lnTo>
                      <a:pt x="655" y="1358"/>
                    </a:lnTo>
                    <a:lnTo>
                      <a:pt x="692" y="1358"/>
                    </a:lnTo>
                    <a:lnTo>
                      <a:pt x="704" y="1352"/>
                    </a:lnTo>
                    <a:lnTo>
                      <a:pt x="717" y="1352"/>
                    </a:lnTo>
                    <a:lnTo>
                      <a:pt x="717" y="1352"/>
                    </a:lnTo>
                    <a:lnTo>
                      <a:pt x="723" y="1352"/>
                    </a:lnTo>
                    <a:lnTo>
                      <a:pt x="723" y="1352"/>
                    </a:lnTo>
                    <a:lnTo>
                      <a:pt x="735" y="1352"/>
                    </a:lnTo>
                    <a:lnTo>
                      <a:pt x="742" y="1352"/>
                    </a:lnTo>
                    <a:lnTo>
                      <a:pt x="748" y="1352"/>
                    </a:lnTo>
                    <a:lnTo>
                      <a:pt x="748" y="1352"/>
                    </a:lnTo>
                    <a:lnTo>
                      <a:pt x="748" y="1352"/>
                    </a:lnTo>
                    <a:lnTo>
                      <a:pt x="748" y="1345"/>
                    </a:lnTo>
                    <a:lnTo>
                      <a:pt x="748" y="1339"/>
                    </a:lnTo>
                    <a:lnTo>
                      <a:pt x="754" y="1339"/>
                    </a:lnTo>
                    <a:lnTo>
                      <a:pt x="754" y="1345"/>
                    </a:lnTo>
                    <a:lnTo>
                      <a:pt x="760" y="1339"/>
                    </a:lnTo>
                    <a:lnTo>
                      <a:pt x="766" y="1339"/>
                    </a:lnTo>
                    <a:lnTo>
                      <a:pt x="809" y="1352"/>
                    </a:lnTo>
                    <a:lnTo>
                      <a:pt x="809" y="1352"/>
                    </a:lnTo>
                    <a:lnTo>
                      <a:pt x="816" y="1358"/>
                    </a:lnTo>
                    <a:lnTo>
                      <a:pt x="828" y="1364"/>
                    </a:lnTo>
                    <a:lnTo>
                      <a:pt x="834" y="1370"/>
                    </a:lnTo>
                    <a:lnTo>
                      <a:pt x="840" y="1376"/>
                    </a:lnTo>
                    <a:lnTo>
                      <a:pt x="840" y="1376"/>
                    </a:lnTo>
                    <a:lnTo>
                      <a:pt x="847" y="1382"/>
                    </a:lnTo>
                    <a:lnTo>
                      <a:pt x="853" y="1382"/>
                    </a:lnTo>
                    <a:lnTo>
                      <a:pt x="865" y="1382"/>
                    </a:lnTo>
                    <a:lnTo>
                      <a:pt x="853" y="1389"/>
                    </a:lnTo>
                    <a:lnTo>
                      <a:pt x="853" y="1389"/>
                    </a:lnTo>
                    <a:lnTo>
                      <a:pt x="853" y="1389"/>
                    </a:lnTo>
                    <a:lnTo>
                      <a:pt x="853" y="1395"/>
                    </a:lnTo>
                    <a:lnTo>
                      <a:pt x="853" y="1395"/>
                    </a:lnTo>
                    <a:lnTo>
                      <a:pt x="853" y="1401"/>
                    </a:lnTo>
                    <a:lnTo>
                      <a:pt x="859" y="1401"/>
                    </a:lnTo>
                    <a:lnTo>
                      <a:pt x="859" y="1401"/>
                    </a:lnTo>
                    <a:lnTo>
                      <a:pt x="865" y="1401"/>
                    </a:lnTo>
                    <a:lnTo>
                      <a:pt x="865" y="1395"/>
                    </a:lnTo>
                    <a:lnTo>
                      <a:pt x="865" y="1395"/>
                    </a:lnTo>
                    <a:lnTo>
                      <a:pt x="877" y="1401"/>
                    </a:lnTo>
                    <a:lnTo>
                      <a:pt x="865" y="1401"/>
                    </a:lnTo>
                    <a:lnTo>
                      <a:pt x="865" y="1401"/>
                    </a:lnTo>
                    <a:lnTo>
                      <a:pt x="865" y="1401"/>
                    </a:lnTo>
                    <a:lnTo>
                      <a:pt x="859" y="1401"/>
                    </a:lnTo>
                    <a:lnTo>
                      <a:pt x="859" y="1401"/>
                    </a:lnTo>
                    <a:lnTo>
                      <a:pt x="859" y="1401"/>
                    </a:lnTo>
                    <a:lnTo>
                      <a:pt x="859" y="1407"/>
                    </a:lnTo>
                    <a:lnTo>
                      <a:pt x="859" y="1407"/>
                    </a:lnTo>
                    <a:lnTo>
                      <a:pt x="859" y="1407"/>
                    </a:lnTo>
                    <a:lnTo>
                      <a:pt x="859" y="1413"/>
                    </a:lnTo>
                    <a:lnTo>
                      <a:pt x="865" y="1413"/>
                    </a:lnTo>
                    <a:lnTo>
                      <a:pt x="871" y="1413"/>
                    </a:lnTo>
                    <a:lnTo>
                      <a:pt x="871" y="1413"/>
                    </a:lnTo>
                    <a:lnTo>
                      <a:pt x="871" y="1413"/>
                    </a:lnTo>
                    <a:lnTo>
                      <a:pt x="871" y="1413"/>
                    </a:lnTo>
                    <a:lnTo>
                      <a:pt x="884" y="1413"/>
                    </a:lnTo>
                    <a:lnTo>
                      <a:pt x="877" y="1413"/>
                    </a:lnTo>
                    <a:lnTo>
                      <a:pt x="871" y="1426"/>
                    </a:lnTo>
                    <a:lnTo>
                      <a:pt x="877" y="1426"/>
                    </a:lnTo>
                    <a:lnTo>
                      <a:pt x="877" y="1426"/>
                    </a:lnTo>
                    <a:lnTo>
                      <a:pt x="877" y="1432"/>
                    </a:lnTo>
                    <a:lnTo>
                      <a:pt x="877" y="1444"/>
                    </a:lnTo>
                    <a:lnTo>
                      <a:pt x="877" y="1444"/>
                    </a:lnTo>
                    <a:lnTo>
                      <a:pt x="884" y="1456"/>
                    </a:lnTo>
                    <a:lnTo>
                      <a:pt x="884" y="1456"/>
                    </a:lnTo>
                    <a:lnTo>
                      <a:pt x="3503" y="1456"/>
                    </a:lnTo>
                    <a:close/>
                    <a:moveTo>
                      <a:pt x="538" y="1062"/>
                    </a:moveTo>
                    <a:lnTo>
                      <a:pt x="538" y="1062"/>
                    </a:lnTo>
                    <a:lnTo>
                      <a:pt x="525" y="1055"/>
                    </a:lnTo>
                    <a:lnTo>
                      <a:pt x="538" y="1062"/>
                    </a:lnTo>
                    <a:lnTo>
                      <a:pt x="538" y="1062"/>
                    </a:lnTo>
                    <a:lnTo>
                      <a:pt x="538" y="1062"/>
                    </a:lnTo>
                    <a:lnTo>
                      <a:pt x="538" y="1062"/>
                    </a:lnTo>
                    <a:close/>
                    <a:moveTo>
                      <a:pt x="3163" y="969"/>
                    </a:moveTo>
                    <a:lnTo>
                      <a:pt x="3163" y="969"/>
                    </a:lnTo>
                    <a:lnTo>
                      <a:pt x="3163" y="969"/>
                    </a:lnTo>
                    <a:lnTo>
                      <a:pt x="3163" y="969"/>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7" name="Freeform 163"/>
              <p:cNvSpPr>
                <a:spLocks noEditPoints="1"/>
              </p:cNvSpPr>
              <p:nvPr/>
            </p:nvSpPr>
            <p:spPr bwMode="auto">
              <a:xfrm>
                <a:off x="3179" y="1159"/>
                <a:ext cx="4603" cy="3190"/>
              </a:xfrm>
              <a:custGeom>
                <a:avLst/>
                <a:gdLst>
                  <a:gd name="T0" fmla="*/ 4164 w 4603"/>
                  <a:gd name="T1" fmla="*/ 438 h 3190"/>
                  <a:gd name="T2" fmla="*/ 3695 w 4603"/>
                  <a:gd name="T3" fmla="*/ 648 h 3190"/>
                  <a:gd name="T4" fmla="*/ 3095 w 4603"/>
                  <a:gd name="T5" fmla="*/ 407 h 3190"/>
                  <a:gd name="T6" fmla="*/ 2885 w 4603"/>
                  <a:gd name="T7" fmla="*/ 204 h 3190"/>
                  <a:gd name="T8" fmla="*/ 2644 w 4603"/>
                  <a:gd name="T9" fmla="*/ 25 h 3190"/>
                  <a:gd name="T10" fmla="*/ 2484 w 4603"/>
                  <a:gd name="T11" fmla="*/ 204 h 3190"/>
                  <a:gd name="T12" fmla="*/ 2391 w 4603"/>
                  <a:gd name="T13" fmla="*/ 352 h 3190"/>
                  <a:gd name="T14" fmla="*/ 2255 w 4603"/>
                  <a:gd name="T15" fmla="*/ 481 h 3190"/>
                  <a:gd name="T16" fmla="*/ 2107 w 4603"/>
                  <a:gd name="T17" fmla="*/ 710 h 3190"/>
                  <a:gd name="T18" fmla="*/ 1841 w 4603"/>
                  <a:gd name="T19" fmla="*/ 839 h 3190"/>
                  <a:gd name="T20" fmla="*/ 1829 w 4603"/>
                  <a:gd name="T21" fmla="*/ 1012 h 3190"/>
                  <a:gd name="T22" fmla="*/ 1693 w 4603"/>
                  <a:gd name="T23" fmla="*/ 957 h 3190"/>
                  <a:gd name="T24" fmla="*/ 1495 w 4603"/>
                  <a:gd name="T25" fmla="*/ 1031 h 3190"/>
                  <a:gd name="T26" fmla="*/ 1267 w 4603"/>
                  <a:gd name="T27" fmla="*/ 1086 h 3190"/>
                  <a:gd name="T28" fmla="*/ 877 w 4603"/>
                  <a:gd name="T29" fmla="*/ 969 h 3190"/>
                  <a:gd name="T30" fmla="*/ 612 w 4603"/>
                  <a:gd name="T31" fmla="*/ 1012 h 3190"/>
                  <a:gd name="T32" fmla="*/ 433 w 4603"/>
                  <a:gd name="T33" fmla="*/ 1049 h 3190"/>
                  <a:gd name="T34" fmla="*/ 253 w 4603"/>
                  <a:gd name="T35" fmla="*/ 876 h 3190"/>
                  <a:gd name="T36" fmla="*/ 31 w 4603"/>
                  <a:gd name="T37" fmla="*/ 821 h 3190"/>
                  <a:gd name="T38" fmla="*/ 117 w 4603"/>
                  <a:gd name="T39" fmla="*/ 1173 h 3190"/>
                  <a:gd name="T40" fmla="*/ 303 w 4603"/>
                  <a:gd name="T41" fmla="*/ 1524 h 3190"/>
                  <a:gd name="T42" fmla="*/ 494 w 4603"/>
                  <a:gd name="T43" fmla="*/ 1697 h 3190"/>
                  <a:gd name="T44" fmla="*/ 803 w 4603"/>
                  <a:gd name="T45" fmla="*/ 1771 h 3190"/>
                  <a:gd name="T46" fmla="*/ 1285 w 4603"/>
                  <a:gd name="T47" fmla="*/ 1870 h 3190"/>
                  <a:gd name="T48" fmla="*/ 1563 w 4603"/>
                  <a:gd name="T49" fmla="*/ 2036 h 3190"/>
                  <a:gd name="T50" fmla="*/ 1613 w 4603"/>
                  <a:gd name="T51" fmla="*/ 2148 h 3190"/>
                  <a:gd name="T52" fmla="*/ 1761 w 4603"/>
                  <a:gd name="T53" fmla="*/ 2117 h 3190"/>
                  <a:gd name="T54" fmla="*/ 1779 w 4603"/>
                  <a:gd name="T55" fmla="*/ 2271 h 3190"/>
                  <a:gd name="T56" fmla="*/ 1897 w 4603"/>
                  <a:gd name="T57" fmla="*/ 2635 h 3190"/>
                  <a:gd name="T58" fmla="*/ 2057 w 4603"/>
                  <a:gd name="T59" fmla="*/ 2981 h 3190"/>
                  <a:gd name="T60" fmla="*/ 2218 w 4603"/>
                  <a:gd name="T61" fmla="*/ 2839 h 3190"/>
                  <a:gd name="T62" fmla="*/ 2274 w 4603"/>
                  <a:gd name="T63" fmla="*/ 2493 h 3190"/>
                  <a:gd name="T64" fmla="*/ 2434 w 4603"/>
                  <a:gd name="T65" fmla="*/ 2364 h 3190"/>
                  <a:gd name="T66" fmla="*/ 2558 w 4603"/>
                  <a:gd name="T67" fmla="*/ 2246 h 3190"/>
                  <a:gd name="T68" fmla="*/ 2644 w 4603"/>
                  <a:gd name="T69" fmla="*/ 2148 h 3190"/>
                  <a:gd name="T70" fmla="*/ 2780 w 4603"/>
                  <a:gd name="T71" fmla="*/ 2123 h 3190"/>
                  <a:gd name="T72" fmla="*/ 2836 w 4603"/>
                  <a:gd name="T73" fmla="*/ 2092 h 3190"/>
                  <a:gd name="T74" fmla="*/ 2879 w 4603"/>
                  <a:gd name="T75" fmla="*/ 2006 h 3190"/>
                  <a:gd name="T76" fmla="*/ 2824 w 4603"/>
                  <a:gd name="T77" fmla="*/ 1962 h 3190"/>
                  <a:gd name="T78" fmla="*/ 2879 w 4603"/>
                  <a:gd name="T79" fmla="*/ 2012 h 3190"/>
                  <a:gd name="T80" fmla="*/ 2966 w 4603"/>
                  <a:gd name="T81" fmla="*/ 2123 h 3190"/>
                  <a:gd name="T82" fmla="*/ 3027 w 4603"/>
                  <a:gd name="T83" fmla="*/ 2203 h 3190"/>
                  <a:gd name="T84" fmla="*/ 3089 w 4603"/>
                  <a:gd name="T85" fmla="*/ 2271 h 3190"/>
                  <a:gd name="T86" fmla="*/ 3114 w 4603"/>
                  <a:gd name="T87" fmla="*/ 2425 h 3190"/>
                  <a:gd name="T88" fmla="*/ 3145 w 4603"/>
                  <a:gd name="T89" fmla="*/ 2468 h 3190"/>
                  <a:gd name="T90" fmla="*/ 3281 w 4603"/>
                  <a:gd name="T91" fmla="*/ 2413 h 3190"/>
                  <a:gd name="T92" fmla="*/ 3386 w 4603"/>
                  <a:gd name="T93" fmla="*/ 2783 h 3190"/>
                  <a:gd name="T94" fmla="*/ 3404 w 4603"/>
                  <a:gd name="T95" fmla="*/ 2993 h 3190"/>
                  <a:gd name="T96" fmla="*/ 3596 w 4603"/>
                  <a:gd name="T97" fmla="*/ 3098 h 3190"/>
                  <a:gd name="T98" fmla="*/ 3410 w 4603"/>
                  <a:gd name="T99" fmla="*/ 2876 h 3190"/>
                  <a:gd name="T100" fmla="*/ 3627 w 4603"/>
                  <a:gd name="T101" fmla="*/ 2728 h 3190"/>
                  <a:gd name="T102" fmla="*/ 3713 w 4603"/>
                  <a:gd name="T103" fmla="*/ 2826 h 3190"/>
                  <a:gd name="T104" fmla="*/ 3837 w 4603"/>
                  <a:gd name="T105" fmla="*/ 2876 h 3190"/>
                  <a:gd name="T106" fmla="*/ 3868 w 4603"/>
                  <a:gd name="T107" fmla="*/ 2863 h 3190"/>
                  <a:gd name="T108" fmla="*/ 3942 w 4603"/>
                  <a:gd name="T109" fmla="*/ 2820 h 3190"/>
                  <a:gd name="T110" fmla="*/ 3985 w 4603"/>
                  <a:gd name="T111" fmla="*/ 2505 h 3190"/>
                  <a:gd name="T112" fmla="*/ 3818 w 4603"/>
                  <a:gd name="T113" fmla="*/ 2271 h 3190"/>
                  <a:gd name="T114" fmla="*/ 3923 w 4603"/>
                  <a:gd name="T115" fmla="*/ 2141 h 3190"/>
                  <a:gd name="T116" fmla="*/ 4084 w 4603"/>
                  <a:gd name="T117" fmla="*/ 2209 h 3190"/>
                  <a:gd name="T118" fmla="*/ 4121 w 4603"/>
                  <a:gd name="T119" fmla="*/ 2141 h 3190"/>
                  <a:gd name="T120" fmla="*/ 4294 w 4603"/>
                  <a:gd name="T121" fmla="*/ 2049 h 3190"/>
                  <a:gd name="T122" fmla="*/ 4380 w 4603"/>
                  <a:gd name="T123" fmla="*/ 2043 h 3190"/>
                  <a:gd name="T124" fmla="*/ 4603 w 4603"/>
                  <a:gd name="T125" fmla="*/ 944 h 3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03" h="3190">
                    <a:moveTo>
                      <a:pt x="4603" y="944"/>
                    </a:moveTo>
                    <a:lnTo>
                      <a:pt x="4603" y="901"/>
                    </a:lnTo>
                    <a:lnTo>
                      <a:pt x="4597" y="222"/>
                    </a:lnTo>
                    <a:lnTo>
                      <a:pt x="4572" y="235"/>
                    </a:lnTo>
                    <a:lnTo>
                      <a:pt x="4553" y="241"/>
                    </a:lnTo>
                    <a:lnTo>
                      <a:pt x="4535" y="253"/>
                    </a:lnTo>
                    <a:lnTo>
                      <a:pt x="4516" y="259"/>
                    </a:lnTo>
                    <a:lnTo>
                      <a:pt x="4516" y="259"/>
                    </a:lnTo>
                    <a:lnTo>
                      <a:pt x="4510" y="253"/>
                    </a:lnTo>
                    <a:lnTo>
                      <a:pt x="4510" y="253"/>
                    </a:lnTo>
                    <a:lnTo>
                      <a:pt x="4498" y="253"/>
                    </a:lnTo>
                    <a:lnTo>
                      <a:pt x="4485" y="265"/>
                    </a:lnTo>
                    <a:lnTo>
                      <a:pt x="4473" y="278"/>
                    </a:lnTo>
                    <a:lnTo>
                      <a:pt x="4473" y="278"/>
                    </a:lnTo>
                    <a:lnTo>
                      <a:pt x="4467" y="284"/>
                    </a:lnTo>
                    <a:lnTo>
                      <a:pt x="4467" y="284"/>
                    </a:lnTo>
                    <a:lnTo>
                      <a:pt x="4467" y="290"/>
                    </a:lnTo>
                    <a:lnTo>
                      <a:pt x="4467" y="290"/>
                    </a:lnTo>
                    <a:lnTo>
                      <a:pt x="4467" y="290"/>
                    </a:lnTo>
                    <a:lnTo>
                      <a:pt x="4461" y="296"/>
                    </a:lnTo>
                    <a:lnTo>
                      <a:pt x="4461" y="302"/>
                    </a:lnTo>
                    <a:lnTo>
                      <a:pt x="4467" y="302"/>
                    </a:lnTo>
                    <a:lnTo>
                      <a:pt x="4455" y="315"/>
                    </a:lnTo>
                    <a:lnTo>
                      <a:pt x="4430" y="340"/>
                    </a:lnTo>
                    <a:lnTo>
                      <a:pt x="4411" y="346"/>
                    </a:lnTo>
                    <a:lnTo>
                      <a:pt x="4380" y="346"/>
                    </a:lnTo>
                    <a:lnTo>
                      <a:pt x="4380" y="346"/>
                    </a:lnTo>
                    <a:lnTo>
                      <a:pt x="4356" y="352"/>
                    </a:lnTo>
                    <a:lnTo>
                      <a:pt x="4325" y="383"/>
                    </a:lnTo>
                    <a:lnTo>
                      <a:pt x="4300" y="401"/>
                    </a:lnTo>
                    <a:lnTo>
                      <a:pt x="4275" y="395"/>
                    </a:lnTo>
                    <a:lnTo>
                      <a:pt x="4251" y="389"/>
                    </a:lnTo>
                    <a:lnTo>
                      <a:pt x="4251" y="389"/>
                    </a:lnTo>
                    <a:lnTo>
                      <a:pt x="4238" y="383"/>
                    </a:lnTo>
                    <a:lnTo>
                      <a:pt x="4226" y="370"/>
                    </a:lnTo>
                    <a:lnTo>
                      <a:pt x="4201" y="370"/>
                    </a:lnTo>
                    <a:lnTo>
                      <a:pt x="4189" y="377"/>
                    </a:lnTo>
                    <a:lnTo>
                      <a:pt x="4189" y="377"/>
                    </a:lnTo>
                    <a:lnTo>
                      <a:pt x="4177" y="407"/>
                    </a:lnTo>
                    <a:lnTo>
                      <a:pt x="4164" y="426"/>
                    </a:lnTo>
                    <a:lnTo>
                      <a:pt x="4164" y="426"/>
                    </a:lnTo>
                    <a:lnTo>
                      <a:pt x="4164" y="432"/>
                    </a:lnTo>
                    <a:lnTo>
                      <a:pt x="4164" y="432"/>
                    </a:lnTo>
                    <a:lnTo>
                      <a:pt x="4164" y="432"/>
                    </a:lnTo>
                    <a:lnTo>
                      <a:pt x="4164" y="438"/>
                    </a:lnTo>
                    <a:lnTo>
                      <a:pt x="4164" y="438"/>
                    </a:lnTo>
                    <a:lnTo>
                      <a:pt x="4183" y="457"/>
                    </a:lnTo>
                    <a:lnTo>
                      <a:pt x="4183" y="463"/>
                    </a:lnTo>
                    <a:lnTo>
                      <a:pt x="4183" y="463"/>
                    </a:lnTo>
                    <a:lnTo>
                      <a:pt x="4183" y="463"/>
                    </a:lnTo>
                    <a:lnTo>
                      <a:pt x="4189" y="463"/>
                    </a:lnTo>
                    <a:lnTo>
                      <a:pt x="4189" y="463"/>
                    </a:lnTo>
                    <a:lnTo>
                      <a:pt x="4189" y="469"/>
                    </a:lnTo>
                    <a:lnTo>
                      <a:pt x="4189" y="469"/>
                    </a:lnTo>
                    <a:lnTo>
                      <a:pt x="4195" y="469"/>
                    </a:lnTo>
                    <a:lnTo>
                      <a:pt x="4195" y="475"/>
                    </a:lnTo>
                    <a:lnTo>
                      <a:pt x="4195" y="475"/>
                    </a:lnTo>
                    <a:lnTo>
                      <a:pt x="4195" y="475"/>
                    </a:lnTo>
                    <a:lnTo>
                      <a:pt x="4201" y="481"/>
                    </a:lnTo>
                    <a:lnTo>
                      <a:pt x="4201" y="481"/>
                    </a:lnTo>
                    <a:lnTo>
                      <a:pt x="4201" y="481"/>
                    </a:lnTo>
                    <a:lnTo>
                      <a:pt x="4201" y="488"/>
                    </a:lnTo>
                    <a:lnTo>
                      <a:pt x="4201" y="488"/>
                    </a:lnTo>
                    <a:lnTo>
                      <a:pt x="4201" y="488"/>
                    </a:lnTo>
                    <a:lnTo>
                      <a:pt x="4201" y="494"/>
                    </a:lnTo>
                    <a:lnTo>
                      <a:pt x="4195" y="494"/>
                    </a:lnTo>
                    <a:lnTo>
                      <a:pt x="4189" y="494"/>
                    </a:lnTo>
                    <a:lnTo>
                      <a:pt x="4140" y="525"/>
                    </a:lnTo>
                    <a:lnTo>
                      <a:pt x="4127" y="537"/>
                    </a:lnTo>
                    <a:lnTo>
                      <a:pt x="4121" y="549"/>
                    </a:lnTo>
                    <a:lnTo>
                      <a:pt x="4115" y="555"/>
                    </a:lnTo>
                    <a:lnTo>
                      <a:pt x="4102" y="568"/>
                    </a:lnTo>
                    <a:lnTo>
                      <a:pt x="4084" y="580"/>
                    </a:lnTo>
                    <a:lnTo>
                      <a:pt x="4047" y="593"/>
                    </a:lnTo>
                    <a:lnTo>
                      <a:pt x="4028" y="599"/>
                    </a:lnTo>
                    <a:lnTo>
                      <a:pt x="3985" y="599"/>
                    </a:lnTo>
                    <a:lnTo>
                      <a:pt x="3973" y="593"/>
                    </a:lnTo>
                    <a:lnTo>
                      <a:pt x="3929" y="599"/>
                    </a:lnTo>
                    <a:lnTo>
                      <a:pt x="3880" y="611"/>
                    </a:lnTo>
                    <a:lnTo>
                      <a:pt x="3855" y="617"/>
                    </a:lnTo>
                    <a:lnTo>
                      <a:pt x="3824" y="630"/>
                    </a:lnTo>
                    <a:lnTo>
                      <a:pt x="3806" y="642"/>
                    </a:lnTo>
                    <a:lnTo>
                      <a:pt x="3781" y="654"/>
                    </a:lnTo>
                    <a:lnTo>
                      <a:pt x="3763" y="673"/>
                    </a:lnTo>
                    <a:lnTo>
                      <a:pt x="3738" y="660"/>
                    </a:lnTo>
                    <a:lnTo>
                      <a:pt x="3738" y="660"/>
                    </a:lnTo>
                    <a:lnTo>
                      <a:pt x="3726" y="648"/>
                    </a:lnTo>
                    <a:lnTo>
                      <a:pt x="3713" y="648"/>
                    </a:lnTo>
                    <a:lnTo>
                      <a:pt x="3707" y="648"/>
                    </a:lnTo>
                    <a:lnTo>
                      <a:pt x="3695" y="648"/>
                    </a:lnTo>
                    <a:lnTo>
                      <a:pt x="3695" y="648"/>
                    </a:lnTo>
                    <a:lnTo>
                      <a:pt x="3688" y="648"/>
                    </a:lnTo>
                    <a:lnTo>
                      <a:pt x="3688" y="648"/>
                    </a:lnTo>
                    <a:lnTo>
                      <a:pt x="3682" y="642"/>
                    </a:lnTo>
                    <a:lnTo>
                      <a:pt x="3676" y="642"/>
                    </a:lnTo>
                    <a:lnTo>
                      <a:pt x="3676" y="642"/>
                    </a:lnTo>
                    <a:lnTo>
                      <a:pt x="3664" y="642"/>
                    </a:lnTo>
                    <a:lnTo>
                      <a:pt x="3658" y="642"/>
                    </a:lnTo>
                    <a:lnTo>
                      <a:pt x="3658" y="636"/>
                    </a:lnTo>
                    <a:lnTo>
                      <a:pt x="3658" y="636"/>
                    </a:lnTo>
                    <a:lnTo>
                      <a:pt x="3639" y="630"/>
                    </a:lnTo>
                    <a:lnTo>
                      <a:pt x="3614" y="623"/>
                    </a:lnTo>
                    <a:lnTo>
                      <a:pt x="3608" y="623"/>
                    </a:lnTo>
                    <a:lnTo>
                      <a:pt x="3596" y="617"/>
                    </a:lnTo>
                    <a:lnTo>
                      <a:pt x="3590" y="617"/>
                    </a:lnTo>
                    <a:lnTo>
                      <a:pt x="3583" y="611"/>
                    </a:lnTo>
                    <a:lnTo>
                      <a:pt x="3583" y="605"/>
                    </a:lnTo>
                    <a:lnTo>
                      <a:pt x="3571" y="593"/>
                    </a:lnTo>
                    <a:lnTo>
                      <a:pt x="3553" y="593"/>
                    </a:lnTo>
                    <a:lnTo>
                      <a:pt x="3503" y="586"/>
                    </a:lnTo>
                    <a:lnTo>
                      <a:pt x="3460" y="580"/>
                    </a:lnTo>
                    <a:lnTo>
                      <a:pt x="3454" y="586"/>
                    </a:lnTo>
                    <a:lnTo>
                      <a:pt x="3417" y="586"/>
                    </a:lnTo>
                    <a:lnTo>
                      <a:pt x="3417" y="586"/>
                    </a:lnTo>
                    <a:lnTo>
                      <a:pt x="3404" y="586"/>
                    </a:lnTo>
                    <a:lnTo>
                      <a:pt x="3386" y="586"/>
                    </a:lnTo>
                    <a:lnTo>
                      <a:pt x="3336" y="580"/>
                    </a:lnTo>
                    <a:lnTo>
                      <a:pt x="3312" y="580"/>
                    </a:lnTo>
                    <a:lnTo>
                      <a:pt x="3312" y="574"/>
                    </a:lnTo>
                    <a:lnTo>
                      <a:pt x="3275" y="574"/>
                    </a:lnTo>
                    <a:lnTo>
                      <a:pt x="3237" y="574"/>
                    </a:lnTo>
                    <a:lnTo>
                      <a:pt x="3237" y="574"/>
                    </a:lnTo>
                    <a:lnTo>
                      <a:pt x="3237" y="568"/>
                    </a:lnTo>
                    <a:lnTo>
                      <a:pt x="3237" y="562"/>
                    </a:lnTo>
                    <a:lnTo>
                      <a:pt x="3225" y="549"/>
                    </a:lnTo>
                    <a:lnTo>
                      <a:pt x="3207" y="531"/>
                    </a:lnTo>
                    <a:lnTo>
                      <a:pt x="3207" y="525"/>
                    </a:lnTo>
                    <a:lnTo>
                      <a:pt x="3207" y="525"/>
                    </a:lnTo>
                    <a:lnTo>
                      <a:pt x="3200" y="512"/>
                    </a:lnTo>
                    <a:lnTo>
                      <a:pt x="3188" y="475"/>
                    </a:lnTo>
                    <a:lnTo>
                      <a:pt x="3182" y="463"/>
                    </a:lnTo>
                    <a:lnTo>
                      <a:pt x="3170" y="451"/>
                    </a:lnTo>
                    <a:lnTo>
                      <a:pt x="3120" y="420"/>
                    </a:lnTo>
                    <a:lnTo>
                      <a:pt x="3102" y="407"/>
                    </a:lnTo>
                    <a:lnTo>
                      <a:pt x="3095" y="407"/>
                    </a:lnTo>
                    <a:lnTo>
                      <a:pt x="3077" y="395"/>
                    </a:lnTo>
                    <a:lnTo>
                      <a:pt x="3071" y="389"/>
                    </a:lnTo>
                    <a:lnTo>
                      <a:pt x="3071" y="389"/>
                    </a:lnTo>
                    <a:lnTo>
                      <a:pt x="3071" y="389"/>
                    </a:lnTo>
                    <a:lnTo>
                      <a:pt x="3064" y="383"/>
                    </a:lnTo>
                    <a:lnTo>
                      <a:pt x="3064" y="383"/>
                    </a:lnTo>
                    <a:lnTo>
                      <a:pt x="3052" y="383"/>
                    </a:lnTo>
                    <a:lnTo>
                      <a:pt x="3052" y="383"/>
                    </a:lnTo>
                    <a:lnTo>
                      <a:pt x="3034" y="377"/>
                    </a:lnTo>
                    <a:lnTo>
                      <a:pt x="3034" y="377"/>
                    </a:lnTo>
                    <a:lnTo>
                      <a:pt x="3034" y="377"/>
                    </a:lnTo>
                    <a:lnTo>
                      <a:pt x="3027" y="377"/>
                    </a:lnTo>
                    <a:lnTo>
                      <a:pt x="3021" y="377"/>
                    </a:lnTo>
                    <a:lnTo>
                      <a:pt x="2997" y="377"/>
                    </a:lnTo>
                    <a:lnTo>
                      <a:pt x="2997" y="377"/>
                    </a:lnTo>
                    <a:lnTo>
                      <a:pt x="2984" y="377"/>
                    </a:lnTo>
                    <a:lnTo>
                      <a:pt x="2953" y="377"/>
                    </a:lnTo>
                    <a:lnTo>
                      <a:pt x="2953" y="370"/>
                    </a:lnTo>
                    <a:lnTo>
                      <a:pt x="2947" y="370"/>
                    </a:lnTo>
                    <a:lnTo>
                      <a:pt x="2898" y="358"/>
                    </a:lnTo>
                    <a:lnTo>
                      <a:pt x="2898" y="358"/>
                    </a:lnTo>
                    <a:lnTo>
                      <a:pt x="2898" y="358"/>
                    </a:lnTo>
                    <a:lnTo>
                      <a:pt x="2891" y="358"/>
                    </a:lnTo>
                    <a:lnTo>
                      <a:pt x="2885" y="352"/>
                    </a:lnTo>
                    <a:lnTo>
                      <a:pt x="2885" y="352"/>
                    </a:lnTo>
                    <a:lnTo>
                      <a:pt x="2885" y="346"/>
                    </a:lnTo>
                    <a:lnTo>
                      <a:pt x="2885" y="346"/>
                    </a:lnTo>
                    <a:lnTo>
                      <a:pt x="2885" y="346"/>
                    </a:lnTo>
                    <a:lnTo>
                      <a:pt x="2885" y="333"/>
                    </a:lnTo>
                    <a:lnTo>
                      <a:pt x="2885" y="327"/>
                    </a:lnTo>
                    <a:lnTo>
                      <a:pt x="2885" y="327"/>
                    </a:lnTo>
                    <a:lnTo>
                      <a:pt x="2885" y="315"/>
                    </a:lnTo>
                    <a:lnTo>
                      <a:pt x="2885" y="315"/>
                    </a:lnTo>
                    <a:lnTo>
                      <a:pt x="2885" y="309"/>
                    </a:lnTo>
                    <a:lnTo>
                      <a:pt x="2891" y="309"/>
                    </a:lnTo>
                    <a:lnTo>
                      <a:pt x="2891" y="309"/>
                    </a:lnTo>
                    <a:lnTo>
                      <a:pt x="2898" y="302"/>
                    </a:lnTo>
                    <a:lnTo>
                      <a:pt x="2904" y="278"/>
                    </a:lnTo>
                    <a:lnTo>
                      <a:pt x="2910" y="228"/>
                    </a:lnTo>
                    <a:lnTo>
                      <a:pt x="2904" y="228"/>
                    </a:lnTo>
                    <a:lnTo>
                      <a:pt x="2904" y="228"/>
                    </a:lnTo>
                    <a:lnTo>
                      <a:pt x="2904" y="228"/>
                    </a:lnTo>
                    <a:lnTo>
                      <a:pt x="2898" y="210"/>
                    </a:lnTo>
                    <a:lnTo>
                      <a:pt x="2885" y="204"/>
                    </a:lnTo>
                    <a:lnTo>
                      <a:pt x="2885" y="204"/>
                    </a:lnTo>
                    <a:lnTo>
                      <a:pt x="2879" y="185"/>
                    </a:lnTo>
                    <a:lnTo>
                      <a:pt x="2873" y="179"/>
                    </a:lnTo>
                    <a:lnTo>
                      <a:pt x="2873" y="173"/>
                    </a:lnTo>
                    <a:lnTo>
                      <a:pt x="2873" y="173"/>
                    </a:lnTo>
                    <a:lnTo>
                      <a:pt x="2873" y="173"/>
                    </a:lnTo>
                    <a:lnTo>
                      <a:pt x="2873" y="167"/>
                    </a:lnTo>
                    <a:lnTo>
                      <a:pt x="2873" y="154"/>
                    </a:lnTo>
                    <a:lnTo>
                      <a:pt x="2861" y="142"/>
                    </a:lnTo>
                    <a:lnTo>
                      <a:pt x="2861" y="142"/>
                    </a:lnTo>
                    <a:lnTo>
                      <a:pt x="2861" y="142"/>
                    </a:lnTo>
                    <a:lnTo>
                      <a:pt x="2817" y="111"/>
                    </a:lnTo>
                    <a:lnTo>
                      <a:pt x="2793" y="111"/>
                    </a:lnTo>
                    <a:lnTo>
                      <a:pt x="2774" y="111"/>
                    </a:lnTo>
                    <a:lnTo>
                      <a:pt x="2768" y="105"/>
                    </a:lnTo>
                    <a:lnTo>
                      <a:pt x="2756" y="80"/>
                    </a:lnTo>
                    <a:lnTo>
                      <a:pt x="2756" y="80"/>
                    </a:lnTo>
                    <a:lnTo>
                      <a:pt x="2749" y="74"/>
                    </a:lnTo>
                    <a:lnTo>
                      <a:pt x="2749" y="74"/>
                    </a:lnTo>
                    <a:lnTo>
                      <a:pt x="2737" y="68"/>
                    </a:lnTo>
                    <a:lnTo>
                      <a:pt x="2725" y="62"/>
                    </a:lnTo>
                    <a:lnTo>
                      <a:pt x="2700" y="25"/>
                    </a:lnTo>
                    <a:lnTo>
                      <a:pt x="2700" y="25"/>
                    </a:lnTo>
                    <a:lnTo>
                      <a:pt x="2712" y="12"/>
                    </a:lnTo>
                    <a:lnTo>
                      <a:pt x="2712" y="0"/>
                    </a:lnTo>
                    <a:lnTo>
                      <a:pt x="2712" y="0"/>
                    </a:lnTo>
                    <a:lnTo>
                      <a:pt x="2706" y="0"/>
                    </a:lnTo>
                    <a:lnTo>
                      <a:pt x="2700" y="0"/>
                    </a:lnTo>
                    <a:lnTo>
                      <a:pt x="2700" y="0"/>
                    </a:lnTo>
                    <a:lnTo>
                      <a:pt x="2700" y="0"/>
                    </a:lnTo>
                    <a:lnTo>
                      <a:pt x="2688" y="6"/>
                    </a:lnTo>
                    <a:lnTo>
                      <a:pt x="2688" y="6"/>
                    </a:lnTo>
                    <a:lnTo>
                      <a:pt x="2688" y="6"/>
                    </a:lnTo>
                    <a:lnTo>
                      <a:pt x="2688" y="12"/>
                    </a:lnTo>
                    <a:lnTo>
                      <a:pt x="2681" y="12"/>
                    </a:lnTo>
                    <a:lnTo>
                      <a:pt x="2675" y="6"/>
                    </a:lnTo>
                    <a:lnTo>
                      <a:pt x="2675" y="6"/>
                    </a:lnTo>
                    <a:lnTo>
                      <a:pt x="2669" y="6"/>
                    </a:lnTo>
                    <a:lnTo>
                      <a:pt x="2669" y="6"/>
                    </a:lnTo>
                    <a:lnTo>
                      <a:pt x="2663" y="6"/>
                    </a:lnTo>
                    <a:lnTo>
                      <a:pt x="2651" y="6"/>
                    </a:lnTo>
                    <a:lnTo>
                      <a:pt x="2644" y="12"/>
                    </a:lnTo>
                    <a:lnTo>
                      <a:pt x="2638" y="19"/>
                    </a:lnTo>
                    <a:lnTo>
                      <a:pt x="2638" y="25"/>
                    </a:lnTo>
                    <a:lnTo>
                      <a:pt x="2638" y="25"/>
                    </a:lnTo>
                    <a:lnTo>
                      <a:pt x="2644" y="25"/>
                    </a:lnTo>
                    <a:lnTo>
                      <a:pt x="2644" y="25"/>
                    </a:lnTo>
                    <a:lnTo>
                      <a:pt x="2644" y="37"/>
                    </a:lnTo>
                    <a:lnTo>
                      <a:pt x="2644" y="43"/>
                    </a:lnTo>
                    <a:lnTo>
                      <a:pt x="2644" y="43"/>
                    </a:lnTo>
                    <a:lnTo>
                      <a:pt x="2632" y="62"/>
                    </a:lnTo>
                    <a:lnTo>
                      <a:pt x="2626" y="62"/>
                    </a:lnTo>
                    <a:lnTo>
                      <a:pt x="2626" y="62"/>
                    </a:lnTo>
                    <a:lnTo>
                      <a:pt x="2607" y="68"/>
                    </a:lnTo>
                    <a:lnTo>
                      <a:pt x="2607" y="68"/>
                    </a:lnTo>
                    <a:lnTo>
                      <a:pt x="2607" y="68"/>
                    </a:lnTo>
                    <a:lnTo>
                      <a:pt x="2601" y="68"/>
                    </a:lnTo>
                    <a:lnTo>
                      <a:pt x="2601" y="68"/>
                    </a:lnTo>
                    <a:lnTo>
                      <a:pt x="2595" y="68"/>
                    </a:lnTo>
                    <a:lnTo>
                      <a:pt x="2595" y="68"/>
                    </a:lnTo>
                    <a:lnTo>
                      <a:pt x="2589" y="68"/>
                    </a:lnTo>
                    <a:lnTo>
                      <a:pt x="2589" y="68"/>
                    </a:lnTo>
                    <a:lnTo>
                      <a:pt x="2583" y="68"/>
                    </a:lnTo>
                    <a:lnTo>
                      <a:pt x="2583" y="74"/>
                    </a:lnTo>
                    <a:lnTo>
                      <a:pt x="2583" y="74"/>
                    </a:lnTo>
                    <a:lnTo>
                      <a:pt x="2583" y="74"/>
                    </a:lnTo>
                    <a:lnTo>
                      <a:pt x="2570" y="93"/>
                    </a:lnTo>
                    <a:lnTo>
                      <a:pt x="2570" y="93"/>
                    </a:lnTo>
                    <a:lnTo>
                      <a:pt x="2564" y="111"/>
                    </a:lnTo>
                    <a:lnTo>
                      <a:pt x="2564" y="117"/>
                    </a:lnTo>
                    <a:lnTo>
                      <a:pt x="2564" y="117"/>
                    </a:lnTo>
                    <a:lnTo>
                      <a:pt x="2564" y="117"/>
                    </a:lnTo>
                    <a:lnTo>
                      <a:pt x="2570" y="142"/>
                    </a:lnTo>
                    <a:lnTo>
                      <a:pt x="2576" y="167"/>
                    </a:lnTo>
                    <a:lnTo>
                      <a:pt x="2576" y="173"/>
                    </a:lnTo>
                    <a:lnTo>
                      <a:pt x="2576" y="179"/>
                    </a:lnTo>
                    <a:lnTo>
                      <a:pt x="2576" y="179"/>
                    </a:lnTo>
                    <a:lnTo>
                      <a:pt x="2564" y="198"/>
                    </a:lnTo>
                    <a:lnTo>
                      <a:pt x="2539" y="210"/>
                    </a:lnTo>
                    <a:lnTo>
                      <a:pt x="2521" y="210"/>
                    </a:lnTo>
                    <a:lnTo>
                      <a:pt x="2521" y="210"/>
                    </a:lnTo>
                    <a:lnTo>
                      <a:pt x="2521" y="210"/>
                    </a:lnTo>
                    <a:lnTo>
                      <a:pt x="2521" y="204"/>
                    </a:lnTo>
                    <a:lnTo>
                      <a:pt x="2515" y="204"/>
                    </a:lnTo>
                    <a:lnTo>
                      <a:pt x="2515" y="204"/>
                    </a:lnTo>
                    <a:lnTo>
                      <a:pt x="2515" y="204"/>
                    </a:lnTo>
                    <a:lnTo>
                      <a:pt x="2515" y="204"/>
                    </a:lnTo>
                    <a:lnTo>
                      <a:pt x="2490" y="198"/>
                    </a:lnTo>
                    <a:lnTo>
                      <a:pt x="2484" y="198"/>
                    </a:lnTo>
                    <a:lnTo>
                      <a:pt x="2484" y="204"/>
                    </a:lnTo>
                    <a:lnTo>
                      <a:pt x="2484" y="204"/>
                    </a:lnTo>
                    <a:lnTo>
                      <a:pt x="2478" y="204"/>
                    </a:lnTo>
                    <a:lnTo>
                      <a:pt x="2478" y="204"/>
                    </a:lnTo>
                    <a:lnTo>
                      <a:pt x="2478" y="204"/>
                    </a:lnTo>
                    <a:lnTo>
                      <a:pt x="2465" y="204"/>
                    </a:lnTo>
                    <a:lnTo>
                      <a:pt x="2465" y="204"/>
                    </a:lnTo>
                    <a:lnTo>
                      <a:pt x="2465" y="204"/>
                    </a:lnTo>
                    <a:lnTo>
                      <a:pt x="2459" y="198"/>
                    </a:lnTo>
                    <a:lnTo>
                      <a:pt x="2428" y="185"/>
                    </a:lnTo>
                    <a:lnTo>
                      <a:pt x="2422" y="179"/>
                    </a:lnTo>
                    <a:lnTo>
                      <a:pt x="2416" y="179"/>
                    </a:lnTo>
                    <a:lnTo>
                      <a:pt x="2416" y="179"/>
                    </a:lnTo>
                    <a:lnTo>
                      <a:pt x="2416" y="179"/>
                    </a:lnTo>
                    <a:lnTo>
                      <a:pt x="2416" y="179"/>
                    </a:lnTo>
                    <a:lnTo>
                      <a:pt x="2410" y="179"/>
                    </a:lnTo>
                    <a:lnTo>
                      <a:pt x="2410" y="185"/>
                    </a:lnTo>
                    <a:lnTo>
                      <a:pt x="2410" y="185"/>
                    </a:lnTo>
                    <a:lnTo>
                      <a:pt x="2410" y="191"/>
                    </a:lnTo>
                    <a:lnTo>
                      <a:pt x="2410" y="204"/>
                    </a:lnTo>
                    <a:lnTo>
                      <a:pt x="2410" y="204"/>
                    </a:lnTo>
                    <a:lnTo>
                      <a:pt x="2410" y="204"/>
                    </a:lnTo>
                    <a:lnTo>
                      <a:pt x="2410" y="210"/>
                    </a:lnTo>
                    <a:lnTo>
                      <a:pt x="2410" y="210"/>
                    </a:lnTo>
                    <a:lnTo>
                      <a:pt x="2403" y="210"/>
                    </a:lnTo>
                    <a:lnTo>
                      <a:pt x="2397" y="247"/>
                    </a:lnTo>
                    <a:lnTo>
                      <a:pt x="2366" y="327"/>
                    </a:lnTo>
                    <a:lnTo>
                      <a:pt x="2366" y="327"/>
                    </a:lnTo>
                    <a:lnTo>
                      <a:pt x="2366" y="327"/>
                    </a:lnTo>
                    <a:lnTo>
                      <a:pt x="2366" y="333"/>
                    </a:lnTo>
                    <a:lnTo>
                      <a:pt x="2366" y="333"/>
                    </a:lnTo>
                    <a:lnTo>
                      <a:pt x="2366" y="333"/>
                    </a:lnTo>
                    <a:lnTo>
                      <a:pt x="2366" y="333"/>
                    </a:lnTo>
                    <a:lnTo>
                      <a:pt x="2373" y="333"/>
                    </a:lnTo>
                    <a:lnTo>
                      <a:pt x="2373" y="333"/>
                    </a:lnTo>
                    <a:lnTo>
                      <a:pt x="2379" y="333"/>
                    </a:lnTo>
                    <a:lnTo>
                      <a:pt x="2379" y="333"/>
                    </a:lnTo>
                    <a:lnTo>
                      <a:pt x="2385" y="340"/>
                    </a:lnTo>
                    <a:lnTo>
                      <a:pt x="2385" y="340"/>
                    </a:lnTo>
                    <a:lnTo>
                      <a:pt x="2385" y="340"/>
                    </a:lnTo>
                    <a:lnTo>
                      <a:pt x="2391" y="340"/>
                    </a:lnTo>
                    <a:lnTo>
                      <a:pt x="2391" y="340"/>
                    </a:lnTo>
                    <a:lnTo>
                      <a:pt x="2391" y="340"/>
                    </a:lnTo>
                    <a:lnTo>
                      <a:pt x="2391" y="346"/>
                    </a:lnTo>
                    <a:lnTo>
                      <a:pt x="2391" y="346"/>
                    </a:lnTo>
                    <a:lnTo>
                      <a:pt x="2391" y="346"/>
                    </a:lnTo>
                    <a:lnTo>
                      <a:pt x="2391" y="352"/>
                    </a:lnTo>
                    <a:lnTo>
                      <a:pt x="2385" y="358"/>
                    </a:lnTo>
                    <a:lnTo>
                      <a:pt x="2385" y="358"/>
                    </a:lnTo>
                    <a:lnTo>
                      <a:pt x="2385" y="364"/>
                    </a:lnTo>
                    <a:lnTo>
                      <a:pt x="2385" y="364"/>
                    </a:lnTo>
                    <a:lnTo>
                      <a:pt x="2385" y="364"/>
                    </a:lnTo>
                    <a:lnTo>
                      <a:pt x="2385" y="364"/>
                    </a:lnTo>
                    <a:lnTo>
                      <a:pt x="2379" y="364"/>
                    </a:lnTo>
                    <a:lnTo>
                      <a:pt x="2379" y="370"/>
                    </a:lnTo>
                    <a:lnTo>
                      <a:pt x="2379" y="364"/>
                    </a:lnTo>
                    <a:lnTo>
                      <a:pt x="2335" y="358"/>
                    </a:lnTo>
                    <a:lnTo>
                      <a:pt x="2335" y="352"/>
                    </a:lnTo>
                    <a:lnTo>
                      <a:pt x="2335" y="352"/>
                    </a:lnTo>
                    <a:lnTo>
                      <a:pt x="2335" y="346"/>
                    </a:lnTo>
                    <a:lnTo>
                      <a:pt x="2335" y="346"/>
                    </a:lnTo>
                    <a:lnTo>
                      <a:pt x="2329" y="346"/>
                    </a:lnTo>
                    <a:lnTo>
                      <a:pt x="2329" y="346"/>
                    </a:lnTo>
                    <a:lnTo>
                      <a:pt x="2329" y="346"/>
                    </a:lnTo>
                    <a:lnTo>
                      <a:pt x="2267" y="364"/>
                    </a:lnTo>
                    <a:lnTo>
                      <a:pt x="2230" y="377"/>
                    </a:lnTo>
                    <a:lnTo>
                      <a:pt x="2230" y="377"/>
                    </a:lnTo>
                    <a:lnTo>
                      <a:pt x="2230" y="377"/>
                    </a:lnTo>
                    <a:lnTo>
                      <a:pt x="2218" y="389"/>
                    </a:lnTo>
                    <a:lnTo>
                      <a:pt x="2218" y="389"/>
                    </a:lnTo>
                    <a:lnTo>
                      <a:pt x="2218" y="389"/>
                    </a:lnTo>
                    <a:lnTo>
                      <a:pt x="2218" y="389"/>
                    </a:lnTo>
                    <a:lnTo>
                      <a:pt x="2224" y="395"/>
                    </a:lnTo>
                    <a:lnTo>
                      <a:pt x="2224" y="395"/>
                    </a:lnTo>
                    <a:lnTo>
                      <a:pt x="2230" y="395"/>
                    </a:lnTo>
                    <a:lnTo>
                      <a:pt x="2230" y="395"/>
                    </a:lnTo>
                    <a:lnTo>
                      <a:pt x="2237" y="395"/>
                    </a:lnTo>
                    <a:lnTo>
                      <a:pt x="2243" y="395"/>
                    </a:lnTo>
                    <a:lnTo>
                      <a:pt x="2243" y="395"/>
                    </a:lnTo>
                    <a:lnTo>
                      <a:pt x="2249" y="395"/>
                    </a:lnTo>
                    <a:lnTo>
                      <a:pt x="2255" y="401"/>
                    </a:lnTo>
                    <a:lnTo>
                      <a:pt x="2255" y="401"/>
                    </a:lnTo>
                    <a:lnTo>
                      <a:pt x="2255" y="401"/>
                    </a:lnTo>
                    <a:lnTo>
                      <a:pt x="2255" y="401"/>
                    </a:lnTo>
                    <a:lnTo>
                      <a:pt x="2255" y="401"/>
                    </a:lnTo>
                    <a:lnTo>
                      <a:pt x="2249" y="407"/>
                    </a:lnTo>
                    <a:lnTo>
                      <a:pt x="2249" y="420"/>
                    </a:lnTo>
                    <a:lnTo>
                      <a:pt x="2249" y="451"/>
                    </a:lnTo>
                    <a:lnTo>
                      <a:pt x="2249" y="451"/>
                    </a:lnTo>
                    <a:lnTo>
                      <a:pt x="2249" y="457"/>
                    </a:lnTo>
                    <a:lnTo>
                      <a:pt x="2249" y="463"/>
                    </a:lnTo>
                    <a:lnTo>
                      <a:pt x="2255" y="481"/>
                    </a:lnTo>
                    <a:lnTo>
                      <a:pt x="2267" y="506"/>
                    </a:lnTo>
                    <a:lnTo>
                      <a:pt x="2274" y="531"/>
                    </a:lnTo>
                    <a:lnTo>
                      <a:pt x="2274" y="537"/>
                    </a:lnTo>
                    <a:lnTo>
                      <a:pt x="2274" y="537"/>
                    </a:lnTo>
                    <a:lnTo>
                      <a:pt x="2274" y="537"/>
                    </a:lnTo>
                    <a:lnTo>
                      <a:pt x="2274" y="543"/>
                    </a:lnTo>
                    <a:lnTo>
                      <a:pt x="2267" y="543"/>
                    </a:lnTo>
                    <a:lnTo>
                      <a:pt x="2267" y="537"/>
                    </a:lnTo>
                    <a:lnTo>
                      <a:pt x="2267" y="537"/>
                    </a:lnTo>
                    <a:lnTo>
                      <a:pt x="2267" y="537"/>
                    </a:lnTo>
                    <a:lnTo>
                      <a:pt x="2261" y="537"/>
                    </a:lnTo>
                    <a:lnTo>
                      <a:pt x="2261" y="537"/>
                    </a:lnTo>
                    <a:lnTo>
                      <a:pt x="2249" y="549"/>
                    </a:lnTo>
                    <a:lnTo>
                      <a:pt x="2249" y="549"/>
                    </a:lnTo>
                    <a:lnTo>
                      <a:pt x="2249" y="549"/>
                    </a:lnTo>
                    <a:lnTo>
                      <a:pt x="2249" y="549"/>
                    </a:lnTo>
                    <a:lnTo>
                      <a:pt x="2249" y="549"/>
                    </a:lnTo>
                    <a:lnTo>
                      <a:pt x="2255" y="555"/>
                    </a:lnTo>
                    <a:lnTo>
                      <a:pt x="2261" y="555"/>
                    </a:lnTo>
                    <a:lnTo>
                      <a:pt x="2243" y="562"/>
                    </a:lnTo>
                    <a:lnTo>
                      <a:pt x="2237" y="593"/>
                    </a:lnTo>
                    <a:lnTo>
                      <a:pt x="2237" y="617"/>
                    </a:lnTo>
                    <a:lnTo>
                      <a:pt x="2243" y="623"/>
                    </a:lnTo>
                    <a:lnTo>
                      <a:pt x="2243" y="630"/>
                    </a:lnTo>
                    <a:lnTo>
                      <a:pt x="2243" y="630"/>
                    </a:lnTo>
                    <a:lnTo>
                      <a:pt x="2243" y="630"/>
                    </a:lnTo>
                    <a:lnTo>
                      <a:pt x="2237" y="630"/>
                    </a:lnTo>
                    <a:lnTo>
                      <a:pt x="2212" y="642"/>
                    </a:lnTo>
                    <a:lnTo>
                      <a:pt x="2193" y="648"/>
                    </a:lnTo>
                    <a:lnTo>
                      <a:pt x="2181" y="648"/>
                    </a:lnTo>
                    <a:lnTo>
                      <a:pt x="2169" y="654"/>
                    </a:lnTo>
                    <a:lnTo>
                      <a:pt x="2156" y="660"/>
                    </a:lnTo>
                    <a:lnTo>
                      <a:pt x="2144" y="673"/>
                    </a:lnTo>
                    <a:lnTo>
                      <a:pt x="2132" y="679"/>
                    </a:lnTo>
                    <a:lnTo>
                      <a:pt x="2125" y="685"/>
                    </a:lnTo>
                    <a:lnTo>
                      <a:pt x="2125" y="685"/>
                    </a:lnTo>
                    <a:lnTo>
                      <a:pt x="2125" y="685"/>
                    </a:lnTo>
                    <a:lnTo>
                      <a:pt x="2125" y="685"/>
                    </a:lnTo>
                    <a:lnTo>
                      <a:pt x="2125" y="685"/>
                    </a:lnTo>
                    <a:lnTo>
                      <a:pt x="2119" y="691"/>
                    </a:lnTo>
                    <a:lnTo>
                      <a:pt x="2113" y="704"/>
                    </a:lnTo>
                    <a:lnTo>
                      <a:pt x="2113" y="704"/>
                    </a:lnTo>
                    <a:lnTo>
                      <a:pt x="2107" y="710"/>
                    </a:lnTo>
                    <a:lnTo>
                      <a:pt x="2107" y="710"/>
                    </a:lnTo>
                    <a:lnTo>
                      <a:pt x="2107" y="710"/>
                    </a:lnTo>
                    <a:lnTo>
                      <a:pt x="2070" y="716"/>
                    </a:lnTo>
                    <a:lnTo>
                      <a:pt x="2070" y="716"/>
                    </a:lnTo>
                    <a:lnTo>
                      <a:pt x="2045" y="716"/>
                    </a:lnTo>
                    <a:lnTo>
                      <a:pt x="2045" y="710"/>
                    </a:lnTo>
                    <a:lnTo>
                      <a:pt x="2045" y="710"/>
                    </a:lnTo>
                    <a:lnTo>
                      <a:pt x="2045" y="710"/>
                    </a:lnTo>
                    <a:lnTo>
                      <a:pt x="2039" y="710"/>
                    </a:lnTo>
                    <a:lnTo>
                      <a:pt x="2039" y="710"/>
                    </a:lnTo>
                    <a:lnTo>
                      <a:pt x="2039" y="710"/>
                    </a:lnTo>
                    <a:lnTo>
                      <a:pt x="2033" y="710"/>
                    </a:lnTo>
                    <a:lnTo>
                      <a:pt x="2033" y="716"/>
                    </a:lnTo>
                    <a:lnTo>
                      <a:pt x="2027" y="716"/>
                    </a:lnTo>
                    <a:lnTo>
                      <a:pt x="2020" y="734"/>
                    </a:lnTo>
                    <a:lnTo>
                      <a:pt x="2014" y="741"/>
                    </a:lnTo>
                    <a:lnTo>
                      <a:pt x="2014" y="747"/>
                    </a:lnTo>
                    <a:lnTo>
                      <a:pt x="2008" y="759"/>
                    </a:lnTo>
                    <a:lnTo>
                      <a:pt x="2008" y="759"/>
                    </a:lnTo>
                    <a:lnTo>
                      <a:pt x="2008" y="759"/>
                    </a:lnTo>
                    <a:lnTo>
                      <a:pt x="2002" y="765"/>
                    </a:lnTo>
                    <a:lnTo>
                      <a:pt x="1996" y="765"/>
                    </a:lnTo>
                    <a:lnTo>
                      <a:pt x="1971" y="771"/>
                    </a:lnTo>
                    <a:lnTo>
                      <a:pt x="1959" y="771"/>
                    </a:lnTo>
                    <a:lnTo>
                      <a:pt x="1959" y="771"/>
                    </a:lnTo>
                    <a:lnTo>
                      <a:pt x="1959" y="771"/>
                    </a:lnTo>
                    <a:lnTo>
                      <a:pt x="1959" y="765"/>
                    </a:lnTo>
                    <a:lnTo>
                      <a:pt x="1959" y="765"/>
                    </a:lnTo>
                    <a:lnTo>
                      <a:pt x="1952" y="753"/>
                    </a:lnTo>
                    <a:lnTo>
                      <a:pt x="1940" y="747"/>
                    </a:lnTo>
                    <a:lnTo>
                      <a:pt x="1915" y="759"/>
                    </a:lnTo>
                    <a:lnTo>
                      <a:pt x="1866" y="784"/>
                    </a:lnTo>
                    <a:lnTo>
                      <a:pt x="1854" y="790"/>
                    </a:lnTo>
                    <a:lnTo>
                      <a:pt x="1854" y="790"/>
                    </a:lnTo>
                    <a:lnTo>
                      <a:pt x="1854" y="790"/>
                    </a:lnTo>
                    <a:lnTo>
                      <a:pt x="1854" y="790"/>
                    </a:lnTo>
                    <a:lnTo>
                      <a:pt x="1841" y="809"/>
                    </a:lnTo>
                    <a:lnTo>
                      <a:pt x="1841" y="809"/>
                    </a:lnTo>
                    <a:lnTo>
                      <a:pt x="1841" y="815"/>
                    </a:lnTo>
                    <a:lnTo>
                      <a:pt x="1841" y="815"/>
                    </a:lnTo>
                    <a:lnTo>
                      <a:pt x="1847" y="815"/>
                    </a:lnTo>
                    <a:lnTo>
                      <a:pt x="1847" y="815"/>
                    </a:lnTo>
                    <a:lnTo>
                      <a:pt x="1847" y="821"/>
                    </a:lnTo>
                    <a:lnTo>
                      <a:pt x="1854" y="827"/>
                    </a:lnTo>
                    <a:lnTo>
                      <a:pt x="1847" y="839"/>
                    </a:lnTo>
                    <a:lnTo>
                      <a:pt x="1841" y="839"/>
                    </a:lnTo>
                    <a:lnTo>
                      <a:pt x="1841" y="839"/>
                    </a:lnTo>
                    <a:lnTo>
                      <a:pt x="1841" y="839"/>
                    </a:lnTo>
                    <a:lnTo>
                      <a:pt x="1835" y="839"/>
                    </a:lnTo>
                    <a:lnTo>
                      <a:pt x="1841" y="901"/>
                    </a:lnTo>
                    <a:lnTo>
                      <a:pt x="1841" y="901"/>
                    </a:lnTo>
                    <a:lnTo>
                      <a:pt x="1841" y="907"/>
                    </a:lnTo>
                    <a:lnTo>
                      <a:pt x="1841" y="907"/>
                    </a:lnTo>
                    <a:lnTo>
                      <a:pt x="1847" y="913"/>
                    </a:lnTo>
                    <a:lnTo>
                      <a:pt x="1854" y="913"/>
                    </a:lnTo>
                    <a:lnTo>
                      <a:pt x="1854" y="913"/>
                    </a:lnTo>
                    <a:lnTo>
                      <a:pt x="1860" y="913"/>
                    </a:lnTo>
                    <a:lnTo>
                      <a:pt x="1860" y="907"/>
                    </a:lnTo>
                    <a:lnTo>
                      <a:pt x="1860" y="901"/>
                    </a:lnTo>
                    <a:lnTo>
                      <a:pt x="1860" y="901"/>
                    </a:lnTo>
                    <a:lnTo>
                      <a:pt x="1860" y="901"/>
                    </a:lnTo>
                    <a:lnTo>
                      <a:pt x="1866" y="901"/>
                    </a:lnTo>
                    <a:lnTo>
                      <a:pt x="1872" y="901"/>
                    </a:lnTo>
                    <a:lnTo>
                      <a:pt x="1884" y="901"/>
                    </a:lnTo>
                    <a:lnTo>
                      <a:pt x="1903" y="913"/>
                    </a:lnTo>
                    <a:lnTo>
                      <a:pt x="1903" y="913"/>
                    </a:lnTo>
                    <a:lnTo>
                      <a:pt x="1909" y="920"/>
                    </a:lnTo>
                    <a:lnTo>
                      <a:pt x="1909" y="920"/>
                    </a:lnTo>
                    <a:lnTo>
                      <a:pt x="1909" y="920"/>
                    </a:lnTo>
                    <a:lnTo>
                      <a:pt x="1909" y="920"/>
                    </a:lnTo>
                    <a:lnTo>
                      <a:pt x="1909" y="926"/>
                    </a:lnTo>
                    <a:lnTo>
                      <a:pt x="1909" y="950"/>
                    </a:lnTo>
                    <a:lnTo>
                      <a:pt x="1915" y="969"/>
                    </a:lnTo>
                    <a:lnTo>
                      <a:pt x="1921" y="994"/>
                    </a:lnTo>
                    <a:lnTo>
                      <a:pt x="1928" y="1000"/>
                    </a:lnTo>
                    <a:lnTo>
                      <a:pt x="1921" y="1006"/>
                    </a:lnTo>
                    <a:lnTo>
                      <a:pt x="1921" y="1006"/>
                    </a:lnTo>
                    <a:lnTo>
                      <a:pt x="1909" y="1012"/>
                    </a:lnTo>
                    <a:lnTo>
                      <a:pt x="1909" y="1012"/>
                    </a:lnTo>
                    <a:lnTo>
                      <a:pt x="1897" y="1000"/>
                    </a:lnTo>
                    <a:lnTo>
                      <a:pt x="1884" y="1000"/>
                    </a:lnTo>
                    <a:lnTo>
                      <a:pt x="1884" y="1000"/>
                    </a:lnTo>
                    <a:lnTo>
                      <a:pt x="1878" y="1000"/>
                    </a:lnTo>
                    <a:lnTo>
                      <a:pt x="1872" y="1000"/>
                    </a:lnTo>
                    <a:lnTo>
                      <a:pt x="1866" y="1000"/>
                    </a:lnTo>
                    <a:lnTo>
                      <a:pt x="1866" y="1000"/>
                    </a:lnTo>
                    <a:lnTo>
                      <a:pt x="1866" y="1000"/>
                    </a:lnTo>
                    <a:lnTo>
                      <a:pt x="1866" y="1000"/>
                    </a:lnTo>
                    <a:lnTo>
                      <a:pt x="1866" y="1006"/>
                    </a:lnTo>
                    <a:lnTo>
                      <a:pt x="1841" y="1012"/>
                    </a:lnTo>
                    <a:lnTo>
                      <a:pt x="1835" y="1012"/>
                    </a:lnTo>
                    <a:lnTo>
                      <a:pt x="1829" y="1012"/>
                    </a:lnTo>
                    <a:lnTo>
                      <a:pt x="1829" y="1012"/>
                    </a:lnTo>
                    <a:lnTo>
                      <a:pt x="1829" y="1012"/>
                    </a:lnTo>
                    <a:lnTo>
                      <a:pt x="1829" y="1012"/>
                    </a:lnTo>
                    <a:lnTo>
                      <a:pt x="1829" y="1012"/>
                    </a:lnTo>
                    <a:lnTo>
                      <a:pt x="1829" y="1006"/>
                    </a:lnTo>
                    <a:lnTo>
                      <a:pt x="1841" y="1000"/>
                    </a:lnTo>
                    <a:lnTo>
                      <a:pt x="1823" y="994"/>
                    </a:lnTo>
                    <a:lnTo>
                      <a:pt x="1816" y="994"/>
                    </a:lnTo>
                    <a:lnTo>
                      <a:pt x="1816" y="994"/>
                    </a:lnTo>
                    <a:lnTo>
                      <a:pt x="1810" y="994"/>
                    </a:lnTo>
                    <a:lnTo>
                      <a:pt x="1810" y="994"/>
                    </a:lnTo>
                    <a:lnTo>
                      <a:pt x="1804" y="1000"/>
                    </a:lnTo>
                    <a:lnTo>
                      <a:pt x="1779" y="1012"/>
                    </a:lnTo>
                    <a:lnTo>
                      <a:pt x="1779" y="1012"/>
                    </a:lnTo>
                    <a:lnTo>
                      <a:pt x="1773" y="1024"/>
                    </a:lnTo>
                    <a:lnTo>
                      <a:pt x="1773" y="1031"/>
                    </a:lnTo>
                    <a:lnTo>
                      <a:pt x="1767" y="1031"/>
                    </a:lnTo>
                    <a:lnTo>
                      <a:pt x="1767" y="1031"/>
                    </a:lnTo>
                    <a:lnTo>
                      <a:pt x="1755" y="1031"/>
                    </a:lnTo>
                    <a:lnTo>
                      <a:pt x="1749" y="1031"/>
                    </a:lnTo>
                    <a:lnTo>
                      <a:pt x="1749" y="1031"/>
                    </a:lnTo>
                    <a:lnTo>
                      <a:pt x="1749" y="1031"/>
                    </a:lnTo>
                    <a:lnTo>
                      <a:pt x="1742" y="1037"/>
                    </a:lnTo>
                    <a:lnTo>
                      <a:pt x="1742" y="1037"/>
                    </a:lnTo>
                    <a:lnTo>
                      <a:pt x="1742" y="1037"/>
                    </a:lnTo>
                    <a:lnTo>
                      <a:pt x="1742" y="1037"/>
                    </a:lnTo>
                    <a:lnTo>
                      <a:pt x="1736" y="1043"/>
                    </a:lnTo>
                    <a:lnTo>
                      <a:pt x="1718" y="1055"/>
                    </a:lnTo>
                    <a:lnTo>
                      <a:pt x="1718" y="1055"/>
                    </a:lnTo>
                    <a:lnTo>
                      <a:pt x="1718" y="1055"/>
                    </a:lnTo>
                    <a:lnTo>
                      <a:pt x="1711" y="1055"/>
                    </a:lnTo>
                    <a:lnTo>
                      <a:pt x="1711" y="1055"/>
                    </a:lnTo>
                    <a:lnTo>
                      <a:pt x="1711" y="1055"/>
                    </a:lnTo>
                    <a:lnTo>
                      <a:pt x="1705" y="1055"/>
                    </a:lnTo>
                    <a:lnTo>
                      <a:pt x="1705" y="1055"/>
                    </a:lnTo>
                    <a:lnTo>
                      <a:pt x="1705" y="1049"/>
                    </a:lnTo>
                    <a:lnTo>
                      <a:pt x="1699" y="1037"/>
                    </a:lnTo>
                    <a:lnTo>
                      <a:pt x="1699" y="1037"/>
                    </a:lnTo>
                    <a:lnTo>
                      <a:pt x="1693" y="1024"/>
                    </a:lnTo>
                    <a:lnTo>
                      <a:pt x="1693" y="1024"/>
                    </a:lnTo>
                    <a:lnTo>
                      <a:pt x="1693" y="1018"/>
                    </a:lnTo>
                    <a:lnTo>
                      <a:pt x="1699" y="987"/>
                    </a:lnTo>
                    <a:lnTo>
                      <a:pt x="1705" y="969"/>
                    </a:lnTo>
                    <a:lnTo>
                      <a:pt x="1705" y="957"/>
                    </a:lnTo>
                    <a:lnTo>
                      <a:pt x="1693" y="957"/>
                    </a:lnTo>
                    <a:lnTo>
                      <a:pt x="1687" y="950"/>
                    </a:lnTo>
                    <a:lnTo>
                      <a:pt x="1693" y="944"/>
                    </a:lnTo>
                    <a:lnTo>
                      <a:pt x="1693" y="938"/>
                    </a:lnTo>
                    <a:lnTo>
                      <a:pt x="1693" y="932"/>
                    </a:lnTo>
                    <a:lnTo>
                      <a:pt x="1693" y="932"/>
                    </a:lnTo>
                    <a:lnTo>
                      <a:pt x="1687" y="932"/>
                    </a:lnTo>
                    <a:lnTo>
                      <a:pt x="1668" y="920"/>
                    </a:lnTo>
                    <a:lnTo>
                      <a:pt x="1668" y="920"/>
                    </a:lnTo>
                    <a:lnTo>
                      <a:pt x="1656" y="920"/>
                    </a:lnTo>
                    <a:lnTo>
                      <a:pt x="1650" y="920"/>
                    </a:lnTo>
                    <a:lnTo>
                      <a:pt x="1643" y="926"/>
                    </a:lnTo>
                    <a:lnTo>
                      <a:pt x="1619" y="957"/>
                    </a:lnTo>
                    <a:lnTo>
                      <a:pt x="1619" y="969"/>
                    </a:lnTo>
                    <a:lnTo>
                      <a:pt x="1625" y="969"/>
                    </a:lnTo>
                    <a:lnTo>
                      <a:pt x="1625" y="975"/>
                    </a:lnTo>
                    <a:lnTo>
                      <a:pt x="1625" y="975"/>
                    </a:lnTo>
                    <a:lnTo>
                      <a:pt x="1625" y="975"/>
                    </a:lnTo>
                    <a:lnTo>
                      <a:pt x="1625" y="981"/>
                    </a:lnTo>
                    <a:lnTo>
                      <a:pt x="1619" y="981"/>
                    </a:lnTo>
                    <a:lnTo>
                      <a:pt x="1619" y="987"/>
                    </a:lnTo>
                    <a:lnTo>
                      <a:pt x="1613" y="987"/>
                    </a:lnTo>
                    <a:lnTo>
                      <a:pt x="1613" y="987"/>
                    </a:lnTo>
                    <a:lnTo>
                      <a:pt x="1606" y="987"/>
                    </a:lnTo>
                    <a:lnTo>
                      <a:pt x="1600" y="987"/>
                    </a:lnTo>
                    <a:lnTo>
                      <a:pt x="1600" y="987"/>
                    </a:lnTo>
                    <a:lnTo>
                      <a:pt x="1588" y="987"/>
                    </a:lnTo>
                    <a:lnTo>
                      <a:pt x="1576" y="987"/>
                    </a:lnTo>
                    <a:lnTo>
                      <a:pt x="1569" y="994"/>
                    </a:lnTo>
                    <a:lnTo>
                      <a:pt x="1569" y="1000"/>
                    </a:lnTo>
                    <a:lnTo>
                      <a:pt x="1569" y="1000"/>
                    </a:lnTo>
                    <a:lnTo>
                      <a:pt x="1569" y="1000"/>
                    </a:lnTo>
                    <a:lnTo>
                      <a:pt x="1569" y="1018"/>
                    </a:lnTo>
                    <a:lnTo>
                      <a:pt x="1551" y="1018"/>
                    </a:lnTo>
                    <a:lnTo>
                      <a:pt x="1545" y="1006"/>
                    </a:lnTo>
                    <a:lnTo>
                      <a:pt x="1545" y="1006"/>
                    </a:lnTo>
                    <a:lnTo>
                      <a:pt x="1545" y="1006"/>
                    </a:lnTo>
                    <a:lnTo>
                      <a:pt x="1538" y="1006"/>
                    </a:lnTo>
                    <a:lnTo>
                      <a:pt x="1532" y="1006"/>
                    </a:lnTo>
                    <a:lnTo>
                      <a:pt x="1532" y="1006"/>
                    </a:lnTo>
                    <a:lnTo>
                      <a:pt x="1526" y="1012"/>
                    </a:lnTo>
                    <a:lnTo>
                      <a:pt x="1520" y="1012"/>
                    </a:lnTo>
                    <a:lnTo>
                      <a:pt x="1508" y="1024"/>
                    </a:lnTo>
                    <a:lnTo>
                      <a:pt x="1508" y="1024"/>
                    </a:lnTo>
                    <a:lnTo>
                      <a:pt x="1501" y="1024"/>
                    </a:lnTo>
                    <a:lnTo>
                      <a:pt x="1495" y="1031"/>
                    </a:lnTo>
                    <a:lnTo>
                      <a:pt x="1483" y="1037"/>
                    </a:lnTo>
                    <a:lnTo>
                      <a:pt x="1483" y="1037"/>
                    </a:lnTo>
                    <a:lnTo>
                      <a:pt x="1470" y="1024"/>
                    </a:lnTo>
                    <a:lnTo>
                      <a:pt x="1470" y="1024"/>
                    </a:lnTo>
                    <a:lnTo>
                      <a:pt x="1470" y="1018"/>
                    </a:lnTo>
                    <a:lnTo>
                      <a:pt x="1470" y="1018"/>
                    </a:lnTo>
                    <a:lnTo>
                      <a:pt x="1470" y="1012"/>
                    </a:lnTo>
                    <a:lnTo>
                      <a:pt x="1464" y="1012"/>
                    </a:lnTo>
                    <a:lnTo>
                      <a:pt x="1458" y="1012"/>
                    </a:lnTo>
                    <a:lnTo>
                      <a:pt x="1421" y="1000"/>
                    </a:lnTo>
                    <a:lnTo>
                      <a:pt x="1409" y="1000"/>
                    </a:lnTo>
                    <a:lnTo>
                      <a:pt x="1396" y="1006"/>
                    </a:lnTo>
                    <a:lnTo>
                      <a:pt x="1390" y="1006"/>
                    </a:lnTo>
                    <a:lnTo>
                      <a:pt x="1390" y="1006"/>
                    </a:lnTo>
                    <a:lnTo>
                      <a:pt x="1390" y="1006"/>
                    </a:lnTo>
                    <a:lnTo>
                      <a:pt x="1384" y="1006"/>
                    </a:lnTo>
                    <a:lnTo>
                      <a:pt x="1378" y="1006"/>
                    </a:lnTo>
                    <a:lnTo>
                      <a:pt x="1347" y="994"/>
                    </a:lnTo>
                    <a:lnTo>
                      <a:pt x="1347" y="987"/>
                    </a:lnTo>
                    <a:lnTo>
                      <a:pt x="1347" y="987"/>
                    </a:lnTo>
                    <a:lnTo>
                      <a:pt x="1335" y="1006"/>
                    </a:lnTo>
                    <a:lnTo>
                      <a:pt x="1335" y="1012"/>
                    </a:lnTo>
                    <a:lnTo>
                      <a:pt x="1328" y="1012"/>
                    </a:lnTo>
                    <a:lnTo>
                      <a:pt x="1328" y="1012"/>
                    </a:lnTo>
                    <a:lnTo>
                      <a:pt x="1328" y="1012"/>
                    </a:lnTo>
                    <a:lnTo>
                      <a:pt x="1304" y="1012"/>
                    </a:lnTo>
                    <a:lnTo>
                      <a:pt x="1304" y="1012"/>
                    </a:lnTo>
                    <a:lnTo>
                      <a:pt x="1304" y="1012"/>
                    </a:lnTo>
                    <a:lnTo>
                      <a:pt x="1297" y="1012"/>
                    </a:lnTo>
                    <a:lnTo>
                      <a:pt x="1297" y="1012"/>
                    </a:lnTo>
                    <a:lnTo>
                      <a:pt x="1285" y="1018"/>
                    </a:lnTo>
                    <a:lnTo>
                      <a:pt x="1285" y="1018"/>
                    </a:lnTo>
                    <a:lnTo>
                      <a:pt x="1285" y="1024"/>
                    </a:lnTo>
                    <a:lnTo>
                      <a:pt x="1273" y="1062"/>
                    </a:lnTo>
                    <a:lnTo>
                      <a:pt x="1273" y="1062"/>
                    </a:lnTo>
                    <a:lnTo>
                      <a:pt x="1273" y="1062"/>
                    </a:lnTo>
                    <a:lnTo>
                      <a:pt x="1273" y="1068"/>
                    </a:lnTo>
                    <a:lnTo>
                      <a:pt x="1273" y="1068"/>
                    </a:lnTo>
                    <a:lnTo>
                      <a:pt x="1273" y="1068"/>
                    </a:lnTo>
                    <a:lnTo>
                      <a:pt x="1273" y="1074"/>
                    </a:lnTo>
                    <a:lnTo>
                      <a:pt x="1273" y="1074"/>
                    </a:lnTo>
                    <a:lnTo>
                      <a:pt x="1273" y="1080"/>
                    </a:lnTo>
                    <a:lnTo>
                      <a:pt x="1273" y="1080"/>
                    </a:lnTo>
                    <a:lnTo>
                      <a:pt x="1267" y="1086"/>
                    </a:lnTo>
                    <a:lnTo>
                      <a:pt x="1267" y="1086"/>
                    </a:lnTo>
                    <a:lnTo>
                      <a:pt x="1267" y="1086"/>
                    </a:lnTo>
                    <a:lnTo>
                      <a:pt x="1267" y="1086"/>
                    </a:lnTo>
                    <a:lnTo>
                      <a:pt x="1236" y="1105"/>
                    </a:lnTo>
                    <a:lnTo>
                      <a:pt x="1223" y="1111"/>
                    </a:lnTo>
                    <a:lnTo>
                      <a:pt x="1205" y="1117"/>
                    </a:lnTo>
                    <a:lnTo>
                      <a:pt x="1192" y="1117"/>
                    </a:lnTo>
                    <a:lnTo>
                      <a:pt x="1192" y="1117"/>
                    </a:lnTo>
                    <a:lnTo>
                      <a:pt x="1180" y="1117"/>
                    </a:lnTo>
                    <a:lnTo>
                      <a:pt x="1186" y="1129"/>
                    </a:lnTo>
                    <a:lnTo>
                      <a:pt x="1180" y="1136"/>
                    </a:lnTo>
                    <a:lnTo>
                      <a:pt x="1174" y="1148"/>
                    </a:lnTo>
                    <a:lnTo>
                      <a:pt x="1155" y="1166"/>
                    </a:lnTo>
                    <a:lnTo>
                      <a:pt x="1155" y="1166"/>
                    </a:lnTo>
                    <a:lnTo>
                      <a:pt x="1149" y="1166"/>
                    </a:lnTo>
                    <a:lnTo>
                      <a:pt x="1137" y="1166"/>
                    </a:lnTo>
                    <a:lnTo>
                      <a:pt x="1106" y="1148"/>
                    </a:lnTo>
                    <a:lnTo>
                      <a:pt x="1075" y="1142"/>
                    </a:lnTo>
                    <a:lnTo>
                      <a:pt x="1069" y="1136"/>
                    </a:lnTo>
                    <a:lnTo>
                      <a:pt x="1057" y="1111"/>
                    </a:lnTo>
                    <a:lnTo>
                      <a:pt x="1063" y="1111"/>
                    </a:lnTo>
                    <a:lnTo>
                      <a:pt x="1063" y="1099"/>
                    </a:lnTo>
                    <a:lnTo>
                      <a:pt x="1063" y="1062"/>
                    </a:lnTo>
                    <a:lnTo>
                      <a:pt x="1063" y="1062"/>
                    </a:lnTo>
                    <a:lnTo>
                      <a:pt x="1063" y="1055"/>
                    </a:lnTo>
                    <a:lnTo>
                      <a:pt x="1013" y="1055"/>
                    </a:lnTo>
                    <a:lnTo>
                      <a:pt x="1007" y="1055"/>
                    </a:lnTo>
                    <a:lnTo>
                      <a:pt x="1001" y="1043"/>
                    </a:lnTo>
                    <a:lnTo>
                      <a:pt x="945" y="994"/>
                    </a:lnTo>
                    <a:lnTo>
                      <a:pt x="927" y="981"/>
                    </a:lnTo>
                    <a:lnTo>
                      <a:pt x="927" y="981"/>
                    </a:lnTo>
                    <a:lnTo>
                      <a:pt x="921" y="981"/>
                    </a:lnTo>
                    <a:lnTo>
                      <a:pt x="921" y="981"/>
                    </a:lnTo>
                    <a:lnTo>
                      <a:pt x="921" y="981"/>
                    </a:lnTo>
                    <a:lnTo>
                      <a:pt x="914" y="981"/>
                    </a:lnTo>
                    <a:lnTo>
                      <a:pt x="914" y="981"/>
                    </a:lnTo>
                    <a:lnTo>
                      <a:pt x="914" y="981"/>
                    </a:lnTo>
                    <a:lnTo>
                      <a:pt x="908" y="981"/>
                    </a:lnTo>
                    <a:lnTo>
                      <a:pt x="908" y="981"/>
                    </a:lnTo>
                    <a:lnTo>
                      <a:pt x="896" y="981"/>
                    </a:lnTo>
                    <a:lnTo>
                      <a:pt x="890" y="981"/>
                    </a:lnTo>
                    <a:lnTo>
                      <a:pt x="877" y="981"/>
                    </a:lnTo>
                    <a:lnTo>
                      <a:pt x="877" y="981"/>
                    </a:lnTo>
                    <a:lnTo>
                      <a:pt x="877" y="975"/>
                    </a:lnTo>
                    <a:lnTo>
                      <a:pt x="877" y="975"/>
                    </a:lnTo>
                    <a:lnTo>
                      <a:pt x="877" y="969"/>
                    </a:lnTo>
                    <a:lnTo>
                      <a:pt x="877" y="969"/>
                    </a:lnTo>
                    <a:lnTo>
                      <a:pt x="877" y="969"/>
                    </a:lnTo>
                    <a:lnTo>
                      <a:pt x="853" y="963"/>
                    </a:lnTo>
                    <a:lnTo>
                      <a:pt x="846" y="957"/>
                    </a:lnTo>
                    <a:lnTo>
                      <a:pt x="828" y="944"/>
                    </a:lnTo>
                    <a:lnTo>
                      <a:pt x="816" y="932"/>
                    </a:lnTo>
                    <a:lnTo>
                      <a:pt x="816" y="932"/>
                    </a:lnTo>
                    <a:lnTo>
                      <a:pt x="816" y="932"/>
                    </a:lnTo>
                    <a:lnTo>
                      <a:pt x="816" y="932"/>
                    </a:lnTo>
                    <a:lnTo>
                      <a:pt x="772" y="932"/>
                    </a:lnTo>
                    <a:lnTo>
                      <a:pt x="772" y="932"/>
                    </a:lnTo>
                    <a:lnTo>
                      <a:pt x="766" y="932"/>
                    </a:lnTo>
                    <a:lnTo>
                      <a:pt x="766" y="932"/>
                    </a:lnTo>
                    <a:lnTo>
                      <a:pt x="766" y="932"/>
                    </a:lnTo>
                    <a:lnTo>
                      <a:pt x="766" y="938"/>
                    </a:lnTo>
                    <a:lnTo>
                      <a:pt x="760" y="938"/>
                    </a:lnTo>
                    <a:lnTo>
                      <a:pt x="760" y="938"/>
                    </a:lnTo>
                    <a:lnTo>
                      <a:pt x="760" y="944"/>
                    </a:lnTo>
                    <a:lnTo>
                      <a:pt x="760" y="944"/>
                    </a:lnTo>
                    <a:lnTo>
                      <a:pt x="760" y="944"/>
                    </a:lnTo>
                    <a:lnTo>
                      <a:pt x="760" y="944"/>
                    </a:lnTo>
                    <a:lnTo>
                      <a:pt x="760" y="944"/>
                    </a:lnTo>
                    <a:lnTo>
                      <a:pt x="754" y="950"/>
                    </a:lnTo>
                    <a:lnTo>
                      <a:pt x="741" y="950"/>
                    </a:lnTo>
                    <a:lnTo>
                      <a:pt x="741" y="950"/>
                    </a:lnTo>
                    <a:lnTo>
                      <a:pt x="735" y="944"/>
                    </a:lnTo>
                    <a:lnTo>
                      <a:pt x="729" y="944"/>
                    </a:lnTo>
                    <a:lnTo>
                      <a:pt x="729" y="944"/>
                    </a:lnTo>
                    <a:lnTo>
                      <a:pt x="729" y="944"/>
                    </a:lnTo>
                    <a:lnTo>
                      <a:pt x="729" y="944"/>
                    </a:lnTo>
                    <a:lnTo>
                      <a:pt x="711" y="944"/>
                    </a:lnTo>
                    <a:lnTo>
                      <a:pt x="704" y="944"/>
                    </a:lnTo>
                    <a:lnTo>
                      <a:pt x="698" y="950"/>
                    </a:lnTo>
                    <a:lnTo>
                      <a:pt x="698" y="950"/>
                    </a:lnTo>
                    <a:lnTo>
                      <a:pt x="698" y="950"/>
                    </a:lnTo>
                    <a:lnTo>
                      <a:pt x="692" y="957"/>
                    </a:lnTo>
                    <a:lnTo>
                      <a:pt x="686" y="957"/>
                    </a:lnTo>
                    <a:lnTo>
                      <a:pt x="686" y="957"/>
                    </a:lnTo>
                    <a:lnTo>
                      <a:pt x="686" y="963"/>
                    </a:lnTo>
                    <a:lnTo>
                      <a:pt x="673" y="969"/>
                    </a:lnTo>
                    <a:lnTo>
                      <a:pt x="661" y="994"/>
                    </a:lnTo>
                    <a:lnTo>
                      <a:pt x="655" y="1000"/>
                    </a:lnTo>
                    <a:lnTo>
                      <a:pt x="630" y="1006"/>
                    </a:lnTo>
                    <a:lnTo>
                      <a:pt x="612" y="1006"/>
                    </a:lnTo>
                    <a:lnTo>
                      <a:pt x="612" y="1012"/>
                    </a:lnTo>
                    <a:lnTo>
                      <a:pt x="612" y="1012"/>
                    </a:lnTo>
                    <a:lnTo>
                      <a:pt x="612" y="1018"/>
                    </a:lnTo>
                    <a:lnTo>
                      <a:pt x="618" y="1031"/>
                    </a:lnTo>
                    <a:lnTo>
                      <a:pt x="618" y="1031"/>
                    </a:lnTo>
                    <a:lnTo>
                      <a:pt x="618" y="1037"/>
                    </a:lnTo>
                    <a:lnTo>
                      <a:pt x="618" y="1043"/>
                    </a:lnTo>
                    <a:lnTo>
                      <a:pt x="618" y="1043"/>
                    </a:lnTo>
                    <a:lnTo>
                      <a:pt x="618" y="1043"/>
                    </a:lnTo>
                    <a:lnTo>
                      <a:pt x="618" y="1043"/>
                    </a:lnTo>
                    <a:lnTo>
                      <a:pt x="618" y="1049"/>
                    </a:lnTo>
                    <a:lnTo>
                      <a:pt x="612" y="1049"/>
                    </a:lnTo>
                    <a:lnTo>
                      <a:pt x="612" y="1049"/>
                    </a:lnTo>
                    <a:lnTo>
                      <a:pt x="612" y="1049"/>
                    </a:lnTo>
                    <a:lnTo>
                      <a:pt x="606" y="1049"/>
                    </a:lnTo>
                    <a:lnTo>
                      <a:pt x="599" y="1043"/>
                    </a:lnTo>
                    <a:lnTo>
                      <a:pt x="599" y="1043"/>
                    </a:lnTo>
                    <a:lnTo>
                      <a:pt x="593" y="1043"/>
                    </a:lnTo>
                    <a:lnTo>
                      <a:pt x="593" y="1043"/>
                    </a:lnTo>
                    <a:lnTo>
                      <a:pt x="593" y="1043"/>
                    </a:lnTo>
                    <a:lnTo>
                      <a:pt x="593" y="1037"/>
                    </a:lnTo>
                    <a:lnTo>
                      <a:pt x="599" y="1043"/>
                    </a:lnTo>
                    <a:lnTo>
                      <a:pt x="599" y="1043"/>
                    </a:lnTo>
                    <a:lnTo>
                      <a:pt x="606" y="1037"/>
                    </a:lnTo>
                    <a:lnTo>
                      <a:pt x="618" y="1037"/>
                    </a:lnTo>
                    <a:lnTo>
                      <a:pt x="618" y="1037"/>
                    </a:lnTo>
                    <a:lnTo>
                      <a:pt x="618" y="1037"/>
                    </a:lnTo>
                    <a:lnTo>
                      <a:pt x="618" y="1037"/>
                    </a:lnTo>
                    <a:lnTo>
                      <a:pt x="581" y="1037"/>
                    </a:lnTo>
                    <a:lnTo>
                      <a:pt x="568" y="1043"/>
                    </a:lnTo>
                    <a:lnTo>
                      <a:pt x="568" y="1043"/>
                    </a:lnTo>
                    <a:lnTo>
                      <a:pt x="556" y="1049"/>
                    </a:lnTo>
                    <a:lnTo>
                      <a:pt x="556" y="1049"/>
                    </a:lnTo>
                    <a:lnTo>
                      <a:pt x="538" y="1055"/>
                    </a:lnTo>
                    <a:lnTo>
                      <a:pt x="500" y="1062"/>
                    </a:lnTo>
                    <a:lnTo>
                      <a:pt x="494" y="1062"/>
                    </a:lnTo>
                    <a:lnTo>
                      <a:pt x="494" y="1062"/>
                    </a:lnTo>
                    <a:lnTo>
                      <a:pt x="494" y="1062"/>
                    </a:lnTo>
                    <a:lnTo>
                      <a:pt x="488" y="1062"/>
                    </a:lnTo>
                    <a:lnTo>
                      <a:pt x="488" y="1062"/>
                    </a:lnTo>
                    <a:lnTo>
                      <a:pt x="445" y="1055"/>
                    </a:lnTo>
                    <a:lnTo>
                      <a:pt x="439" y="1055"/>
                    </a:lnTo>
                    <a:lnTo>
                      <a:pt x="439" y="1049"/>
                    </a:lnTo>
                    <a:lnTo>
                      <a:pt x="433" y="1049"/>
                    </a:lnTo>
                    <a:lnTo>
                      <a:pt x="433" y="1049"/>
                    </a:lnTo>
                    <a:lnTo>
                      <a:pt x="433" y="1049"/>
                    </a:lnTo>
                    <a:lnTo>
                      <a:pt x="402" y="1031"/>
                    </a:lnTo>
                    <a:lnTo>
                      <a:pt x="402" y="1031"/>
                    </a:lnTo>
                    <a:lnTo>
                      <a:pt x="389" y="1024"/>
                    </a:lnTo>
                    <a:lnTo>
                      <a:pt x="389" y="1018"/>
                    </a:lnTo>
                    <a:lnTo>
                      <a:pt x="389" y="1018"/>
                    </a:lnTo>
                    <a:lnTo>
                      <a:pt x="389" y="1018"/>
                    </a:lnTo>
                    <a:lnTo>
                      <a:pt x="383" y="1012"/>
                    </a:lnTo>
                    <a:lnTo>
                      <a:pt x="383" y="1006"/>
                    </a:lnTo>
                    <a:lnTo>
                      <a:pt x="383" y="1006"/>
                    </a:lnTo>
                    <a:lnTo>
                      <a:pt x="383" y="1006"/>
                    </a:lnTo>
                    <a:lnTo>
                      <a:pt x="383" y="1000"/>
                    </a:lnTo>
                    <a:lnTo>
                      <a:pt x="383" y="1000"/>
                    </a:lnTo>
                    <a:lnTo>
                      <a:pt x="365" y="994"/>
                    </a:lnTo>
                    <a:lnTo>
                      <a:pt x="365" y="994"/>
                    </a:lnTo>
                    <a:lnTo>
                      <a:pt x="358" y="1000"/>
                    </a:lnTo>
                    <a:lnTo>
                      <a:pt x="340" y="994"/>
                    </a:lnTo>
                    <a:lnTo>
                      <a:pt x="334" y="994"/>
                    </a:lnTo>
                    <a:lnTo>
                      <a:pt x="334" y="994"/>
                    </a:lnTo>
                    <a:lnTo>
                      <a:pt x="327" y="987"/>
                    </a:lnTo>
                    <a:lnTo>
                      <a:pt x="321" y="987"/>
                    </a:lnTo>
                    <a:lnTo>
                      <a:pt x="315" y="981"/>
                    </a:lnTo>
                    <a:lnTo>
                      <a:pt x="315" y="981"/>
                    </a:lnTo>
                    <a:lnTo>
                      <a:pt x="315" y="981"/>
                    </a:lnTo>
                    <a:lnTo>
                      <a:pt x="315" y="981"/>
                    </a:lnTo>
                    <a:lnTo>
                      <a:pt x="309" y="975"/>
                    </a:lnTo>
                    <a:lnTo>
                      <a:pt x="309" y="975"/>
                    </a:lnTo>
                    <a:lnTo>
                      <a:pt x="309" y="975"/>
                    </a:lnTo>
                    <a:lnTo>
                      <a:pt x="309" y="969"/>
                    </a:lnTo>
                    <a:lnTo>
                      <a:pt x="303" y="963"/>
                    </a:lnTo>
                    <a:lnTo>
                      <a:pt x="303" y="944"/>
                    </a:lnTo>
                    <a:lnTo>
                      <a:pt x="303" y="938"/>
                    </a:lnTo>
                    <a:lnTo>
                      <a:pt x="303" y="932"/>
                    </a:lnTo>
                    <a:lnTo>
                      <a:pt x="303" y="920"/>
                    </a:lnTo>
                    <a:lnTo>
                      <a:pt x="290" y="926"/>
                    </a:lnTo>
                    <a:lnTo>
                      <a:pt x="284" y="926"/>
                    </a:lnTo>
                    <a:lnTo>
                      <a:pt x="284" y="926"/>
                    </a:lnTo>
                    <a:lnTo>
                      <a:pt x="266" y="907"/>
                    </a:lnTo>
                    <a:lnTo>
                      <a:pt x="247" y="889"/>
                    </a:lnTo>
                    <a:lnTo>
                      <a:pt x="247" y="889"/>
                    </a:lnTo>
                    <a:lnTo>
                      <a:pt x="247" y="883"/>
                    </a:lnTo>
                    <a:lnTo>
                      <a:pt x="247" y="883"/>
                    </a:lnTo>
                    <a:lnTo>
                      <a:pt x="247" y="883"/>
                    </a:lnTo>
                    <a:lnTo>
                      <a:pt x="253" y="876"/>
                    </a:lnTo>
                    <a:lnTo>
                      <a:pt x="253" y="876"/>
                    </a:lnTo>
                    <a:lnTo>
                      <a:pt x="253" y="876"/>
                    </a:lnTo>
                    <a:lnTo>
                      <a:pt x="266" y="876"/>
                    </a:lnTo>
                    <a:lnTo>
                      <a:pt x="266" y="876"/>
                    </a:lnTo>
                    <a:lnTo>
                      <a:pt x="266" y="870"/>
                    </a:lnTo>
                    <a:lnTo>
                      <a:pt x="266" y="870"/>
                    </a:lnTo>
                    <a:lnTo>
                      <a:pt x="266" y="864"/>
                    </a:lnTo>
                    <a:lnTo>
                      <a:pt x="266" y="864"/>
                    </a:lnTo>
                    <a:lnTo>
                      <a:pt x="266" y="864"/>
                    </a:lnTo>
                    <a:lnTo>
                      <a:pt x="260" y="864"/>
                    </a:lnTo>
                    <a:lnTo>
                      <a:pt x="260" y="864"/>
                    </a:lnTo>
                    <a:lnTo>
                      <a:pt x="253" y="858"/>
                    </a:lnTo>
                    <a:lnTo>
                      <a:pt x="253" y="852"/>
                    </a:lnTo>
                    <a:lnTo>
                      <a:pt x="253" y="852"/>
                    </a:lnTo>
                    <a:lnTo>
                      <a:pt x="253" y="852"/>
                    </a:lnTo>
                    <a:lnTo>
                      <a:pt x="260" y="852"/>
                    </a:lnTo>
                    <a:lnTo>
                      <a:pt x="260" y="846"/>
                    </a:lnTo>
                    <a:lnTo>
                      <a:pt x="266" y="846"/>
                    </a:lnTo>
                    <a:lnTo>
                      <a:pt x="272" y="846"/>
                    </a:lnTo>
                    <a:lnTo>
                      <a:pt x="247" y="815"/>
                    </a:lnTo>
                    <a:lnTo>
                      <a:pt x="210" y="839"/>
                    </a:lnTo>
                    <a:lnTo>
                      <a:pt x="204" y="846"/>
                    </a:lnTo>
                    <a:lnTo>
                      <a:pt x="204" y="846"/>
                    </a:lnTo>
                    <a:lnTo>
                      <a:pt x="192" y="858"/>
                    </a:lnTo>
                    <a:lnTo>
                      <a:pt x="179" y="858"/>
                    </a:lnTo>
                    <a:lnTo>
                      <a:pt x="179" y="858"/>
                    </a:lnTo>
                    <a:lnTo>
                      <a:pt x="173" y="864"/>
                    </a:lnTo>
                    <a:lnTo>
                      <a:pt x="173" y="870"/>
                    </a:lnTo>
                    <a:lnTo>
                      <a:pt x="155" y="883"/>
                    </a:lnTo>
                    <a:lnTo>
                      <a:pt x="155" y="883"/>
                    </a:lnTo>
                    <a:lnTo>
                      <a:pt x="130" y="883"/>
                    </a:lnTo>
                    <a:lnTo>
                      <a:pt x="124" y="883"/>
                    </a:lnTo>
                    <a:lnTo>
                      <a:pt x="111" y="883"/>
                    </a:lnTo>
                    <a:lnTo>
                      <a:pt x="99" y="876"/>
                    </a:lnTo>
                    <a:lnTo>
                      <a:pt x="93" y="876"/>
                    </a:lnTo>
                    <a:lnTo>
                      <a:pt x="87" y="876"/>
                    </a:lnTo>
                    <a:lnTo>
                      <a:pt x="87" y="876"/>
                    </a:lnTo>
                    <a:lnTo>
                      <a:pt x="68" y="852"/>
                    </a:lnTo>
                    <a:lnTo>
                      <a:pt x="62" y="846"/>
                    </a:lnTo>
                    <a:lnTo>
                      <a:pt x="56" y="827"/>
                    </a:lnTo>
                    <a:lnTo>
                      <a:pt x="56" y="827"/>
                    </a:lnTo>
                    <a:lnTo>
                      <a:pt x="49" y="827"/>
                    </a:lnTo>
                    <a:lnTo>
                      <a:pt x="49" y="827"/>
                    </a:lnTo>
                    <a:lnTo>
                      <a:pt x="43" y="821"/>
                    </a:lnTo>
                    <a:lnTo>
                      <a:pt x="37" y="815"/>
                    </a:lnTo>
                    <a:lnTo>
                      <a:pt x="31" y="821"/>
                    </a:lnTo>
                    <a:lnTo>
                      <a:pt x="31" y="821"/>
                    </a:lnTo>
                    <a:lnTo>
                      <a:pt x="6" y="846"/>
                    </a:lnTo>
                    <a:lnTo>
                      <a:pt x="0" y="846"/>
                    </a:lnTo>
                    <a:lnTo>
                      <a:pt x="12" y="876"/>
                    </a:lnTo>
                    <a:lnTo>
                      <a:pt x="12" y="883"/>
                    </a:lnTo>
                    <a:lnTo>
                      <a:pt x="12" y="883"/>
                    </a:lnTo>
                    <a:lnTo>
                      <a:pt x="12" y="883"/>
                    </a:lnTo>
                    <a:lnTo>
                      <a:pt x="19" y="901"/>
                    </a:lnTo>
                    <a:lnTo>
                      <a:pt x="25" y="932"/>
                    </a:lnTo>
                    <a:lnTo>
                      <a:pt x="12" y="957"/>
                    </a:lnTo>
                    <a:lnTo>
                      <a:pt x="12" y="957"/>
                    </a:lnTo>
                    <a:lnTo>
                      <a:pt x="12" y="963"/>
                    </a:lnTo>
                    <a:lnTo>
                      <a:pt x="12" y="963"/>
                    </a:lnTo>
                    <a:lnTo>
                      <a:pt x="37" y="981"/>
                    </a:lnTo>
                    <a:lnTo>
                      <a:pt x="49" y="1006"/>
                    </a:lnTo>
                    <a:lnTo>
                      <a:pt x="49" y="1006"/>
                    </a:lnTo>
                    <a:lnTo>
                      <a:pt x="49" y="1012"/>
                    </a:lnTo>
                    <a:lnTo>
                      <a:pt x="49" y="1018"/>
                    </a:lnTo>
                    <a:lnTo>
                      <a:pt x="49" y="1024"/>
                    </a:lnTo>
                    <a:lnTo>
                      <a:pt x="56" y="1049"/>
                    </a:lnTo>
                    <a:lnTo>
                      <a:pt x="74" y="1074"/>
                    </a:lnTo>
                    <a:lnTo>
                      <a:pt x="74" y="1074"/>
                    </a:lnTo>
                    <a:lnTo>
                      <a:pt x="80" y="1080"/>
                    </a:lnTo>
                    <a:lnTo>
                      <a:pt x="80" y="1080"/>
                    </a:lnTo>
                    <a:lnTo>
                      <a:pt x="80" y="1086"/>
                    </a:lnTo>
                    <a:lnTo>
                      <a:pt x="87" y="1099"/>
                    </a:lnTo>
                    <a:lnTo>
                      <a:pt x="80" y="1105"/>
                    </a:lnTo>
                    <a:lnTo>
                      <a:pt x="93" y="1105"/>
                    </a:lnTo>
                    <a:lnTo>
                      <a:pt x="105" y="1111"/>
                    </a:lnTo>
                    <a:lnTo>
                      <a:pt x="117" y="1117"/>
                    </a:lnTo>
                    <a:lnTo>
                      <a:pt x="130" y="1117"/>
                    </a:lnTo>
                    <a:lnTo>
                      <a:pt x="130" y="1117"/>
                    </a:lnTo>
                    <a:lnTo>
                      <a:pt x="142" y="1117"/>
                    </a:lnTo>
                    <a:lnTo>
                      <a:pt x="142" y="1117"/>
                    </a:lnTo>
                    <a:lnTo>
                      <a:pt x="142" y="1123"/>
                    </a:lnTo>
                    <a:lnTo>
                      <a:pt x="142" y="1123"/>
                    </a:lnTo>
                    <a:lnTo>
                      <a:pt x="142" y="1123"/>
                    </a:lnTo>
                    <a:lnTo>
                      <a:pt x="142" y="1129"/>
                    </a:lnTo>
                    <a:lnTo>
                      <a:pt x="136" y="1129"/>
                    </a:lnTo>
                    <a:lnTo>
                      <a:pt x="130" y="1129"/>
                    </a:lnTo>
                    <a:lnTo>
                      <a:pt x="130" y="1129"/>
                    </a:lnTo>
                    <a:lnTo>
                      <a:pt x="130" y="1154"/>
                    </a:lnTo>
                    <a:lnTo>
                      <a:pt x="130" y="1160"/>
                    </a:lnTo>
                    <a:lnTo>
                      <a:pt x="136" y="1166"/>
                    </a:lnTo>
                    <a:lnTo>
                      <a:pt x="136" y="1173"/>
                    </a:lnTo>
                    <a:lnTo>
                      <a:pt x="117" y="1173"/>
                    </a:lnTo>
                    <a:lnTo>
                      <a:pt x="117" y="1191"/>
                    </a:lnTo>
                    <a:lnTo>
                      <a:pt x="111" y="1191"/>
                    </a:lnTo>
                    <a:lnTo>
                      <a:pt x="105" y="1203"/>
                    </a:lnTo>
                    <a:lnTo>
                      <a:pt x="93" y="1234"/>
                    </a:lnTo>
                    <a:lnTo>
                      <a:pt x="93" y="1259"/>
                    </a:lnTo>
                    <a:lnTo>
                      <a:pt x="111" y="1284"/>
                    </a:lnTo>
                    <a:lnTo>
                      <a:pt x="117" y="1284"/>
                    </a:lnTo>
                    <a:lnTo>
                      <a:pt x="124" y="1296"/>
                    </a:lnTo>
                    <a:lnTo>
                      <a:pt x="142" y="1333"/>
                    </a:lnTo>
                    <a:lnTo>
                      <a:pt x="161" y="1345"/>
                    </a:lnTo>
                    <a:lnTo>
                      <a:pt x="204" y="1370"/>
                    </a:lnTo>
                    <a:lnTo>
                      <a:pt x="204" y="1370"/>
                    </a:lnTo>
                    <a:lnTo>
                      <a:pt x="204" y="1370"/>
                    </a:lnTo>
                    <a:lnTo>
                      <a:pt x="210" y="1370"/>
                    </a:lnTo>
                    <a:lnTo>
                      <a:pt x="210" y="1376"/>
                    </a:lnTo>
                    <a:lnTo>
                      <a:pt x="235" y="1419"/>
                    </a:lnTo>
                    <a:lnTo>
                      <a:pt x="235" y="1426"/>
                    </a:lnTo>
                    <a:lnTo>
                      <a:pt x="229" y="1444"/>
                    </a:lnTo>
                    <a:lnTo>
                      <a:pt x="229" y="1444"/>
                    </a:lnTo>
                    <a:lnTo>
                      <a:pt x="229" y="1456"/>
                    </a:lnTo>
                    <a:lnTo>
                      <a:pt x="229" y="1469"/>
                    </a:lnTo>
                    <a:lnTo>
                      <a:pt x="229" y="1475"/>
                    </a:lnTo>
                    <a:lnTo>
                      <a:pt x="235" y="1475"/>
                    </a:lnTo>
                    <a:lnTo>
                      <a:pt x="241" y="1475"/>
                    </a:lnTo>
                    <a:lnTo>
                      <a:pt x="247" y="1475"/>
                    </a:lnTo>
                    <a:lnTo>
                      <a:pt x="247" y="1487"/>
                    </a:lnTo>
                    <a:lnTo>
                      <a:pt x="247" y="1493"/>
                    </a:lnTo>
                    <a:lnTo>
                      <a:pt x="247" y="1512"/>
                    </a:lnTo>
                    <a:lnTo>
                      <a:pt x="247" y="1512"/>
                    </a:lnTo>
                    <a:lnTo>
                      <a:pt x="253" y="1512"/>
                    </a:lnTo>
                    <a:lnTo>
                      <a:pt x="260" y="1518"/>
                    </a:lnTo>
                    <a:lnTo>
                      <a:pt x="278" y="1549"/>
                    </a:lnTo>
                    <a:lnTo>
                      <a:pt x="284" y="1549"/>
                    </a:lnTo>
                    <a:lnTo>
                      <a:pt x="284" y="1549"/>
                    </a:lnTo>
                    <a:lnTo>
                      <a:pt x="284" y="1549"/>
                    </a:lnTo>
                    <a:lnTo>
                      <a:pt x="303" y="1543"/>
                    </a:lnTo>
                    <a:lnTo>
                      <a:pt x="303" y="1543"/>
                    </a:lnTo>
                    <a:lnTo>
                      <a:pt x="303" y="1543"/>
                    </a:lnTo>
                    <a:lnTo>
                      <a:pt x="303" y="1537"/>
                    </a:lnTo>
                    <a:lnTo>
                      <a:pt x="303" y="1537"/>
                    </a:lnTo>
                    <a:lnTo>
                      <a:pt x="303" y="1531"/>
                    </a:lnTo>
                    <a:lnTo>
                      <a:pt x="303" y="1531"/>
                    </a:lnTo>
                    <a:lnTo>
                      <a:pt x="303" y="1531"/>
                    </a:lnTo>
                    <a:lnTo>
                      <a:pt x="303" y="1524"/>
                    </a:lnTo>
                    <a:lnTo>
                      <a:pt x="303" y="1524"/>
                    </a:lnTo>
                    <a:lnTo>
                      <a:pt x="303" y="1524"/>
                    </a:lnTo>
                    <a:lnTo>
                      <a:pt x="303" y="1524"/>
                    </a:lnTo>
                    <a:lnTo>
                      <a:pt x="303" y="1518"/>
                    </a:lnTo>
                    <a:lnTo>
                      <a:pt x="303" y="1512"/>
                    </a:lnTo>
                    <a:lnTo>
                      <a:pt x="303" y="1512"/>
                    </a:lnTo>
                    <a:lnTo>
                      <a:pt x="309" y="1512"/>
                    </a:lnTo>
                    <a:lnTo>
                      <a:pt x="309" y="1512"/>
                    </a:lnTo>
                    <a:lnTo>
                      <a:pt x="309" y="1512"/>
                    </a:lnTo>
                    <a:lnTo>
                      <a:pt x="315" y="1512"/>
                    </a:lnTo>
                    <a:lnTo>
                      <a:pt x="321" y="1512"/>
                    </a:lnTo>
                    <a:lnTo>
                      <a:pt x="321" y="1512"/>
                    </a:lnTo>
                    <a:lnTo>
                      <a:pt x="327" y="1518"/>
                    </a:lnTo>
                    <a:lnTo>
                      <a:pt x="327" y="1518"/>
                    </a:lnTo>
                    <a:lnTo>
                      <a:pt x="321" y="1518"/>
                    </a:lnTo>
                    <a:lnTo>
                      <a:pt x="321" y="1524"/>
                    </a:lnTo>
                    <a:lnTo>
                      <a:pt x="321" y="1518"/>
                    </a:lnTo>
                    <a:lnTo>
                      <a:pt x="315" y="1518"/>
                    </a:lnTo>
                    <a:lnTo>
                      <a:pt x="315" y="1518"/>
                    </a:lnTo>
                    <a:lnTo>
                      <a:pt x="303" y="1518"/>
                    </a:lnTo>
                    <a:lnTo>
                      <a:pt x="303" y="1518"/>
                    </a:lnTo>
                    <a:lnTo>
                      <a:pt x="303" y="1518"/>
                    </a:lnTo>
                    <a:lnTo>
                      <a:pt x="303" y="1518"/>
                    </a:lnTo>
                    <a:lnTo>
                      <a:pt x="309" y="1524"/>
                    </a:lnTo>
                    <a:lnTo>
                      <a:pt x="340" y="1549"/>
                    </a:lnTo>
                    <a:lnTo>
                      <a:pt x="346" y="1549"/>
                    </a:lnTo>
                    <a:lnTo>
                      <a:pt x="358" y="1537"/>
                    </a:lnTo>
                    <a:lnTo>
                      <a:pt x="358" y="1537"/>
                    </a:lnTo>
                    <a:lnTo>
                      <a:pt x="377" y="1543"/>
                    </a:lnTo>
                    <a:lnTo>
                      <a:pt x="408" y="1580"/>
                    </a:lnTo>
                    <a:lnTo>
                      <a:pt x="408" y="1586"/>
                    </a:lnTo>
                    <a:lnTo>
                      <a:pt x="426" y="1617"/>
                    </a:lnTo>
                    <a:lnTo>
                      <a:pt x="439" y="1642"/>
                    </a:lnTo>
                    <a:lnTo>
                      <a:pt x="451" y="1679"/>
                    </a:lnTo>
                    <a:lnTo>
                      <a:pt x="451" y="1679"/>
                    </a:lnTo>
                    <a:lnTo>
                      <a:pt x="451" y="1679"/>
                    </a:lnTo>
                    <a:lnTo>
                      <a:pt x="451" y="1685"/>
                    </a:lnTo>
                    <a:lnTo>
                      <a:pt x="463" y="1697"/>
                    </a:lnTo>
                    <a:lnTo>
                      <a:pt x="470" y="1697"/>
                    </a:lnTo>
                    <a:lnTo>
                      <a:pt x="470" y="1697"/>
                    </a:lnTo>
                    <a:lnTo>
                      <a:pt x="476" y="1697"/>
                    </a:lnTo>
                    <a:lnTo>
                      <a:pt x="476" y="1697"/>
                    </a:lnTo>
                    <a:lnTo>
                      <a:pt x="482" y="1697"/>
                    </a:lnTo>
                    <a:lnTo>
                      <a:pt x="482" y="1697"/>
                    </a:lnTo>
                    <a:lnTo>
                      <a:pt x="494" y="1697"/>
                    </a:lnTo>
                    <a:lnTo>
                      <a:pt x="494" y="1697"/>
                    </a:lnTo>
                    <a:lnTo>
                      <a:pt x="494" y="1697"/>
                    </a:lnTo>
                    <a:lnTo>
                      <a:pt x="494" y="1697"/>
                    </a:lnTo>
                    <a:lnTo>
                      <a:pt x="494" y="1703"/>
                    </a:lnTo>
                    <a:lnTo>
                      <a:pt x="519" y="1709"/>
                    </a:lnTo>
                    <a:lnTo>
                      <a:pt x="525" y="1716"/>
                    </a:lnTo>
                    <a:lnTo>
                      <a:pt x="525" y="1716"/>
                    </a:lnTo>
                    <a:lnTo>
                      <a:pt x="531" y="1728"/>
                    </a:lnTo>
                    <a:lnTo>
                      <a:pt x="531" y="1728"/>
                    </a:lnTo>
                    <a:lnTo>
                      <a:pt x="538" y="1734"/>
                    </a:lnTo>
                    <a:lnTo>
                      <a:pt x="550" y="1746"/>
                    </a:lnTo>
                    <a:lnTo>
                      <a:pt x="556" y="1753"/>
                    </a:lnTo>
                    <a:lnTo>
                      <a:pt x="593" y="1771"/>
                    </a:lnTo>
                    <a:lnTo>
                      <a:pt x="593" y="1771"/>
                    </a:lnTo>
                    <a:lnTo>
                      <a:pt x="599" y="1777"/>
                    </a:lnTo>
                    <a:lnTo>
                      <a:pt x="599" y="1777"/>
                    </a:lnTo>
                    <a:lnTo>
                      <a:pt x="606" y="1777"/>
                    </a:lnTo>
                    <a:lnTo>
                      <a:pt x="606" y="1777"/>
                    </a:lnTo>
                    <a:lnTo>
                      <a:pt x="612" y="1777"/>
                    </a:lnTo>
                    <a:lnTo>
                      <a:pt x="624" y="1777"/>
                    </a:lnTo>
                    <a:lnTo>
                      <a:pt x="636" y="1777"/>
                    </a:lnTo>
                    <a:lnTo>
                      <a:pt x="636" y="1777"/>
                    </a:lnTo>
                    <a:lnTo>
                      <a:pt x="636" y="1777"/>
                    </a:lnTo>
                    <a:lnTo>
                      <a:pt x="643" y="1784"/>
                    </a:lnTo>
                    <a:lnTo>
                      <a:pt x="655" y="1790"/>
                    </a:lnTo>
                    <a:lnTo>
                      <a:pt x="667" y="1790"/>
                    </a:lnTo>
                    <a:lnTo>
                      <a:pt x="673" y="1790"/>
                    </a:lnTo>
                    <a:lnTo>
                      <a:pt x="717" y="1765"/>
                    </a:lnTo>
                    <a:lnTo>
                      <a:pt x="717" y="1759"/>
                    </a:lnTo>
                    <a:lnTo>
                      <a:pt x="717" y="1759"/>
                    </a:lnTo>
                    <a:lnTo>
                      <a:pt x="717" y="1759"/>
                    </a:lnTo>
                    <a:lnTo>
                      <a:pt x="717" y="1759"/>
                    </a:lnTo>
                    <a:lnTo>
                      <a:pt x="723" y="1759"/>
                    </a:lnTo>
                    <a:lnTo>
                      <a:pt x="748" y="1746"/>
                    </a:lnTo>
                    <a:lnTo>
                      <a:pt x="760" y="1740"/>
                    </a:lnTo>
                    <a:lnTo>
                      <a:pt x="760" y="1740"/>
                    </a:lnTo>
                    <a:lnTo>
                      <a:pt x="766" y="1740"/>
                    </a:lnTo>
                    <a:lnTo>
                      <a:pt x="766" y="1740"/>
                    </a:lnTo>
                    <a:lnTo>
                      <a:pt x="766" y="1746"/>
                    </a:lnTo>
                    <a:lnTo>
                      <a:pt x="791" y="1746"/>
                    </a:lnTo>
                    <a:lnTo>
                      <a:pt x="791" y="1746"/>
                    </a:lnTo>
                    <a:lnTo>
                      <a:pt x="791" y="1746"/>
                    </a:lnTo>
                    <a:lnTo>
                      <a:pt x="803" y="1765"/>
                    </a:lnTo>
                    <a:lnTo>
                      <a:pt x="803" y="1765"/>
                    </a:lnTo>
                    <a:lnTo>
                      <a:pt x="803" y="1765"/>
                    </a:lnTo>
                    <a:lnTo>
                      <a:pt x="803" y="1771"/>
                    </a:lnTo>
                    <a:lnTo>
                      <a:pt x="809" y="1784"/>
                    </a:lnTo>
                    <a:lnTo>
                      <a:pt x="809" y="1784"/>
                    </a:lnTo>
                    <a:lnTo>
                      <a:pt x="809" y="1784"/>
                    </a:lnTo>
                    <a:lnTo>
                      <a:pt x="809" y="1784"/>
                    </a:lnTo>
                    <a:lnTo>
                      <a:pt x="809" y="1790"/>
                    </a:lnTo>
                    <a:lnTo>
                      <a:pt x="809" y="1790"/>
                    </a:lnTo>
                    <a:lnTo>
                      <a:pt x="809" y="1790"/>
                    </a:lnTo>
                    <a:lnTo>
                      <a:pt x="809" y="1796"/>
                    </a:lnTo>
                    <a:lnTo>
                      <a:pt x="809" y="1796"/>
                    </a:lnTo>
                    <a:lnTo>
                      <a:pt x="816" y="1821"/>
                    </a:lnTo>
                    <a:lnTo>
                      <a:pt x="816" y="1827"/>
                    </a:lnTo>
                    <a:lnTo>
                      <a:pt x="822" y="1839"/>
                    </a:lnTo>
                    <a:lnTo>
                      <a:pt x="834" y="1845"/>
                    </a:lnTo>
                    <a:lnTo>
                      <a:pt x="865" y="1845"/>
                    </a:lnTo>
                    <a:lnTo>
                      <a:pt x="914" y="1858"/>
                    </a:lnTo>
                    <a:lnTo>
                      <a:pt x="914" y="1858"/>
                    </a:lnTo>
                    <a:lnTo>
                      <a:pt x="921" y="1858"/>
                    </a:lnTo>
                    <a:lnTo>
                      <a:pt x="921" y="1858"/>
                    </a:lnTo>
                    <a:lnTo>
                      <a:pt x="945" y="1864"/>
                    </a:lnTo>
                    <a:lnTo>
                      <a:pt x="970" y="1864"/>
                    </a:lnTo>
                    <a:lnTo>
                      <a:pt x="1013" y="1870"/>
                    </a:lnTo>
                    <a:lnTo>
                      <a:pt x="1026" y="1864"/>
                    </a:lnTo>
                    <a:lnTo>
                      <a:pt x="1032" y="1876"/>
                    </a:lnTo>
                    <a:lnTo>
                      <a:pt x="1075" y="1888"/>
                    </a:lnTo>
                    <a:lnTo>
                      <a:pt x="1075" y="1888"/>
                    </a:lnTo>
                    <a:lnTo>
                      <a:pt x="1075" y="1888"/>
                    </a:lnTo>
                    <a:lnTo>
                      <a:pt x="1087" y="1882"/>
                    </a:lnTo>
                    <a:lnTo>
                      <a:pt x="1100" y="1882"/>
                    </a:lnTo>
                    <a:lnTo>
                      <a:pt x="1205" y="1876"/>
                    </a:lnTo>
                    <a:lnTo>
                      <a:pt x="1205" y="1870"/>
                    </a:lnTo>
                    <a:lnTo>
                      <a:pt x="1205" y="1870"/>
                    </a:lnTo>
                    <a:lnTo>
                      <a:pt x="1211" y="1870"/>
                    </a:lnTo>
                    <a:lnTo>
                      <a:pt x="1211" y="1870"/>
                    </a:lnTo>
                    <a:lnTo>
                      <a:pt x="1211" y="1870"/>
                    </a:lnTo>
                    <a:lnTo>
                      <a:pt x="1217" y="1870"/>
                    </a:lnTo>
                    <a:lnTo>
                      <a:pt x="1217" y="1870"/>
                    </a:lnTo>
                    <a:lnTo>
                      <a:pt x="1217" y="1870"/>
                    </a:lnTo>
                    <a:lnTo>
                      <a:pt x="1242" y="1870"/>
                    </a:lnTo>
                    <a:lnTo>
                      <a:pt x="1260" y="1876"/>
                    </a:lnTo>
                    <a:lnTo>
                      <a:pt x="1273" y="1876"/>
                    </a:lnTo>
                    <a:lnTo>
                      <a:pt x="1279" y="1876"/>
                    </a:lnTo>
                    <a:lnTo>
                      <a:pt x="1279" y="1876"/>
                    </a:lnTo>
                    <a:lnTo>
                      <a:pt x="1279" y="1870"/>
                    </a:lnTo>
                    <a:lnTo>
                      <a:pt x="1279" y="1870"/>
                    </a:lnTo>
                    <a:lnTo>
                      <a:pt x="1285" y="1870"/>
                    </a:lnTo>
                    <a:lnTo>
                      <a:pt x="1316" y="1870"/>
                    </a:lnTo>
                    <a:lnTo>
                      <a:pt x="1322" y="1864"/>
                    </a:lnTo>
                    <a:lnTo>
                      <a:pt x="1353" y="1864"/>
                    </a:lnTo>
                    <a:lnTo>
                      <a:pt x="1372" y="1864"/>
                    </a:lnTo>
                    <a:lnTo>
                      <a:pt x="1372" y="1858"/>
                    </a:lnTo>
                    <a:lnTo>
                      <a:pt x="1365" y="1864"/>
                    </a:lnTo>
                    <a:lnTo>
                      <a:pt x="1365" y="1864"/>
                    </a:lnTo>
                    <a:lnTo>
                      <a:pt x="1372" y="1858"/>
                    </a:lnTo>
                    <a:lnTo>
                      <a:pt x="1372" y="1851"/>
                    </a:lnTo>
                    <a:lnTo>
                      <a:pt x="1384" y="1851"/>
                    </a:lnTo>
                    <a:lnTo>
                      <a:pt x="1384" y="1851"/>
                    </a:lnTo>
                    <a:lnTo>
                      <a:pt x="1403" y="1882"/>
                    </a:lnTo>
                    <a:lnTo>
                      <a:pt x="1403" y="1882"/>
                    </a:lnTo>
                    <a:lnTo>
                      <a:pt x="1403" y="1882"/>
                    </a:lnTo>
                    <a:lnTo>
                      <a:pt x="1403" y="1882"/>
                    </a:lnTo>
                    <a:lnTo>
                      <a:pt x="1403" y="1895"/>
                    </a:lnTo>
                    <a:lnTo>
                      <a:pt x="1403" y="1901"/>
                    </a:lnTo>
                    <a:lnTo>
                      <a:pt x="1409" y="1901"/>
                    </a:lnTo>
                    <a:lnTo>
                      <a:pt x="1415" y="1901"/>
                    </a:lnTo>
                    <a:lnTo>
                      <a:pt x="1427" y="1907"/>
                    </a:lnTo>
                    <a:lnTo>
                      <a:pt x="1433" y="1907"/>
                    </a:lnTo>
                    <a:lnTo>
                      <a:pt x="1440" y="1913"/>
                    </a:lnTo>
                    <a:lnTo>
                      <a:pt x="1433" y="1913"/>
                    </a:lnTo>
                    <a:lnTo>
                      <a:pt x="1433" y="1919"/>
                    </a:lnTo>
                    <a:lnTo>
                      <a:pt x="1440" y="1944"/>
                    </a:lnTo>
                    <a:lnTo>
                      <a:pt x="1440" y="1950"/>
                    </a:lnTo>
                    <a:lnTo>
                      <a:pt x="1440" y="1950"/>
                    </a:lnTo>
                    <a:lnTo>
                      <a:pt x="1440" y="1956"/>
                    </a:lnTo>
                    <a:lnTo>
                      <a:pt x="1440" y="1956"/>
                    </a:lnTo>
                    <a:lnTo>
                      <a:pt x="1446" y="1956"/>
                    </a:lnTo>
                    <a:lnTo>
                      <a:pt x="1452" y="1956"/>
                    </a:lnTo>
                    <a:lnTo>
                      <a:pt x="1452" y="1956"/>
                    </a:lnTo>
                    <a:lnTo>
                      <a:pt x="1458" y="1969"/>
                    </a:lnTo>
                    <a:lnTo>
                      <a:pt x="1477" y="1969"/>
                    </a:lnTo>
                    <a:lnTo>
                      <a:pt x="1483" y="1962"/>
                    </a:lnTo>
                    <a:lnTo>
                      <a:pt x="1495" y="1975"/>
                    </a:lnTo>
                    <a:lnTo>
                      <a:pt x="1495" y="1981"/>
                    </a:lnTo>
                    <a:lnTo>
                      <a:pt x="1514" y="2012"/>
                    </a:lnTo>
                    <a:lnTo>
                      <a:pt x="1520" y="2018"/>
                    </a:lnTo>
                    <a:lnTo>
                      <a:pt x="1520" y="2018"/>
                    </a:lnTo>
                    <a:lnTo>
                      <a:pt x="1526" y="2018"/>
                    </a:lnTo>
                    <a:lnTo>
                      <a:pt x="1532" y="2024"/>
                    </a:lnTo>
                    <a:lnTo>
                      <a:pt x="1551" y="2036"/>
                    </a:lnTo>
                    <a:lnTo>
                      <a:pt x="1557" y="2036"/>
                    </a:lnTo>
                    <a:lnTo>
                      <a:pt x="1563" y="2036"/>
                    </a:lnTo>
                    <a:lnTo>
                      <a:pt x="1576" y="2043"/>
                    </a:lnTo>
                    <a:lnTo>
                      <a:pt x="1582" y="2043"/>
                    </a:lnTo>
                    <a:lnTo>
                      <a:pt x="1588" y="2043"/>
                    </a:lnTo>
                    <a:lnTo>
                      <a:pt x="1588" y="2043"/>
                    </a:lnTo>
                    <a:lnTo>
                      <a:pt x="1588" y="2043"/>
                    </a:lnTo>
                    <a:lnTo>
                      <a:pt x="1594" y="2043"/>
                    </a:lnTo>
                    <a:lnTo>
                      <a:pt x="1594" y="2036"/>
                    </a:lnTo>
                    <a:lnTo>
                      <a:pt x="1594" y="2036"/>
                    </a:lnTo>
                    <a:lnTo>
                      <a:pt x="1594" y="2036"/>
                    </a:lnTo>
                    <a:lnTo>
                      <a:pt x="1594" y="2036"/>
                    </a:lnTo>
                    <a:lnTo>
                      <a:pt x="1631" y="2024"/>
                    </a:lnTo>
                    <a:lnTo>
                      <a:pt x="1637" y="2030"/>
                    </a:lnTo>
                    <a:lnTo>
                      <a:pt x="1613" y="2055"/>
                    </a:lnTo>
                    <a:lnTo>
                      <a:pt x="1582" y="2073"/>
                    </a:lnTo>
                    <a:lnTo>
                      <a:pt x="1563" y="2073"/>
                    </a:lnTo>
                    <a:lnTo>
                      <a:pt x="1557" y="2073"/>
                    </a:lnTo>
                    <a:lnTo>
                      <a:pt x="1557" y="2073"/>
                    </a:lnTo>
                    <a:lnTo>
                      <a:pt x="1557" y="2073"/>
                    </a:lnTo>
                    <a:lnTo>
                      <a:pt x="1551" y="2067"/>
                    </a:lnTo>
                    <a:lnTo>
                      <a:pt x="1551" y="2067"/>
                    </a:lnTo>
                    <a:lnTo>
                      <a:pt x="1551" y="2067"/>
                    </a:lnTo>
                    <a:lnTo>
                      <a:pt x="1551" y="2067"/>
                    </a:lnTo>
                    <a:lnTo>
                      <a:pt x="1545" y="2067"/>
                    </a:lnTo>
                    <a:lnTo>
                      <a:pt x="1545" y="2067"/>
                    </a:lnTo>
                    <a:lnTo>
                      <a:pt x="1545" y="2061"/>
                    </a:lnTo>
                    <a:lnTo>
                      <a:pt x="1551" y="2061"/>
                    </a:lnTo>
                    <a:lnTo>
                      <a:pt x="1551" y="2061"/>
                    </a:lnTo>
                    <a:lnTo>
                      <a:pt x="1545" y="2061"/>
                    </a:lnTo>
                    <a:lnTo>
                      <a:pt x="1545" y="2061"/>
                    </a:lnTo>
                    <a:lnTo>
                      <a:pt x="1545" y="2067"/>
                    </a:lnTo>
                    <a:lnTo>
                      <a:pt x="1545" y="2067"/>
                    </a:lnTo>
                    <a:lnTo>
                      <a:pt x="1545" y="2067"/>
                    </a:lnTo>
                    <a:lnTo>
                      <a:pt x="1538" y="2073"/>
                    </a:lnTo>
                    <a:lnTo>
                      <a:pt x="1538" y="2073"/>
                    </a:lnTo>
                    <a:lnTo>
                      <a:pt x="1538" y="2073"/>
                    </a:lnTo>
                    <a:lnTo>
                      <a:pt x="1545" y="2080"/>
                    </a:lnTo>
                    <a:lnTo>
                      <a:pt x="1545" y="2080"/>
                    </a:lnTo>
                    <a:lnTo>
                      <a:pt x="1545" y="2080"/>
                    </a:lnTo>
                    <a:lnTo>
                      <a:pt x="1545" y="2080"/>
                    </a:lnTo>
                    <a:lnTo>
                      <a:pt x="1551" y="2086"/>
                    </a:lnTo>
                    <a:lnTo>
                      <a:pt x="1557" y="2098"/>
                    </a:lnTo>
                    <a:lnTo>
                      <a:pt x="1557" y="2098"/>
                    </a:lnTo>
                    <a:lnTo>
                      <a:pt x="1576" y="2117"/>
                    </a:lnTo>
                    <a:lnTo>
                      <a:pt x="1606" y="2148"/>
                    </a:lnTo>
                    <a:lnTo>
                      <a:pt x="1613" y="2148"/>
                    </a:lnTo>
                    <a:lnTo>
                      <a:pt x="1613" y="2154"/>
                    </a:lnTo>
                    <a:lnTo>
                      <a:pt x="1625" y="2160"/>
                    </a:lnTo>
                    <a:lnTo>
                      <a:pt x="1625" y="2160"/>
                    </a:lnTo>
                    <a:lnTo>
                      <a:pt x="1625" y="2166"/>
                    </a:lnTo>
                    <a:lnTo>
                      <a:pt x="1631" y="2172"/>
                    </a:lnTo>
                    <a:lnTo>
                      <a:pt x="1637" y="2172"/>
                    </a:lnTo>
                    <a:lnTo>
                      <a:pt x="1643" y="2172"/>
                    </a:lnTo>
                    <a:lnTo>
                      <a:pt x="1650" y="2178"/>
                    </a:lnTo>
                    <a:lnTo>
                      <a:pt x="1656" y="2178"/>
                    </a:lnTo>
                    <a:lnTo>
                      <a:pt x="1662" y="2178"/>
                    </a:lnTo>
                    <a:lnTo>
                      <a:pt x="1668" y="2178"/>
                    </a:lnTo>
                    <a:lnTo>
                      <a:pt x="1674" y="2178"/>
                    </a:lnTo>
                    <a:lnTo>
                      <a:pt x="1699" y="2166"/>
                    </a:lnTo>
                    <a:lnTo>
                      <a:pt x="1724" y="2154"/>
                    </a:lnTo>
                    <a:lnTo>
                      <a:pt x="1730" y="2154"/>
                    </a:lnTo>
                    <a:lnTo>
                      <a:pt x="1730" y="2154"/>
                    </a:lnTo>
                    <a:lnTo>
                      <a:pt x="1730" y="2148"/>
                    </a:lnTo>
                    <a:lnTo>
                      <a:pt x="1736" y="2148"/>
                    </a:lnTo>
                    <a:lnTo>
                      <a:pt x="1736" y="2148"/>
                    </a:lnTo>
                    <a:lnTo>
                      <a:pt x="1749" y="2129"/>
                    </a:lnTo>
                    <a:lnTo>
                      <a:pt x="1749" y="2123"/>
                    </a:lnTo>
                    <a:lnTo>
                      <a:pt x="1749" y="2117"/>
                    </a:lnTo>
                    <a:lnTo>
                      <a:pt x="1749" y="2117"/>
                    </a:lnTo>
                    <a:lnTo>
                      <a:pt x="1749" y="2117"/>
                    </a:lnTo>
                    <a:lnTo>
                      <a:pt x="1742" y="2111"/>
                    </a:lnTo>
                    <a:lnTo>
                      <a:pt x="1736" y="2073"/>
                    </a:lnTo>
                    <a:lnTo>
                      <a:pt x="1742" y="2073"/>
                    </a:lnTo>
                    <a:lnTo>
                      <a:pt x="1749" y="2073"/>
                    </a:lnTo>
                    <a:lnTo>
                      <a:pt x="1786" y="2073"/>
                    </a:lnTo>
                    <a:lnTo>
                      <a:pt x="1786" y="2080"/>
                    </a:lnTo>
                    <a:lnTo>
                      <a:pt x="1786" y="2080"/>
                    </a:lnTo>
                    <a:lnTo>
                      <a:pt x="1786" y="2080"/>
                    </a:lnTo>
                    <a:lnTo>
                      <a:pt x="1779" y="2086"/>
                    </a:lnTo>
                    <a:lnTo>
                      <a:pt x="1773" y="2080"/>
                    </a:lnTo>
                    <a:lnTo>
                      <a:pt x="1773" y="2080"/>
                    </a:lnTo>
                    <a:lnTo>
                      <a:pt x="1767" y="2080"/>
                    </a:lnTo>
                    <a:lnTo>
                      <a:pt x="1767" y="2080"/>
                    </a:lnTo>
                    <a:lnTo>
                      <a:pt x="1767" y="2080"/>
                    </a:lnTo>
                    <a:lnTo>
                      <a:pt x="1767" y="2080"/>
                    </a:lnTo>
                    <a:lnTo>
                      <a:pt x="1761" y="2080"/>
                    </a:lnTo>
                    <a:lnTo>
                      <a:pt x="1761" y="2086"/>
                    </a:lnTo>
                    <a:lnTo>
                      <a:pt x="1761" y="2086"/>
                    </a:lnTo>
                    <a:lnTo>
                      <a:pt x="1761" y="2086"/>
                    </a:lnTo>
                    <a:lnTo>
                      <a:pt x="1761" y="2098"/>
                    </a:lnTo>
                    <a:lnTo>
                      <a:pt x="1761" y="2117"/>
                    </a:lnTo>
                    <a:lnTo>
                      <a:pt x="1761" y="2117"/>
                    </a:lnTo>
                    <a:lnTo>
                      <a:pt x="1761" y="2117"/>
                    </a:lnTo>
                    <a:lnTo>
                      <a:pt x="1779" y="2117"/>
                    </a:lnTo>
                    <a:lnTo>
                      <a:pt x="1786" y="2117"/>
                    </a:lnTo>
                    <a:lnTo>
                      <a:pt x="1792" y="2117"/>
                    </a:lnTo>
                    <a:lnTo>
                      <a:pt x="1792" y="2111"/>
                    </a:lnTo>
                    <a:lnTo>
                      <a:pt x="1798" y="2111"/>
                    </a:lnTo>
                    <a:lnTo>
                      <a:pt x="1798" y="2111"/>
                    </a:lnTo>
                    <a:lnTo>
                      <a:pt x="1798" y="2111"/>
                    </a:lnTo>
                    <a:lnTo>
                      <a:pt x="1786" y="2117"/>
                    </a:lnTo>
                    <a:lnTo>
                      <a:pt x="1786" y="2117"/>
                    </a:lnTo>
                    <a:lnTo>
                      <a:pt x="1786" y="2117"/>
                    </a:lnTo>
                    <a:lnTo>
                      <a:pt x="1779" y="2117"/>
                    </a:lnTo>
                    <a:lnTo>
                      <a:pt x="1779" y="2117"/>
                    </a:lnTo>
                    <a:lnTo>
                      <a:pt x="1773" y="2129"/>
                    </a:lnTo>
                    <a:lnTo>
                      <a:pt x="1767" y="2129"/>
                    </a:lnTo>
                    <a:lnTo>
                      <a:pt x="1767" y="2129"/>
                    </a:lnTo>
                    <a:lnTo>
                      <a:pt x="1767" y="2135"/>
                    </a:lnTo>
                    <a:lnTo>
                      <a:pt x="1767" y="2135"/>
                    </a:lnTo>
                    <a:lnTo>
                      <a:pt x="1767" y="2141"/>
                    </a:lnTo>
                    <a:lnTo>
                      <a:pt x="1767" y="2141"/>
                    </a:lnTo>
                    <a:lnTo>
                      <a:pt x="1767" y="2141"/>
                    </a:lnTo>
                    <a:lnTo>
                      <a:pt x="1773" y="2148"/>
                    </a:lnTo>
                    <a:lnTo>
                      <a:pt x="1779" y="2160"/>
                    </a:lnTo>
                    <a:lnTo>
                      <a:pt x="1786" y="2166"/>
                    </a:lnTo>
                    <a:lnTo>
                      <a:pt x="1786" y="2172"/>
                    </a:lnTo>
                    <a:lnTo>
                      <a:pt x="1786" y="2178"/>
                    </a:lnTo>
                    <a:lnTo>
                      <a:pt x="1786" y="2185"/>
                    </a:lnTo>
                    <a:lnTo>
                      <a:pt x="1779" y="2209"/>
                    </a:lnTo>
                    <a:lnTo>
                      <a:pt x="1779" y="2209"/>
                    </a:lnTo>
                    <a:lnTo>
                      <a:pt x="1773" y="2234"/>
                    </a:lnTo>
                    <a:lnTo>
                      <a:pt x="1773" y="2234"/>
                    </a:lnTo>
                    <a:lnTo>
                      <a:pt x="1773" y="2240"/>
                    </a:lnTo>
                    <a:lnTo>
                      <a:pt x="1773" y="2252"/>
                    </a:lnTo>
                    <a:lnTo>
                      <a:pt x="1779" y="2265"/>
                    </a:lnTo>
                    <a:lnTo>
                      <a:pt x="1779" y="2265"/>
                    </a:lnTo>
                    <a:lnTo>
                      <a:pt x="1779" y="2271"/>
                    </a:lnTo>
                    <a:lnTo>
                      <a:pt x="1779" y="2271"/>
                    </a:lnTo>
                    <a:lnTo>
                      <a:pt x="1779" y="2271"/>
                    </a:lnTo>
                    <a:lnTo>
                      <a:pt x="1792" y="2271"/>
                    </a:lnTo>
                    <a:lnTo>
                      <a:pt x="1792" y="2271"/>
                    </a:lnTo>
                    <a:lnTo>
                      <a:pt x="1792" y="2271"/>
                    </a:lnTo>
                    <a:lnTo>
                      <a:pt x="1792" y="2277"/>
                    </a:lnTo>
                    <a:lnTo>
                      <a:pt x="1792" y="2271"/>
                    </a:lnTo>
                    <a:lnTo>
                      <a:pt x="1779" y="2271"/>
                    </a:lnTo>
                    <a:lnTo>
                      <a:pt x="1779" y="2271"/>
                    </a:lnTo>
                    <a:lnTo>
                      <a:pt x="1779" y="2277"/>
                    </a:lnTo>
                    <a:lnTo>
                      <a:pt x="1786" y="2327"/>
                    </a:lnTo>
                    <a:lnTo>
                      <a:pt x="1792" y="2351"/>
                    </a:lnTo>
                    <a:lnTo>
                      <a:pt x="1792" y="2357"/>
                    </a:lnTo>
                    <a:lnTo>
                      <a:pt x="1792" y="2364"/>
                    </a:lnTo>
                    <a:lnTo>
                      <a:pt x="1798" y="2370"/>
                    </a:lnTo>
                    <a:lnTo>
                      <a:pt x="1798" y="2370"/>
                    </a:lnTo>
                    <a:lnTo>
                      <a:pt x="1798" y="2376"/>
                    </a:lnTo>
                    <a:lnTo>
                      <a:pt x="1804" y="2394"/>
                    </a:lnTo>
                    <a:lnTo>
                      <a:pt x="1804" y="2394"/>
                    </a:lnTo>
                    <a:lnTo>
                      <a:pt x="1804" y="2394"/>
                    </a:lnTo>
                    <a:lnTo>
                      <a:pt x="1804" y="2394"/>
                    </a:lnTo>
                    <a:lnTo>
                      <a:pt x="1804" y="2394"/>
                    </a:lnTo>
                    <a:lnTo>
                      <a:pt x="1804" y="2401"/>
                    </a:lnTo>
                    <a:lnTo>
                      <a:pt x="1810" y="2413"/>
                    </a:lnTo>
                    <a:lnTo>
                      <a:pt x="1810" y="2419"/>
                    </a:lnTo>
                    <a:lnTo>
                      <a:pt x="1804" y="2419"/>
                    </a:lnTo>
                    <a:lnTo>
                      <a:pt x="1810" y="2425"/>
                    </a:lnTo>
                    <a:lnTo>
                      <a:pt x="1810" y="2431"/>
                    </a:lnTo>
                    <a:lnTo>
                      <a:pt x="1810" y="2444"/>
                    </a:lnTo>
                    <a:lnTo>
                      <a:pt x="1810" y="2456"/>
                    </a:lnTo>
                    <a:lnTo>
                      <a:pt x="1816" y="2475"/>
                    </a:lnTo>
                    <a:lnTo>
                      <a:pt x="1816" y="2475"/>
                    </a:lnTo>
                    <a:lnTo>
                      <a:pt x="1816" y="2481"/>
                    </a:lnTo>
                    <a:lnTo>
                      <a:pt x="1841" y="2518"/>
                    </a:lnTo>
                    <a:lnTo>
                      <a:pt x="1841" y="2518"/>
                    </a:lnTo>
                    <a:lnTo>
                      <a:pt x="1841" y="2512"/>
                    </a:lnTo>
                    <a:lnTo>
                      <a:pt x="1841" y="2512"/>
                    </a:lnTo>
                    <a:lnTo>
                      <a:pt x="1847" y="2518"/>
                    </a:lnTo>
                    <a:lnTo>
                      <a:pt x="1854" y="2536"/>
                    </a:lnTo>
                    <a:lnTo>
                      <a:pt x="1847" y="2536"/>
                    </a:lnTo>
                    <a:lnTo>
                      <a:pt x="1854" y="2542"/>
                    </a:lnTo>
                    <a:lnTo>
                      <a:pt x="1878" y="2592"/>
                    </a:lnTo>
                    <a:lnTo>
                      <a:pt x="1878" y="2592"/>
                    </a:lnTo>
                    <a:lnTo>
                      <a:pt x="1878" y="2592"/>
                    </a:lnTo>
                    <a:lnTo>
                      <a:pt x="1884" y="2592"/>
                    </a:lnTo>
                    <a:lnTo>
                      <a:pt x="1884" y="2592"/>
                    </a:lnTo>
                    <a:lnTo>
                      <a:pt x="1884" y="2598"/>
                    </a:lnTo>
                    <a:lnTo>
                      <a:pt x="1884" y="2610"/>
                    </a:lnTo>
                    <a:lnTo>
                      <a:pt x="1884" y="2610"/>
                    </a:lnTo>
                    <a:lnTo>
                      <a:pt x="1884" y="2610"/>
                    </a:lnTo>
                    <a:lnTo>
                      <a:pt x="1891" y="2617"/>
                    </a:lnTo>
                    <a:lnTo>
                      <a:pt x="1897" y="2635"/>
                    </a:lnTo>
                    <a:lnTo>
                      <a:pt x="1897" y="2635"/>
                    </a:lnTo>
                    <a:lnTo>
                      <a:pt x="1897" y="2635"/>
                    </a:lnTo>
                    <a:lnTo>
                      <a:pt x="1897" y="2647"/>
                    </a:lnTo>
                    <a:lnTo>
                      <a:pt x="1897" y="2647"/>
                    </a:lnTo>
                    <a:lnTo>
                      <a:pt x="1897" y="2654"/>
                    </a:lnTo>
                    <a:lnTo>
                      <a:pt x="1897" y="2666"/>
                    </a:lnTo>
                    <a:lnTo>
                      <a:pt x="1903" y="2672"/>
                    </a:lnTo>
                    <a:lnTo>
                      <a:pt x="1903" y="2672"/>
                    </a:lnTo>
                    <a:lnTo>
                      <a:pt x="1903" y="2672"/>
                    </a:lnTo>
                    <a:lnTo>
                      <a:pt x="1903" y="2678"/>
                    </a:lnTo>
                    <a:lnTo>
                      <a:pt x="1903" y="2684"/>
                    </a:lnTo>
                    <a:lnTo>
                      <a:pt x="1909" y="2691"/>
                    </a:lnTo>
                    <a:lnTo>
                      <a:pt x="1928" y="2734"/>
                    </a:lnTo>
                    <a:lnTo>
                      <a:pt x="1928" y="2740"/>
                    </a:lnTo>
                    <a:lnTo>
                      <a:pt x="1934" y="2734"/>
                    </a:lnTo>
                    <a:lnTo>
                      <a:pt x="1959" y="2771"/>
                    </a:lnTo>
                    <a:lnTo>
                      <a:pt x="1959" y="2777"/>
                    </a:lnTo>
                    <a:lnTo>
                      <a:pt x="1965" y="2796"/>
                    </a:lnTo>
                    <a:lnTo>
                      <a:pt x="1971" y="2802"/>
                    </a:lnTo>
                    <a:lnTo>
                      <a:pt x="1977" y="2826"/>
                    </a:lnTo>
                    <a:lnTo>
                      <a:pt x="1989" y="2851"/>
                    </a:lnTo>
                    <a:lnTo>
                      <a:pt x="1989" y="2857"/>
                    </a:lnTo>
                    <a:lnTo>
                      <a:pt x="1996" y="2857"/>
                    </a:lnTo>
                    <a:lnTo>
                      <a:pt x="1996" y="2863"/>
                    </a:lnTo>
                    <a:lnTo>
                      <a:pt x="2002" y="2876"/>
                    </a:lnTo>
                    <a:lnTo>
                      <a:pt x="2002" y="2882"/>
                    </a:lnTo>
                    <a:lnTo>
                      <a:pt x="2002" y="2882"/>
                    </a:lnTo>
                    <a:lnTo>
                      <a:pt x="1996" y="2882"/>
                    </a:lnTo>
                    <a:lnTo>
                      <a:pt x="1996" y="2882"/>
                    </a:lnTo>
                    <a:lnTo>
                      <a:pt x="1996" y="2888"/>
                    </a:lnTo>
                    <a:lnTo>
                      <a:pt x="1996" y="2888"/>
                    </a:lnTo>
                    <a:lnTo>
                      <a:pt x="1996" y="2894"/>
                    </a:lnTo>
                    <a:lnTo>
                      <a:pt x="1996" y="2894"/>
                    </a:lnTo>
                    <a:lnTo>
                      <a:pt x="1996" y="2900"/>
                    </a:lnTo>
                    <a:lnTo>
                      <a:pt x="2002" y="2907"/>
                    </a:lnTo>
                    <a:lnTo>
                      <a:pt x="2002" y="2907"/>
                    </a:lnTo>
                    <a:lnTo>
                      <a:pt x="2002" y="2907"/>
                    </a:lnTo>
                    <a:lnTo>
                      <a:pt x="2002" y="2913"/>
                    </a:lnTo>
                    <a:lnTo>
                      <a:pt x="2014" y="2931"/>
                    </a:lnTo>
                    <a:lnTo>
                      <a:pt x="2033" y="2962"/>
                    </a:lnTo>
                    <a:lnTo>
                      <a:pt x="2039" y="2962"/>
                    </a:lnTo>
                    <a:lnTo>
                      <a:pt x="2039" y="2962"/>
                    </a:lnTo>
                    <a:lnTo>
                      <a:pt x="2051" y="2968"/>
                    </a:lnTo>
                    <a:lnTo>
                      <a:pt x="2051" y="2974"/>
                    </a:lnTo>
                    <a:lnTo>
                      <a:pt x="2051" y="2974"/>
                    </a:lnTo>
                    <a:lnTo>
                      <a:pt x="2057" y="2981"/>
                    </a:lnTo>
                    <a:lnTo>
                      <a:pt x="2070" y="2981"/>
                    </a:lnTo>
                    <a:lnTo>
                      <a:pt x="2070" y="2981"/>
                    </a:lnTo>
                    <a:lnTo>
                      <a:pt x="2070" y="2981"/>
                    </a:lnTo>
                    <a:lnTo>
                      <a:pt x="2107" y="2962"/>
                    </a:lnTo>
                    <a:lnTo>
                      <a:pt x="2107" y="2956"/>
                    </a:lnTo>
                    <a:lnTo>
                      <a:pt x="2107" y="2956"/>
                    </a:lnTo>
                    <a:lnTo>
                      <a:pt x="2107" y="2950"/>
                    </a:lnTo>
                    <a:lnTo>
                      <a:pt x="2107" y="2944"/>
                    </a:lnTo>
                    <a:lnTo>
                      <a:pt x="2107" y="2944"/>
                    </a:lnTo>
                    <a:lnTo>
                      <a:pt x="2113" y="2931"/>
                    </a:lnTo>
                    <a:lnTo>
                      <a:pt x="2113" y="2931"/>
                    </a:lnTo>
                    <a:lnTo>
                      <a:pt x="2113" y="2925"/>
                    </a:lnTo>
                    <a:lnTo>
                      <a:pt x="2113" y="2925"/>
                    </a:lnTo>
                    <a:lnTo>
                      <a:pt x="2113" y="2925"/>
                    </a:lnTo>
                    <a:lnTo>
                      <a:pt x="2125" y="2919"/>
                    </a:lnTo>
                    <a:lnTo>
                      <a:pt x="2125" y="2919"/>
                    </a:lnTo>
                    <a:lnTo>
                      <a:pt x="2125" y="2919"/>
                    </a:lnTo>
                    <a:lnTo>
                      <a:pt x="2156" y="2907"/>
                    </a:lnTo>
                    <a:lnTo>
                      <a:pt x="2162" y="2900"/>
                    </a:lnTo>
                    <a:lnTo>
                      <a:pt x="2162" y="2900"/>
                    </a:lnTo>
                    <a:lnTo>
                      <a:pt x="2156" y="2900"/>
                    </a:lnTo>
                    <a:lnTo>
                      <a:pt x="2156" y="2894"/>
                    </a:lnTo>
                    <a:lnTo>
                      <a:pt x="2156" y="2894"/>
                    </a:lnTo>
                    <a:lnTo>
                      <a:pt x="2156" y="2888"/>
                    </a:lnTo>
                    <a:lnTo>
                      <a:pt x="2162" y="2882"/>
                    </a:lnTo>
                    <a:lnTo>
                      <a:pt x="2162" y="2876"/>
                    </a:lnTo>
                    <a:lnTo>
                      <a:pt x="2162" y="2876"/>
                    </a:lnTo>
                    <a:lnTo>
                      <a:pt x="2181" y="2857"/>
                    </a:lnTo>
                    <a:lnTo>
                      <a:pt x="2181" y="2857"/>
                    </a:lnTo>
                    <a:lnTo>
                      <a:pt x="2175" y="2851"/>
                    </a:lnTo>
                    <a:lnTo>
                      <a:pt x="2175" y="2851"/>
                    </a:lnTo>
                    <a:lnTo>
                      <a:pt x="2181" y="2845"/>
                    </a:lnTo>
                    <a:lnTo>
                      <a:pt x="2181" y="2845"/>
                    </a:lnTo>
                    <a:lnTo>
                      <a:pt x="2181" y="2845"/>
                    </a:lnTo>
                    <a:lnTo>
                      <a:pt x="2187" y="2839"/>
                    </a:lnTo>
                    <a:lnTo>
                      <a:pt x="2193" y="2845"/>
                    </a:lnTo>
                    <a:lnTo>
                      <a:pt x="2200" y="2845"/>
                    </a:lnTo>
                    <a:lnTo>
                      <a:pt x="2206" y="2845"/>
                    </a:lnTo>
                    <a:lnTo>
                      <a:pt x="2212" y="2845"/>
                    </a:lnTo>
                    <a:lnTo>
                      <a:pt x="2212" y="2845"/>
                    </a:lnTo>
                    <a:lnTo>
                      <a:pt x="2212" y="2845"/>
                    </a:lnTo>
                    <a:lnTo>
                      <a:pt x="2212" y="2845"/>
                    </a:lnTo>
                    <a:lnTo>
                      <a:pt x="2218" y="2845"/>
                    </a:lnTo>
                    <a:lnTo>
                      <a:pt x="2218" y="2839"/>
                    </a:lnTo>
                    <a:lnTo>
                      <a:pt x="2218" y="2839"/>
                    </a:lnTo>
                    <a:lnTo>
                      <a:pt x="2212" y="2789"/>
                    </a:lnTo>
                    <a:lnTo>
                      <a:pt x="2212" y="2789"/>
                    </a:lnTo>
                    <a:lnTo>
                      <a:pt x="2212" y="2777"/>
                    </a:lnTo>
                    <a:lnTo>
                      <a:pt x="2212" y="2777"/>
                    </a:lnTo>
                    <a:lnTo>
                      <a:pt x="2212" y="2771"/>
                    </a:lnTo>
                    <a:lnTo>
                      <a:pt x="2212" y="2765"/>
                    </a:lnTo>
                    <a:lnTo>
                      <a:pt x="2212" y="2765"/>
                    </a:lnTo>
                    <a:lnTo>
                      <a:pt x="2212" y="2765"/>
                    </a:lnTo>
                    <a:lnTo>
                      <a:pt x="2212" y="2758"/>
                    </a:lnTo>
                    <a:lnTo>
                      <a:pt x="2212" y="2752"/>
                    </a:lnTo>
                    <a:lnTo>
                      <a:pt x="2212" y="2746"/>
                    </a:lnTo>
                    <a:lnTo>
                      <a:pt x="2218" y="2734"/>
                    </a:lnTo>
                    <a:lnTo>
                      <a:pt x="2218" y="2734"/>
                    </a:lnTo>
                    <a:lnTo>
                      <a:pt x="2218" y="2728"/>
                    </a:lnTo>
                    <a:lnTo>
                      <a:pt x="2224" y="2721"/>
                    </a:lnTo>
                    <a:lnTo>
                      <a:pt x="2224" y="2721"/>
                    </a:lnTo>
                    <a:lnTo>
                      <a:pt x="2230" y="2715"/>
                    </a:lnTo>
                    <a:lnTo>
                      <a:pt x="2230" y="2709"/>
                    </a:lnTo>
                    <a:lnTo>
                      <a:pt x="2237" y="2697"/>
                    </a:lnTo>
                    <a:lnTo>
                      <a:pt x="2243" y="2691"/>
                    </a:lnTo>
                    <a:lnTo>
                      <a:pt x="2243" y="2660"/>
                    </a:lnTo>
                    <a:lnTo>
                      <a:pt x="2243" y="2654"/>
                    </a:lnTo>
                    <a:lnTo>
                      <a:pt x="2243" y="2647"/>
                    </a:lnTo>
                    <a:lnTo>
                      <a:pt x="2243" y="2647"/>
                    </a:lnTo>
                    <a:lnTo>
                      <a:pt x="2243" y="2641"/>
                    </a:lnTo>
                    <a:lnTo>
                      <a:pt x="2237" y="2641"/>
                    </a:lnTo>
                    <a:lnTo>
                      <a:pt x="2237" y="2617"/>
                    </a:lnTo>
                    <a:lnTo>
                      <a:pt x="2237" y="2586"/>
                    </a:lnTo>
                    <a:lnTo>
                      <a:pt x="2230" y="2573"/>
                    </a:lnTo>
                    <a:lnTo>
                      <a:pt x="2230" y="2549"/>
                    </a:lnTo>
                    <a:lnTo>
                      <a:pt x="2230" y="2542"/>
                    </a:lnTo>
                    <a:lnTo>
                      <a:pt x="2230" y="2542"/>
                    </a:lnTo>
                    <a:lnTo>
                      <a:pt x="2230" y="2530"/>
                    </a:lnTo>
                    <a:lnTo>
                      <a:pt x="2243" y="2505"/>
                    </a:lnTo>
                    <a:lnTo>
                      <a:pt x="2243" y="2505"/>
                    </a:lnTo>
                    <a:lnTo>
                      <a:pt x="2243" y="2499"/>
                    </a:lnTo>
                    <a:lnTo>
                      <a:pt x="2243" y="2499"/>
                    </a:lnTo>
                    <a:lnTo>
                      <a:pt x="2243" y="2499"/>
                    </a:lnTo>
                    <a:lnTo>
                      <a:pt x="2249" y="2499"/>
                    </a:lnTo>
                    <a:lnTo>
                      <a:pt x="2249" y="2499"/>
                    </a:lnTo>
                    <a:lnTo>
                      <a:pt x="2255" y="2493"/>
                    </a:lnTo>
                    <a:lnTo>
                      <a:pt x="2267" y="2487"/>
                    </a:lnTo>
                    <a:lnTo>
                      <a:pt x="2267" y="2487"/>
                    </a:lnTo>
                    <a:lnTo>
                      <a:pt x="2267" y="2487"/>
                    </a:lnTo>
                    <a:lnTo>
                      <a:pt x="2274" y="2493"/>
                    </a:lnTo>
                    <a:lnTo>
                      <a:pt x="2274" y="2493"/>
                    </a:lnTo>
                    <a:lnTo>
                      <a:pt x="2274" y="2493"/>
                    </a:lnTo>
                    <a:lnTo>
                      <a:pt x="2274" y="2499"/>
                    </a:lnTo>
                    <a:lnTo>
                      <a:pt x="2274" y="2499"/>
                    </a:lnTo>
                    <a:lnTo>
                      <a:pt x="2274" y="2499"/>
                    </a:lnTo>
                    <a:lnTo>
                      <a:pt x="2280" y="2493"/>
                    </a:lnTo>
                    <a:lnTo>
                      <a:pt x="2280" y="2493"/>
                    </a:lnTo>
                    <a:lnTo>
                      <a:pt x="2286" y="2499"/>
                    </a:lnTo>
                    <a:lnTo>
                      <a:pt x="2292" y="2487"/>
                    </a:lnTo>
                    <a:lnTo>
                      <a:pt x="2298" y="2481"/>
                    </a:lnTo>
                    <a:lnTo>
                      <a:pt x="2298" y="2462"/>
                    </a:lnTo>
                    <a:lnTo>
                      <a:pt x="2305" y="2462"/>
                    </a:lnTo>
                    <a:lnTo>
                      <a:pt x="2305" y="2462"/>
                    </a:lnTo>
                    <a:lnTo>
                      <a:pt x="2305" y="2462"/>
                    </a:lnTo>
                    <a:lnTo>
                      <a:pt x="2311" y="2456"/>
                    </a:lnTo>
                    <a:lnTo>
                      <a:pt x="2329" y="2462"/>
                    </a:lnTo>
                    <a:lnTo>
                      <a:pt x="2335" y="2462"/>
                    </a:lnTo>
                    <a:lnTo>
                      <a:pt x="2342" y="2456"/>
                    </a:lnTo>
                    <a:lnTo>
                      <a:pt x="2348" y="2456"/>
                    </a:lnTo>
                    <a:lnTo>
                      <a:pt x="2354" y="2456"/>
                    </a:lnTo>
                    <a:lnTo>
                      <a:pt x="2354" y="2450"/>
                    </a:lnTo>
                    <a:lnTo>
                      <a:pt x="2360" y="2450"/>
                    </a:lnTo>
                    <a:lnTo>
                      <a:pt x="2366" y="2450"/>
                    </a:lnTo>
                    <a:lnTo>
                      <a:pt x="2366" y="2444"/>
                    </a:lnTo>
                    <a:lnTo>
                      <a:pt x="2366" y="2444"/>
                    </a:lnTo>
                    <a:lnTo>
                      <a:pt x="2373" y="2431"/>
                    </a:lnTo>
                    <a:lnTo>
                      <a:pt x="2366" y="2431"/>
                    </a:lnTo>
                    <a:lnTo>
                      <a:pt x="2366" y="2425"/>
                    </a:lnTo>
                    <a:lnTo>
                      <a:pt x="2366" y="2425"/>
                    </a:lnTo>
                    <a:lnTo>
                      <a:pt x="2366" y="2425"/>
                    </a:lnTo>
                    <a:lnTo>
                      <a:pt x="2366" y="2419"/>
                    </a:lnTo>
                    <a:lnTo>
                      <a:pt x="2366" y="2419"/>
                    </a:lnTo>
                    <a:lnTo>
                      <a:pt x="2373" y="2413"/>
                    </a:lnTo>
                    <a:lnTo>
                      <a:pt x="2379" y="2407"/>
                    </a:lnTo>
                    <a:lnTo>
                      <a:pt x="2379" y="2401"/>
                    </a:lnTo>
                    <a:lnTo>
                      <a:pt x="2385" y="2401"/>
                    </a:lnTo>
                    <a:lnTo>
                      <a:pt x="2397" y="2394"/>
                    </a:lnTo>
                    <a:lnTo>
                      <a:pt x="2403" y="2394"/>
                    </a:lnTo>
                    <a:lnTo>
                      <a:pt x="2422" y="2382"/>
                    </a:lnTo>
                    <a:lnTo>
                      <a:pt x="2422" y="2382"/>
                    </a:lnTo>
                    <a:lnTo>
                      <a:pt x="2422" y="2382"/>
                    </a:lnTo>
                    <a:lnTo>
                      <a:pt x="2428" y="2376"/>
                    </a:lnTo>
                    <a:lnTo>
                      <a:pt x="2434" y="2370"/>
                    </a:lnTo>
                    <a:lnTo>
                      <a:pt x="2434" y="2370"/>
                    </a:lnTo>
                    <a:lnTo>
                      <a:pt x="2434" y="2364"/>
                    </a:lnTo>
                    <a:lnTo>
                      <a:pt x="2447" y="2357"/>
                    </a:lnTo>
                    <a:lnTo>
                      <a:pt x="2447" y="2351"/>
                    </a:lnTo>
                    <a:lnTo>
                      <a:pt x="2453" y="2351"/>
                    </a:lnTo>
                    <a:lnTo>
                      <a:pt x="2459" y="2345"/>
                    </a:lnTo>
                    <a:lnTo>
                      <a:pt x="2478" y="2333"/>
                    </a:lnTo>
                    <a:lnTo>
                      <a:pt x="2490" y="2320"/>
                    </a:lnTo>
                    <a:lnTo>
                      <a:pt x="2490" y="2320"/>
                    </a:lnTo>
                    <a:lnTo>
                      <a:pt x="2490" y="2320"/>
                    </a:lnTo>
                    <a:lnTo>
                      <a:pt x="2496" y="2320"/>
                    </a:lnTo>
                    <a:lnTo>
                      <a:pt x="2496" y="2314"/>
                    </a:lnTo>
                    <a:lnTo>
                      <a:pt x="2496" y="2314"/>
                    </a:lnTo>
                    <a:lnTo>
                      <a:pt x="2508" y="2302"/>
                    </a:lnTo>
                    <a:lnTo>
                      <a:pt x="2527" y="2277"/>
                    </a:lnTo>
                    <a:lnTo>
                      <a:pt x="2546" y="2259"/>
                    </a:lnTo>
                    <a:lnTo>
                      <a:pt x="2552" y="2252"/>
                    </a:lnTo>
                    <a:lnTo>
                      <a:pt x="2552" y="2252"/>
                    </a:lnTo>
                    <a:lnTo>
                      <a:pt x="2558" y="2252"/>
                    </a:lnTo>
                    <a:lnTo>
                      <a:pt x="2558" y="2252"/>
                    </a:lnTo>
                    <a:lnTo>
                      <a:pt x="2558" y="2246"/>
                    </a:lnTo>
                    <a:lnTo>
                      <a:pt x="2558" y="2246"/>
                    </a:lnTo>
                    <a:lnTo>
                      <a:pt x="2558" y="2246"/>
                    </a:lnTo>
                    <a:lnTo>
                      <a:pt x="2552" y="2246"/>
                    </a:lnTo>
                    <a:lnTo>
                      <a:pt x="2546" y="2246"/>
                    </a:lnTo>
                    <a:lnTo>
                      <a:pt x="2546" y="2252"/>
                    </a:lnTo>
                    <a:lnTo>
                      <a:pt x="2546" y="2259"/>
                    </a:lnTo>
                    <a:lnTo>
                      <a:pt x="2546" y="2259"/>
                    </a:lnTo>
                    <a:lnTo>
                      <a:pt x="2539" y="2259"/>
                    </a:lnTo>
                    <a:lnTo>
                      <a:pt x="2539" y="2259"/>
                    </a:lnTo>
                    <a:lnTo>
                      <a:pt x="2539" y="2259"/>
                    </a:lnTo>
                    <a:lnTo>
                      <a:pt x="2546" y="2246"/>
                    </a:lnTo>
                    <a:lnTo>
                      <a:pt x="2546" y="2240"/>
                    </a:lnTo>
                    <a:lnTo>
                      <a:pt x="2552" y="2240"/>
                    </a:lnTo>
                    <a:lnTo>
                      <a:pt x="2558" y="2234"/>
                    </a:lnTo>
                    <a:lnTo>
                      <a:pt x="2564" y="2234"/>
                    </a:lnTo>
                    <a:lnTo>
                      <a:pt x="2570" y="2234"/>
                    </a:lnTo>
                    <a:lnTo>
                      <a:pt x="2570" y="2234"/>
                    </a:lnTo>
                    <a:lnTo>
                      <a:pt x="2570" y="2240"/>
                    </a:lnTo>
                    <a:lnTo>
                      <a:pt x="2570" y="2240"/>
                    </a:lnTo>
                    <a:lnTo>
                      <a:pt x="2564" y="2240"/>
                    </a:lnTo>
                    <a:lnTo>
                      <a:pt x="2564" y="2246"/>
                    </a:lnTo>
                    <a:lnTo>
                      <a:pt x="2564" y="2246"/>
                    </a:lnTo>
                    <a:lnTo>
                      <a:pt x="2564" y="2240"/>
                    </a:lnTo>
                    <a:lnTo>
                      <a:pt x="2558" y="2246"/>
                    </a:lnTo>
                    <a:lnTo>
                      <a:pt x="2558" y="2246"/>
                    </a:lnTo>
                    <a:lnTo>
                      <a:pt x="2558" y="2246"/>
                    </a:lnTo>
                    <a:lnTo>
                      <a:pt x="2564" y="2246"/>
                    </a:lnTo>
                    <a:lnTo>
                      <a:pt x="2564" y="2246"/>
                    </a:lnTo>
                    <a:lnTo>
                      <a:pt x="2564" y="2246"/>
                    </a:lnTo>
                    <a:lnTo>
                      <a:pt x="2570" y="2246"/>
                    </a:lnTo>
                    <a:lnTo>
                      <a:pt x="2576" y="2240"/>
                    </a:lnTo>
                    <a:lnTo>
                      <a:pt x="2583" y="2240"/>
                    </a:lnTo>
                    <a:lnTo>
                      <a:pt x="2589" y="2240"/>
                    </a:lnTo>
                    <a:lnTo>
                      <a:pt x="2589" y="2240"/>
                    </a:lnTo>
                    <a:lnTo>
                      <a:pt x="2595" y="2234"/>
                    </a:lnTo>
                    <a:lnTo>
                      <a:pt x="2601" y="2234"/>
                    </a:lnTo>
                    <a:lnTo>
                      <a:pt x="2601" y="2234"/>
                    </a:lnTo>
                    <a:lnTo>
                      <a:pt x="2607" y="2234"/>
                    </a:lnTo>
                    <a:lnTo>
                      <a:pt x="2620" y="2228"/>
                    </a:lnTo>
                    <a:lnTo>
                      <a:pt x="2607" y="2222"/>
                    </a:lnTo>
                    <a:lnTo>
                      <a:pt x="2607" y="2222"/>
                    </a:lnTo>
                    <a:lnTo>
                      <a:pt x="2607" y="2222"/>
                    </a:lnTo>
                    <a:lnTo>
                      <a:pt x="2607" y="2222"/>
                    </a:lnTo>
                    <a:lnTo>
                      <a:pt x="2607" y="2215"/>
                    </a:lnTo>
                    <a:lnTo>
                      <a:pt x="2607" y="2215"/>
                    </a:lnTo>
                    <a:lnTo>
                      <a:pt x="2613" y="2222"/>
                    </a:lnTo>
                    <a:lnTo>
                      <a:pt x="2620" y="2222"/>
                    </a:lnTo>
                    <a:lnTo>
                      <a:pt x="2626" y="2222"/>
                    </a:lnTo>
                    <a:lnTo>
                      <a:pt x="2626" y="2215"/>
                    </a:lnTo>
                    <a:lnTo>
                      <a:pt x="2626" y="2215"/>
                    </a:lnTo>
                    <a:lnTo>
                      <a:pt x="2626" y="2215"/>
                    </a:lnTo>
                    <a:lnTo>
                      <a:pt x="2632" y="2209"/>
                    </a:lnTo>
                    <a:lnTo>
                      <a:pt x="2632" y="2209"/>
                    </a:lnTo>
                    <a:lnTo>
                      <a:pt x="2632" y="2209"/>
                    </a:lnTo>
                    <a:lnTo>
                      <a:pt x="2638" y="2209"/>
                    </a:lnTo>
                    <a:lnTo>
                      <a:pt x="2638" y="2209"/>
                    </a:lnTo>
                    <a:lnTo>
                      <a:pt x="2657" y="2185"/>
                    </a:lnTo>
                    <a:lnTo>
                      <a:pt x="2657" y="2185"/>
                    </a:lnTo>
                    <a:lnTo>
                      <a:pt x="2657" y="2178"/>
                    </a:lnTo>
                    <a:lnTo>
                      <a:pt x="2657" y="2178"/>
                    </a:lnTo>
                    <a:lnTo>
                      <a:pt x="2651" y="2178"/>
                    </a:lnTo>
                    <a:lnTo>
                      <a:pt x="2651" y="2178"/>
                    </a:lnTo>
                    <a:lnTo>
                      <a:pt x="2657" y="2172"/>
                    </a:lnTo>
                    <a:lnTo>
                      <a:pt x="2657" y="2172"/>
                    </a:lnTo>
                    <a:lnTo>
                      <a:pt x="2657" y="2172"/>
                    </a:lnTo>
                    <a:lnTo>
                      <a:pt x="2657" y="2172"/>
                    </a:lnTo>
                    <a:lnTo>
                      <a:pt x="2651" y="2160"/>
                    </a:lnTo>
                    <a:lnTo>
                      <a:pt x="2651" y="2160"/>
                    </a:lnTo>
                    <a:lnTo>
                      <a:pt x="2644" y="2154"/>
                    </a:lnTo>
                    <a:lnTo>
                      <a:pt x="2644" y="2154"/>
                    </a:lnTo>
                    <a:lnTo>
                      <a:pt x="2644" y="2148"/>
                    </a:lnTo>
                    <a:lnTo>
                      <a:pt x="2644" y="2148"/>
                    </a:lnTo>
                    <a:lnTo>
                      <a:pt x="2644" y="2148"/>
                    </a:lnTo>
                    <a:lnTo>
                      <a:pt x="2651" y="2141"/>
                    </a:lnTo>
                    <a:lnTo>
                      <a:pt x="2657" y="2135"/>
                    </a:lnTo>
                    <a:lnTo>
                      <a:pt x="2657" y="2135"/>
                    </a:lnTo>
                    <a:lnTo>
                      <a:pt x="2657" y="2129"/>
                    </a:lnTo>
                    <a:lnTo>
                      <a:pt x="2663" y="2129"/>
                    </a:lnTo>
                    <a:lnTo>
                      <a:pt x="2663" y="2129"/>
                    </a:lnTo>
                    <a:lnTo>
                      <a:pt x="2669" y="2123"/>
                    </a:lnTo>
                    <a:lnTo>
                      <a:pt x="2669" y="2123"/>
                    </a:lnTo>
                    <a:lnTo>
                      <a:pt x="2675" y="2123"/>
                    </a:lnTo>
                    <a:lnTo>
                      <a:pt x="2700" y="2117"/>
                    </a:lnTo>
                    <a:lnTo>
                      <a:pt x="2700" y="2117"/>
                    </a:lnTo>
                    <a:lnTo>
                      <a:pt x="2706" y="2111"/>
                    </a:lnTo>
                    <a:lnTo>
                      <a:pt x="2706" y="2111"/>
                    </a:lnTo>
                    <a:lnTo>
                      <a:pt x="2712" y="2111"/>
                    </a:lnTo>
                    <a:lnTo>
                      <a:pt x="2718" y="2104"/>
                    </a:lnTo>
                    <a:lnTo>
                      <a:pt x="2718" y="2104"/>
                    </a:lnTo>
                    <a:lnTo>
                      <a:pt x="2731" y="2086"/>
                    </a:lnTo>
                    <a:lnTo>
                      <a:pt x="2731" y="2086"/>
                    </a:lnTo>
                    <a:lnTo>
                      <a:pt x="2731" y="2086"/>
                    </a:lnTo>
                    <a:lnTo>
                      <a:pt x="2725" y="2080"/>
                    </a:lnTo>
                    <a:lnTo>
                      <a:pt x="2725" y="2080"/>
                    </a:lnTo>
                    <a:lnTo>
                      <a:pt x="2731" y="2080"/>
                    </a:lnTo>
                    <a:lnTo>
                      <a:pt x="2731" y="2080"/>
                    </a:lnTo>
                    <a:lnTo>
                      <a:pt x="2731" y="2086"/>
                    </a:lnTo>
                    <a:lnTo>
                      <a:pt x="2731" y="2086"/>
                    </a:lnTo>
                    <a:lnTo>
                      <a:pt x="2731" y="2092"/>
                    </a:lnTo>
                    <a:lnTo>
                      <a:pt x="2731" y="2092"/>
                    </a:lnTo>
                    <a:lnTo>
                      <a:pt x="2731" y="2092"/>
                    </a:lnTo>
                    <a:lnTo>
                      <a:pt x="2731" y="2092"/>
                    </a:lnTo>
                    <a:lnTo>
                      <a:pt x="2725" y="2098"/>
                    </a:lnTo>
                    <a:lnTo>
                      <a:pt x="2725" y="2098"/>
                    </a:lnTo>
                    <a:lnTo>
                      <a:pt x="2731" y="2104"/>
                    </a:lnTo>
                    <a:lnTo>
                      <a:pt x="2731" y="2111"/>
                    </a:lnTo>
                    <a:lnTo>
                      <a:pt x="2731" y="2111"/>
                    </a:lnTo>
                    <a:lnTo>
                      <a:pt x="2731" y="2111"/>
                    </a:lnTo>
                    <a:lnTo>
                      <a:pt x="2731" y="2117"/>
                    </a:lnTo>
                    <a:lnTo>
                      <a:pt x="2731" y="2123"/>
                    </a:lnTo>
                    <a:lnTo>
                      <a:pt x="2737" y="2123"/>
                    </a:lnTo>
                    <a:lnTo>
                      <a:pt x="2749" y="2129"/>
                    </a:lnTo>
                    <a:lnTo>
                      <a:pt x="2749" y="2129"/>
                    </a:lnTo>
                    <a:lnTo>
                      <a:pt x="2768" y="2123"/>
                    </a:lnTo>
                    <a:lnTo>
                      <a:pt x="2768" y="2117"/>
                    </a:lnTo>
                    <a:lnTo>
                      <a:pt x="2780" y="2123"/>
                    </a:lnTo>
                    <a:lnTo>
                      <a:pt x="2780" y="2123"/>
                    </a:lnTo>
                    <a:lnTo>
                      <a:pt x="2786" y="2123"/>
                    </a:lnTo>
                    <a:lnTo>
                      <a:pt x="2786" y="2117"/>
                    </a:lnTo>
                    <a:lnTo>
                      <a:pt x="2786" y="2117"/>
                    </a:lnTo>
                    <a:lnTo>
                      <a:pt x="2780" y="2104"/>
                    </a:lnTo>
                    <a:lnTo>
                      <a:pt x="2780" y="2098"/>
                    </a:lnTo>
                    <a:lnTo>
                      <a:pt x="2780" y="2098"/>
                    </a:lnTo>
                    <a:lnTo>
                      <a:pt x="2780" y="2098"/>
                    </a:lnTo>
                    <a:lnTo>
                      <a:pt x="2786" y="2098"/>
                    </a:lnTo>
                    <a:lnTo>
                      <a:pt x="2786" y="2092"/>
                    </a:lnTo>
                    <a:lnTo>
                      <a:pt x="2780" y="2092"/>
                    </a:lnTo>
                    <a:lnTo>
                      <a:pt x="2780" y="2092"/>
                    </a:lnTo>
                    <a:lnTo>
                      <a:pt x="2786" y="2092"/>
                    </a:lnTo>
                    <a:lnTo>
                      <a:pt x="2786" y="2092"/>
                    </a:lnTo>
                    <a:lnTo>
                      <a:pt x="2786" y="2098"/>
                    </a:lnTo>
                    <a:lnTo>
                      <a:pt x="2786" y="2098"/>
                    </a:lnTo>
                    <a:lnTo>
                      <a:pt x="2786" y="2098"/>
                    </a:lnTo>
                    <a:lnTo>
                      <a:pt x="2786" y="2098"/>
                    </a:lnTo>
                    <a:lnTo>
                      <a:pt x="2786" y="2104"/>
                    </a:lnTo>
                    <a:lnTo>
                      <a:pt x="2786" y="2104"/>
                    </a:lnTo>
                    <a:lnTo>
                      <a:pt x="2793" y="2111"/>
                    </a:lnTo>
                    <a:lnTo>
                      <a:pt x="2793" y="2111"/>
                    </a:lnTo>
                    <a:lnTo>
                      <a:pt x="2793" y="2111"/>
                    </a:lnTo>
                    <a:lnTo>
                      <a:pt x="2793" y="2111"/>
                    </a:lnTo>
                    <a:lnTo>
                      <a:pt x="2793" y="2117"/>
                    </a:lnTo>
                    <a:lnTo>
                      <a:pt x="2793" y="2117"/>
                    </a:lnTo>
                    <a:lnTo>
                      <a:pt x="2793" y="2117"/>
                    </a:lnTo>
                    <a:lnTo>
                      <a:pt x="2793" y="2117"/>
                    </a:lnTo>
                    <a:lnTo>
                      <a:pt x="2817" y="2111"/>
                    </a:lnTo>
                    <a:lnTo>
                      <a:pt x="2817" y="2111"/>
                    </a:lnTo>
                    <a:lnTo>
                      <a:pt x="2824" y="2111"/>
                    </a:lnTo>
                    <a:lnTo>
                      <a:pt x="2836" y="2104"/>
                    </a:lnTo>
                    <a:lnTo>
                      <a:pt x="2836" y="2104"/>
                    </a:lnTo>
                    <a:lnTo>
                      <a:pt x="2836" y="2086"/>
                    </a:lnTo>
                    <a:lnTo>
                      <a:pt x="2830" y="2080"/>
                    </a:lnTo>
                    <a:lnTo>
                      <a:pt x="2830" y="2080"/>
                    </a:lnTo>
                    <a:lnTo>
                      <a:pt x="2830" y="2073"/>
                    </a:lnTo>
                    <a:lnTo>
                      <a:pt x="2836" y="2073"/>
                    </a:lnTo>
                    <a:lnTo>
                      <a:pt x="2836" y="2067"/>
                    </a:lnTo>
                    <a:lnTo>
                      <a:pt x="2842" y="2061"/>
                    </a:lnTo>
                    <a:lnTo>
                      <a:pt x="2836" y="2067"/>
                    </a:lnTo>
                    <a:lnTo>
                      <a:pt x="2836" y="2073"/>
                    </a:lnTo>
                    <a:lnTo>
                      <a:pt x="2836" y="2080"/>
                    </a:lnTo>
                    <a:lnTo>
                      <a:pt x="2836" y="2092"/>
                    </a:lnTo>
                    <a:lnTo>
                      <a:pt x="2836" y="2092"/>
                    </a:lnTo>
                    <a:lnTo>
                      <a:pt x="2842" y="2104"/>
                    </a:lnTo>
                    <a:lnTo>
                      <a:pt x="2842" y="2104"/>
                    </a:lnTo>
                    <a:lnTo>
                      <a:pt x="2848" y="2111"/>
                    </a:lnTo>
                    <a:lnTo>
                      <a:pt x="2854" y="2111"/>
                    </a:lnTo>
                    <a:lnTo>
                      <a:pt x="2854" y="2104"/>
                    </a:lnTo>
                    <a:lnTo>
                      <a:pt x="2854" y="2104"/>
                    </a:lnTo>
                    <a:lnTo>
                      <a:pt x="2861" y="2104"/>
                    </a:lnTo>
                    <a:lnTo>
                      <a:pt x="2861" y="2098"/>
                    </a:lnTo>
                    <a:lnTo>
                      <a:pt x="2861" y="2098"/>
                    </a:lnTo>
                    <a:lnTo>
                      <a:pt x="2861" y="2092"/>
                    </a:lnTo>
                    <a:lnTo>
                      <a:pt x="2861" y="2092"/>
                    </a:lnTo>
                    <a:lnTo>
                      <a:pt x="2861" y="2092"/>
                    </a:lnTo>
                    <a:lnTo>
                      <a:pt x="2861" y="2086"/>
                    </a:lnTo>
                    <a:lnTo>
                      <a:pt x="2867" y="2086"/>
                    </a:lnTo>
                    <a:lnTo>
                      <a:pt x="2867" y="2086"/>
                    </a:lnTo>
                    <a:lnTo>
                      <a:pt x="2867" y="2086"/>
                    </a:lnTo>
                    <a:lnTo>
                      <a:pt x="2867" y="2086"/>
                    </a:lnTo>
                    <a:lnTo>
                      <a:pt x="2873" y="2086"/>
                    </a:lnTo>
                    <a:lnTo>
                      <a:pt x="2879" y="2080"/>
                    </a:lnTo>
                    <a:lnTo>
                      <a:pt x="2879" y="2073"/>
                    </a:lnTo>
                    <a:lnTo>
                      <a:pt x="2879" y="2073"/>
                    </a:lnTo>
                    <a:lnTo>
                      <a:pt x="2879" y="2073"/>
                    </a:lnTo>
                    <a:lnTo>
                      <a:pt x="2879" y="2067"/>
                    </a:lnTo>
                    <a:lnTo>
                      <a:pt x="2879" y="2067"/>
                    </a:lnTo>
                    <a:lnTo>
                      <a:pt x="2879" y="2061"/>
                    </a:lnTo>
                    <a:lnTo>
                      <a:pt x="2879" y="2055"/>
                    </a:lnTo>
                    <a:lnTo>
                      <a:pt x="2873" y="2049"/>
                    </a:lnTo>
                    <a:lnTo>
                      <a:pt x="2873" y="2043"/>
                    </a:lnTo>
                    <a:lnTo>
                      <a:pt x="2867" y="2043"/>
                    </a:lnTo>
                    <a:lnTo>
                      <a:pt x="2867" y="2043"/>
                    </a:lnTo>
                    <a:lnTo>
                      <a:pt x="2867" y="2036"/>
                    </a:lnTo>
                    <a:lnTo>
                      <a:pt x="2867" y="2036"/>
                    </a:lnTo>
                    <a:lnTo>
                      <a:pt x="2867" y="2036"/>
                    </a:lnTo>
                    <a:lnTo>
                      <a:pt x="2873" y="2036"/>
                    </a:lnTo>
                    <a:lnTo>
                      <a:pt x="2873" y="2036"/>
                    </a:lnTo>
                    <a:lnTo>
                      <a:pt x="2873" y="2036"/>
                    </a:lnTo>
                    <a:lnTo>
                      <a:pt x="2873" y="2036"/>
                    </a:lnTo>
                    <a:lnTo>
                      <a:pt x="2879" y="2036"/>
                    </a:lnTo>
                    <a:lnTo>
                      <a:pt x="2879" y="2036"/>
                    </a:lnTo>
                    <a:lnTo>
                      <a:pt x="2885" y="2036"/>
                    </a:lnTo>
                    <a:lnTo>
                      <a:pt x="2885" y="2036"/>
                    </a:lnTo>
                    <a:lnTo>
                      <a:pt x="2879" y="2030"/>
                    </a:lnTo>
                    <a:lnTo>
                      <a:pt x="2879" y="2030"/>
                    </a:lnTo>
                    <a:lnTo>
                      <a:pt x="2873" y="2030"/>
                    </a:lnTo>
                    <a:lnTo>
                      <a:pt x="2879" y="2006"/>
                    </a:lnTo>
                    <a:lnTo>
                      <a:pt x="2879" y="2006"/>
                    </a:lnTo>
                    <a:lnTo>
                      <a:pt x="2873" y="2006"/>
                    </a:lnTo>
                    <a:lnTo>
                      <a:pt x="2873" y="2006"/>
                    </a:lnTo>
                    <a:lnTo>
                      <a:pt x="2861" y="1999"/>
                    </a:lnTo>
                    <a:lnTo>
                      <a:pt x="2854" y="1999"/>
                    </a:lnTo>
                    <a:lnTo>
                      <a:pt x="2848" y="1993"/>
                    </a:lnTo>
                    <a:lnTo>
                      <a:pt x="2848" y="1993"/>
                    </a:lnTo>
                    <a:lnTo>
                      <a:pt x="2848" y="1993"/>
                    </a:lnTo>
                    <a:lnTo>
                      <a:pt x="2848" y="1987"/>
                    </a:lnTo>
                    <a:lnTo>
                      <a:pt x="2848" y="1987"/>
                    </a:lnTo>
                    <a:lnTo>
                      <a:pt x="2848" y="1987"/>
                    </a:lnTo>
                    <a:lnTo>
                      <a:pt x="2848" y="1987"/>
                    </a:lnTo>
                    <a:lnTo>
                      <a:pt x="2842" y="1987"/>
                    </a:lnTo>
                    <a:lnTo>
                      <a:pt x="2842" y="1987"/>
                    </a:lnTo>
                    <a:lnTo>
                      <a:pt x="2842" y="1987"/>
                    </a:lnTo>
                    <a:lnTo>
                      <a:pt x="2830" y="1981"/>
                    </a:lnTo>
                    <a:lnTo>
                      <a:pt x="2830" y="1981"/>
                    </a:lnTo>
                    <a:lnTo>
                      <a:pt x="2830" y="1981"/>
                    </a:lnTo>
                    <a:lnTo>
                      <a:pt x="2830" y="1975"/>
                    </a:lnTo>
                    <a:lnTo>
                      <a:pt x="2830" y="1975"/>
                    </a:lnTo>
                    <a:lnTo>
                      <a:pt x="2824" y="1975"/>
                    </a:lnTo>
                    <a:lnTo>
                      <a:pt x="2824" y="1975"/>
                    </a:lnTo>
                    <a:lnTo>
                      <a:pt x="2817" y="1975"/>
                    </a:lnTo>
                    <a:lnTo>
                      <a:pt x="2817" y="1975"/>
                    </a:lnTo>
                    <a:lnTo>
                      <a:pt x="2805" y="1975"/>
                    </a:lnTo>
                    <a:lnTo>
                      <a:pt x="2799" y="1969"/>
                    </a:lnTo>
                    <a:lnTo>
                      <a:pt x="2793" y="1969"/>
                    </a:lnTo>
                    <a:lnTo>
                      <a:pt x="2799" y="1962"/>
                    </a:lnTo>
                    <a:lnTo>
                      <a:pt x="2799" y="1962"/>
                    </a:lnTo>
                    <a:lnTo>
                      <a:pt x="2799" y="1962"/>
                    </a:lnTo>
                    <a:lnTo>
                      <a:pt x="2805" y="1969"/>
                    </a:lnTo>
                    <a:lnTo>
                      <a:pt x="2805" y="1969"/>
                    </a:lnTo>
                    <a:lnTo>
                      <a:pt x="2805" y="1969"/>
                    </a:lnTo>
                    <a:lnTo>
                      <a:pt x="2805" y="1969"/>
                    </a:lnTo>
                    <a:lnTo>
                      <a:pt x="2811" y="1975"/>
                    </a:lnTo>
                    <a:lnTo>
                      <a:pt x="2817" y="1975"/>
                    </a:lnTo>
                    <a:lnTo>
                      <a:pt x="2817" y="1975"/>
                    </a:lnTo>
                    <a:lnTo>
                      <a:pt x="2817" y="1975"/>
                    </a:lnTo>
                    <a:lnTo>
                      <a:pt x="2817" y="1975"/>
                    </a:lnTo>
                    <a:lnTo>
                      <a:pt x="2824" y="1975"/>
                    </a:lnTo>
                    <a:lnTo>
                      <a:pt x="2824" y="1975"/>
                    </a:lnTo>
                    <a:lnTo>
                      <a:pt x="2824" y="1969"/>
                    </a:lnTo>
                    <a:lnTo>
                      <a:pt x="2824" y="1969"/>
                    </a:lnTo>
                    <a:lnTo>
                      <a:pt x="2824" y="1969"/>
                    </a:lnTo>
                    <a:lnTo>
                      <a:pt x="2824" y="1962"/>
                    </a:lnTo>
                    <a:lnTo>
                      <a:pt x="2824" y="1962"/>
                    </a:lnTo>
                    <a:lnTo>
                      <a:pt x="2824" y="1962"/>
                    </a:lnTo>
                    <a:lnTo>
                      <a:pt x="2830" y="1962"/>
                    </a:lnTo>
                    <a:lnTo>
                      <a:pt x="2824" y="1962"/>
                    </a:lnTo>
                    <a:lnTo>
                      <a:pt x="2824" y="1962"/>
                    </a:lnTo>
                    <a:lnTo>
                      <a:pt x="2824" y="1962"/>
                    </a:lnTo>
                    <a:lnTo>
                      <a:pt x="2830" y="1975"/>
                    </a:lnTo>
                    <a:lnTo>
                      <a:pt x="2830" y="1975"/>
                    </a:lnTo>
                    <a:lnTo>
                      <a:pt x="2830" y="1975"/>
                    </a:lnTo>
                    <a:lnTo>
                      <a:pt x="2830" y="1981"/>
                    </a:lnTo>
                    <a:lnTo>
                      <a:pt x="2836" y="1981"/>
                    </a:lnTo>
                    <a:lnTo>
                      <a:pt x="2836" y="1981"/>
                    </a:lnTo>
                    <a:lnTo>
                      <a:pt x="2836" y="1981"/>
                    </a:lnTo>
                    <a:lnTo>
                      <a:pt x="2842" y="1981"/>
                    </a:lnTo>
                    <a:lnTo>
                      <a:pt x="2842" y="1987"/>
                    </a:lnTo>
                    <a:lnTo>
                      <a:pt x="2848" y="1987"/>
                    </a:lnTo>
                    <a:lnTo>
                      <a:pt x="2848" y="1987"/>
                    </a:lnTo>
                    <a:lnTo>
                      <a:pt x="2848" y="1987"/>
                    </a:lnTo>
                    <a:lnTo>
                      <a:pt x="2848" y="1987"/>
                    </a:lnTo>
                    <a:lnTo>
                      <a:pt x="2848" y="1987"/>
                    </a:lnTo>
                    <a:lnTo>
                      <a:pt x="2854" y="1993"/>
                    </a:lnTo>
                    <a:lnTo>
                      <a:pt x="2854" y="1993"/>
                    </a:lnTo>
                    <a:lnTo>
                      <a:pt x="2861" y="1993"/>
                    </a:lnTo>
                    <a:lnTo>
                      <a:pt x="2861" y="1999"/>
                    </a:lnTo>
                    <a:lnTo>
                      <a:pt x="2873" y="1999"/>
                    </a:lnTo>
                    <a:lnTo>
                      <a:pt x="2879" y="1999"/>
                    </a:lnTo>
                    <a:lnTo>
                      <a:pt x="2879" y="1999"/>
                    </a:lnTo>
                    <a:lnTo>
                      <a:pt x="2879" y="1993"/>
                    </a:lnTo>
                    <a:lnTo>
                      <a:pt x="2879" y="1993"/>
                    </a:lnTo>
                    <a:lnTo>
                      <a:pt x="2879" y="1993"/>
                    </a:lnTo>
                    <a:lnTo>
                      <a:pt x="2873" y="1993"/>
                    </a:lnTo>
                    <a:lnTo>
                      <a:pt x="2873" y="1987"/>
                    </a:lnTo>
                    <a:lnTo>
                      <a:pt x="2873" y="1987"/>
                    </a:lnTo>
                    <a:lnTo>
                      <a:pt x="2873" y="1993"/>
                    </a:lnTo>
                    <a:lnTo>
                      <a:pt x="2873" y="1987"/>
                    </a:lnTo>
                    <a:lnTo>
                      <a:pt x="2873" y="1987"/>
                    </a:lnTo>
                    <a:lnTo>
                      <a:pt x="2873" y="1987"/>
                    </a:lnTo>
                    <a:lnTo>
                      <a:pt x="2879" y="1987"/>
                    </a:lnTo>
                    <a:lnTo>
                      <a:pt x="2879" y="1987"/>
                    </a:lnTo>
                    <a:lnTo>
                      <a:pt x="2879" y="1993"/>
                    </a:lnTo>
                    <a:lnTo>
                      <a:pt x="2879" y="2006"/>
                    </a:lnTo>
                    <a:lnTo>
                      <a:pt x="2879" y="2006"/>
                    </a:lnTo>
                    <a:lnTo>
                      <a:pt x="2879" y="2006"/>
                    </a:lnTo>
                    <a:lnTo>
                      <a:pt x="2879" y="2012"/>
                    </a:lnTo>
                    <a:lnTo>
                      <a:pt x="2879" y="2012"/>
                    </a:lnTo>
                    <a:lnTo>
                      <a:pt x="2879" y="2012"/>
                    </a:lnTo>
                    <a:lnTo>
                      <a:pt x="2879" y="2012"/>
                    </a:lnTo>
                    <a:lnTo>
                      <a:pt x="2879" y="2018"/>
                    </a:lnTo>
                    <a:lnTo>
                      <a:pt x="2879" y="2018"/>
                    </a:lnTo>
                    <a:lnTo>
                      <a:pt x="2879" y="2018"/>
                    </a:lnTo>
                    <a:lnTo>
                      <a:pt x="2879" y="2018"/>
                    </a:lnTo>
                    <a:lnTo>
                      <a:pt x="2879" y="2024"/>
                    </a:lnTo>
                    <a:lnTo>
                      <a:pt x="2879" y="2024"/>
                    </a:lnTo>
                    <a:lnTo>
                      <a:pt x="2879" y="2024"/>
                    </a:lnTo>
                    <a:lnTo>
                      <a:pt x="2879" y="2024"/>
                    </a:lnTo>
                    <a:lnTo>
                      <a:pt x="2879" y="2030"/>
                    </a:lnTo>
                    <a:lnTo>
                      <a:pt x="2885" y="2030"/>
                    </a:lnTo>
                    <a:lnTo>
                      <a:pt x="2891" y="2036"/>
                    </a:lnTo>
                    <a:lnTo>
                      <a:pt x="2904" y="2036"/>
                    </a:lnTo>
                    <a:lnTo>
                      <a:pt x="2904" y="2043"/>
                    </a:lnTo>
                    <a:lnTo>
                      <a:pt x="2916" y="2043"/>
                    </a:lnTo>
                    <a:lnTo>
                      <a:pt x="2922" y="2036"/>
                    </a:lnTo>
                    <a:lnTo>
                      <a:pt x="2935" y="2043"/>
                    </a:lnTo>
                    <a:lnTo>
                      <a:pt x="2935" y="2049"/>
                    </a:lnTo>
                    <a:lnTo>
                      <a:pt x="2935" y="2049"/>
                    </a:lnTo>
                    <a:lnTo>
                      <a:pt x="2941" y="2049"/>
                    </a:lnTo>
                    <a:lnTo>
                      <a:pt x="2941" y="2049"/>
                    </a:lnTo>
                    <a:lnTo>
                      <a:pt x="2947" y="2061"/>
                    </a:lnTo>
                    <a:lnTo>
                      <a:pt x="2947" y="2061"/>
                    </a:lnTo>
                    <a:lnTo>
                      <a:pt x="2953" y="2073"/>
                    </a:lnTo>
                    <a:lnTo>
                      <a:pt x="2959" y="2092"/>
                    </a:lnTo>
                    <a:lnTo>
                      <a:pt x="2959" y="2098"/>
                    </a:lnTo>
                    <a:lnTo>
                      <a:pt x="2959" y="2098"/>
                    </a:lnTo>
                    <a:lnTo>
                      <a:pt x="2959" y="2104"/>
                    </a:lnTo>
                    <a:lnTo>
                      <a:pt x="2959" y="2111"/>
                    </a:lnTo>
                    <a:lnTo>
                      <a:pt x="2959" y="2111"/>
                    </a:lnTo>
                    <a:lnTo>
                      <a:pt x="2959" y="2111"/>
                    </a:lnTo>
                    <a:lnTo>
                      <a:pt x="2959" y="2111"/>
                    </a:lnTo>
                    <a:lnTo>
                      <a:pt x="2959" y="2111"/>
                    </a:lnTo>
                    <a:lnTo>
                      <a:pt x="2953" y="2117"/>
                    </a:lnTo>
                    <a:lnTo>
                      <a:pt x="2959" y="2123"/>
                    </a:lnTo>
                    <a:lnTo>
                      <a:pt x="2959" y="2129"/>
                    </a:lnTo>
                    <a:lnTo>
                      <a:pt x="2959" y="2129"/>
                    </a:lnTo>
                    <a:lnTo>
                      <a:pt x="2959" y="2129"/>
                    </a:lnTo>
                    <a:lnTo>
                      <a:pt x="2959" y="2129"/>
                    </a:lnTo>
                    <a:lnTo>
                      <a:pt x="2959" y="2129"/>
                    </a:lnTo>
                    <a:lnTo>
                      <a:pt x="2959" y="2129"/>
                    </a:lnTo>
                    <a:lnTo>
                      <a:pt x="2966" y="2129"/>
                    </a:lnTo>
                    <a:lnTo>
                      <a:pt x="2966" y="2123"/>
                    </a:lnTo>
                    <a:lnTo>
                      <a:pt x="2966" y="2123"/>
                    </a:lnTo>
                    <a:lnTo>
                      <a:pt x="2966" y="2129"/>
                    </a:lnTo>
                    <a:lnTo>
                      <a:pt x="2966" y="2135"/>
                    </a:lnTo>
                    <a:lnTo>
                      <a:pt x="2966" y="2135"/>
                    </a:lnTo>
                    <a:lnTo>
                      <a:pt x="2966" y="2141"/>
                    </a:lnTo>
                    <a:lnTo>
                      <a:pt x="2966" y="2141"/>
                    </a:lnTo>
                    <a:lnTo>
                      <a:pt x="2966" y="2141"/>
                    </a:lnTo>
                    <a:lnTo>
                      <a:pt x="2966" y="2141"/>
                    </a:lnTo>
                    <a:lnTo>
                      <a:pt x="2966" y="2148"/>
                    </a:lnTo>
                    <a:lnTo>
                      <a:pt x="2966" y="2148"/>
                    </a:lnTo>
                    <a:lnTo>
                      <a:pt x="2984" y="2178"/>
                    </a:lnTo>
                    <a:lnTo>
                      <a:pt x="2984" y="2178"/>
                    </a:lnTo>
                    <a:lnTo>
                      <a:pt x="2984" y="2178"/>
                    </a:lnTo>
                    <a:lnTo>
                      <a:pt x="2984" y="2178"/>
                    </a:lnTo>
                    <a:lnTo>
                      <a:pt x="2984" y="2172"/>
                    </a:lnTo>
                    <a:lnTo>
                      <a:pt x="2984" y="2172"/>
                    </a:lnTo>
                    <a:lnTo>
                      <a:pt x="2984" y="2166"/>
                    </a:lnTo>
                    <a:lnTo>
                      <a:pt x="2984" y="2166"/>
                    </a:lnTo>
                    <a:lnTo>
                      <a:pt x="2984" y="2166"/>
                    </a:lnTo>
                    <a:lnTo>
                      <a:pt x="2978" y="2154"/>
                    </a:lnTo>
                    <a:lnTo>
                      <a:pt x="2978" y="2154"/>
                    </a:lnTo>
                    <a:lnTo>
                      <a:pt x="2978" y="2154"/>
                    </a:lnTo>
                    <a:lnTo>
                      <a:pt x="2984" y="2154"/>
                    </a:lnTo>
                    <a:lnTo>
                      <a:pt x="2984" y="2160"/>
                    </a:lnTo>
                    <a:lnTo>
                      <a:pt x="2984" y="2160"/>
                    </a:lnTo>
                    <a:lnTo>
                      <a:pt x="2984" y="2160"/>
                    </a:lnTo>
                    <a:lnTo>
                      <a:pt x="2984" y="2166"/>
                    </a:lnTo>
                    <a:lnTo>
                      <a:pt x="2984" y="2166"/>
                    </a:lnTo>
                    <a:lnTo>
                      <a:pt x="2990" y="2172"/>
                    </a:lnTo>
                    <a:lnTo>
                      <a:pt x="3009" y="2209"/>
                    </a:lnTo>
                    <a:lnTo>
                      <a:pt x="3015" y="2209"/>
                    </a:lnTo>
                    <a:lnTo>
                      <a:pt x="3015" y="2215"/>
                    </a:lnTo>
                    <a:lnTo>
                      <a:pt x="3021" y="2215"/>
                    </a:lnTo>
                    <a:lnTo>
                      <a:pt x="3021" y="2215"/>
                    </a:lnTo>
                    <a:lnTo>
                      <a:pt x="3027" y="2209"/>
                    </a:lnTo>
                    <a:lnTo>
                      <a:pt x="3027" y="2203"/>
                    </a:lnTo>
                    <a:lnTo>
                      <a:pt x="3027" y="2203"/>
                    </a:lnTo>
                    <a:lnTo>
                      <a:pt x="3034" y="2203"/>
                    </a:lnTo>
                    <a:lnTo>
                      <a:pt x="3034" y="2203"/>
                    </a:lnTo>
                    <a:lnTo>
                      <a:pt x="3034" y="2197"/>
                    </a:lnTo>
                    <a:lnTo>
                      <a:pt x="3034" y="2197"/>
                    </a:lnTo>
                    <a:lnTo>
                      <a:pt x="3034" y="2197"/>
                    </a:lnTo>
                    <a:lnTo>
                      <a:pt x="3034" y="2197"/>
                    </a:lnTo>
                    <a:lnTo>
                      <a:pt x="3034" y="2203"/>
                    </a:lnTo>
                    <a:lnTo>
                      <a:pt x="3034" y="2203"/>
                    </a:lnTo>
                    <a:lnTo>
                      <a:pt x="3027" y="2203"/>
                    </a:lnTo>
                    <a:lnTo>
                      <a:pt x="3027" y="2203"/>
                    </a:lnTo>
                    <a:lnTo>
                      <a:pt x="3027" y="2209"/>
                    </a:lnTo>
                    <a:lnTo>
                      <a:pt x="3027" y="2209"/>
                    </a:lnTo>
                    <a:lnTo>
                      <a:pt x="3027" y="2209"/>
                    </a:lnTo>
                    <a:lnTo>
                      <a:pt x="3027" y="2215"/>
                    </a:lnTo>
                    <a:lnTo>
                      <a:pt x="3027" y="2215"/>
                    </a:lnTo>
                    <a:lnTo>
                      <a:pt x="3027" y="2215"/>
                    </a:lnTo>
                    <a:lnTo>
                      <a:pt x="3034" y="2215"/>
                    </a:lnTo>
                    <a:lnTo>
                      <a:pt x="3034" y="2215"/>
                    </a:lnTo>
                    <a:lnTo>
                      <a:pt x="3034" y="2209"/>
                    </a:lnTo>
                    <a:lnTo>
                      <a:pt x="3034" y="2209"/>
                    </a:lnTo>
                    <a:lnTo>
                      <a:pt x="3034" y="2209"/>
                    </a:lnTo>
                    <a:lnTo>
                      <a:pt x="3034" y="2215"/>
                    </a:lnTo>
                    <a:lnTo>
                      <a:pt x="3034" y="2215"/>
                    </a:lnTo>
                    <a:lnTo>
                      <a:pt x="3034" y="2215"/>
                    </a:lnTo>
                    <a:lnTo>
                      <a:pt x="3027" y="2215"/>
                    </a:lnTo>
                    <a:lnTo>
                      <a:pt x="3027" y="2215"/>
                    </a:lnTo>
                    <a:lnTo>
                      <a:pt x="3027" y="2215"/>
                    </a:lnTo>
                    <a:lnTo>
                      <a:pt x="3027" y="2222"/>
                    </a:lnTo>
                    <a:lnTo>
                      <a:pt x="3027" y="2222"/>
                    </a:lnTo>
                    <a:lnTo>
                      <a:pt x="3034" y="2234"/>
                    </a:lnTo>
                    <a:lnTo>
                      <a:pt x="3034" y="2234"/>
                    </a:lnTo>
                    <a:lnTo>
                      <a:pt x="3034" y="2228"/>
                    </a:lnTo>
                    <a:lnTo>
                      <a:pt x="3034" y="2228"/>
                    </a:lnTo>
                    <a:lnTo>
                      <a:pt x="3034" y="2228"/>
                    </a:lnTo>
                    <a:lnTo>
                      <a:pt x="3034" y="2222"/>
                    </a:lnTo>
                    <a:lnTo>
                      <a:pt x="3046" y="2222"/>
                    </a:lnTo>
                    <a:lnTo>
                      <a:pt x="3064" y="2234"/>
                    </a:lnTo>
                    <a:lnTo>
                      <a:pt x="3089" y="2259"/>
                    </a:lnTo>
                    <a:lnTo>
                      <a:pt x="3089" y="2265"/>
                    </a:lnTo>
                    <a:lnTo>
                      <a:pt x="3089" y="2265"/>
                    </a:lnTo>
                    <a:lnTo>
                      <a:pt x="3083" y="2259"/>
                    </a:lnTo>
                    <a:lnTo>
                      <a:pt x="3071" y="2252"/>
                    </a:lnTo>
                    <a:lnTo>
                      <a:pt x="3071" y="2259"/>
                    </a:lnTo>
                    <a:lnTo>
                      <a:pt x="3064" y="2259"/>
                    </a:lnTo>
                    <a:lnTo>
                      <a:pt x="3071" y="2265"/>
                    </a:lnTo>
                    <a:lnTo>
                      <a:pt x="3077" y="2271"/>
                    </a:lnTo>
                    <a:lnTo>
                      <a:pt x="3077" y="2271"/>
                    </a:lnTo>
                    <a:lnTo>
                      <a:pt x="3077" y="2271"/>
                    </a:lnTo>
                    <a:lnTo>
                      <a:pt x="3083" y="2271"/>
                    </a:lnTo>
                    <a:lnTo>
                      <a:pt x="3083" y="2271"/>
                    </a:lnTo>
                    <a:lnTo>
                      <a:pt x="3083" y="2271"/>
                    </a:lnTo>
                    <a:lnTo>
                      <a:pt x="3089" y="2265"/>
                    </a:lnTo>
                    <a:lnTo>
                      <a:pt x="3089" y="2265"/>
                    </a:lnTo>
                    <a:lnTo>
                      <a:pt x="3089" y="2271"/>
                    </a:lnTo>
                    <a:lnTo>
                      <a:pt x="3083" y="2271"/>
                    </a:lnTo>
                    <a:lnTo>
                      <a:pt x="3083" y="2271"/>
                    </a:lnTo>
                    <a:lnTo>
                      <a:pt x="3077" y="2277"/>
                    </a:lnTo>
                    <a:lnTo>
                      <a:pt x="3077" y="2277"/>
                    </a:lnTo>
                    <a:lnTo>
                      <a:pt x="3077" y="2277"/>
                    </a:lnTo>
                    <a:lnTo>
                      <a:pt x="3077" y="2277"/>
                    </a:lnTo>
                    <a:lnTo>
                      <a:pt x="3071" y="2271"/>
                    </a:lnTo>
                    <a:lnTo>
                      <a:pt x="3064" y="2271"/>
                    </a:lnTo>
                    <a:lnTo>
                      <a:pt x="3064" y="2271"/>
                    </a:lnTo>
                    <a:lnTo>
                      <a:pt x="3064" y="2265"/>
                    </a:lnTo>
                    <a:lnTo>
                      <a:pt x="3064" y="2265"/>
                    </a:lnTo>
                    <a:lnTo>
                      <a:pt x="3064" y="2265"/>
                    </a:lnTo>
                    <a:lnTo>
                      <a:pt x="3064" y="2265"/>
                    </a:lnTo>
                    <a:lnTo>
                      <a:pt x="3058" y="2265"/>
                    </a:lnTo>
                    <a:lnTo>
                      <a:pt x="3058" y="2265"/>
                    </a:lnTo>
                    <a:lnTo>
                      <a:pt x="3058" y="2265"/>
                    </a:lnTo>
                    <a:lnTo>
                      <a:pt x="3058" y="2265"/>
                    </a:lnTo>
                    <a:lnTo>
                      <a:pt x="3058" y="2271"/>
                    </a:lnTo>
                    <a:lnTo>
                      <a:pt x="3058" y="2271"/>
                    </a:lnTo>
                    <a:lnTo>
                      <a:pt x="3064" y="2277"/>
                    </a:lnTo>
                    <a:lnTo>
                      <a:pt x="3064" y="2277"/>
                    </a:lnTo>
                    <a:lnTo>
                      <a:pt x="3064" y="2277"/>
                    </a:lnTo>
                    <a:lnTo>
                      <a:pt x="3064" y="2283"/>
                    </a:lnTo>
                    <a:lnTo>
                      <a:pt x="3071" y="2289"/>
                    </a:lnTo>
                    <a:lnTo>
                      <a:pt x="3071" y="2289"/>
                    </a:lnTo>
                    <a:lnTo>
                      <a:pt x="3083" y="2302"/>
                    </a:lnTo>
                    <a:lnTo>
                      <a:pt x="3089" y="2302"/>
                    </a:lnTo>
                    <a:lnTo>
                      <a:pt x="3089" y="2296"/>
                    </a:lnTo>
                    <a:lnTo>
                      <a:pt x="3083" y="2283"/>
                    </a:lnTo>
                    <a:lnTo>
                      <a:pt x="3083" y="2277"/>
                    </a:lnTo>
                    <a:lnTo>
                      <a:pt x="3095" y="2265"/>
                    </a:lnTo>
                    <a:lnTo>
                      <a:pt x="3095" y="2271"/>
                    </a:lnTo>
                    <a:lnTo>
                      <a:pt x="3089" y="2271"/>
                    </a:lnTo>
                    <a:lnTo>
                      <a:pt x="3089" y="2283"/>
                    </a:lnTo>
                    <a:lnTo>
                      <a:pt x="3089" y="2283"/>
                    </a:lnTo>
                    <a:lnTo>
                      <a:pt x="3089" y="2296"/>
                    </a:lnTo>
                    <a:lnTo>
                      <a:pt x="3089" y="2302"/>
                    </a:lnTo>
                    <a:lnTo>
                      <a:pt x="3089" y="2302"/>
                    </a:lnTo>
                    <a:lnTo>
                      <a:pt x="3095" y="2302"/>
                    </a:lnTo>
                    <a:lnTo>
                      <a:pt x="3102" y="2308"/>
                    </a:lnTo>
                    <a:lnTo>
                      <a:pt x="3120" y="2351"/>
                    </a:lnTo>
                    <a:lnTo>
                      <a:pt x="3126" y="2382"/>
                    </a:lnTo>
                    <a:lnTo>
                      <a:pt x="3120" y="2407"/>
                    </a:lnTo>
                    <a:lnTo>
                      <a:pt x="3120" y="2419"/>
                    </a:lnTo>
                    <a:lnTo>
                      <a:pt x="3114" y="2425"/>
                    </a:lnTo>
                    <a:lnTo>
                      <a:pt x="3108" y="2456"/>
                    </a:lnTo>
                    <a:lnTo>
                      <a:pt x="3102" y="2462"/>
                    </a:lnTo>
                    <a:lnTo>
                      <a:pt x="3102" y="2475"/>
                    </a:lnTo>
                    <a:lnTo>
                      <a:pt x="3102" y="2481"/>
                    </a:lnTo>
                    <a:lnTo>
                      <a:pt x="3102" y="2487"/>
                    </a:lnTo>
                    <a:lnTo>
                      <a:pt x="3108" y="2487"/>
                    </a:lnTo>
                    <a:lnTo>
                      <a:pt x="3126" y="2468"/>
                    </a:lnTo>
                    <a:lnTo>
                      <a:pt x="3132" y="2462"/>
                    </a:lnTo>
                    <a:lnTo>
                      <a:pt x="3132" y="2462"/>
                    </a:lnTo>
                    <a:lnTo>
                      <a:pt x="3132" y="2456"/>
                    </a:lnTo>
                    <a:lnTo>
                      <a:pt x="3132" y="2450"/>
                    </a:lnTo>
                    <a:lnTo>
                      <a:pt x="3132" y="2450"/>
                    </a:lnTo>
                    <a:lnTo>
                      <a:pt x="3132" y="2456"/>
                    </a:lnTo>
                    <a:lnTo>
                      <a:pt x="3132" y="2456"/>
                    </a:lnTo>
                    <a:lnTo>
                      <a:pt x="3132" y="2475"/>
                    </a:lnTo>
                    <a:lnTo>
                      <a:pt x="3139" y="2475"/>
                    </a:lnTo>
                    <a:lnTo>
                      <a:pt x="3139" y="2475"/>
                    </a:lnTo>
                    <a:lnTo>
                      <a:pt x="3139" y="2475"/>
                    </a:lnTo>
                    <a:lnTo>
                      <a:pt x="3139" y="2475"/>
                    </a:lnTo>
                    <a:lnTo>
                      <a:pt x="3139" y="2475"/>
                    </a:lnTo>
                    <a:lnTo>
                      <a:pt x="3132" y="2481"/>
                    </a:lnTo>
                    <a:lnTo>
                      <a:pt x="3132" y="2487"/>
                    </a:lnTo>
                    <a:lnTo>
                      <a:pt x="3132" y="2487"/>
                    </a:lnTo>
                    <a:lnTo>
                      <a:pt x="3126" y="2487"/>
                    </a:lnTo>
                    <a:lnTo>
                      <a:pt x="3126" y="2487"/>
                    </a:lnTo>
                    <a:lnTo>
                      <a:pt x="3126" y="2487"/>
                    </a:lnTo>
                    <a:lnTo>
                      <a:pt x="3126" y="2493"/>
                    </a:lnTo>
                    <a:lnTo>
                      <a:pt x="3126" y="2493"/>
                    </a:lnTo>
                    <a:lnTo>
                      <a:pt x="3132" y="2493"/>
                    </a:lnTo>
                    <a:lnTo>
                      <a:pt x="3132" y="2493"/>
                    </a:lnTo>
                    <a:lnTo>
                      <a:pt x="3132" y="2493"/>
                    </a:lnTo>
                    <a:lnTo>
                      <a:pt x="3139" y="2493"/>
                    </a:lnTo>
                    <a:lnTo>
                      <a:pt x="3139" y="2487"/>
                    </a:lnTo>
                    <a:lnTo>
                      <a:pt x="3139" y="2481"/>
                    </a:lnTo>
                    <a:lnTo>
                      <a:pt x="3145" y="2481"/>
                    </a:lnTo>
                    <a:lnTo>
                      <a:pt x="3145" y="2481"/>
                    </a:lnTo>
                    <a:lnTo>
                      <a:pt x="3145" y="2481"/>
                    </a:lnTo>
                    <a:lnTo>
                      <a:pt x="3145" y="2481"/>
                    </a:lnTo>
                    <a:lnTo>
                      <a:pt x="3145" y="2475"/>
                    </a:lnTo>
                    <a:lnTo>
                      <a:pt x="3145" y="2475"/>
                    </a:lnTo>
                    <a:lnTo>
                      <a:pt x="3145" y="2475"/>
                    </a:lnTo>
                    <a:lnTo>
                      <a:pt x="3145" y="2475"/>
                    </a:lnTo>
                    <a:lnTo>
                      <a:pt x="3145" y="2468"/>
                    </a:lnTo>
                    <a:lnTo>
                      <a:pt x="3145" y="2468"/>
                    </a:lnTo>
                    <a:lnTo>
                      <a:pt x="3145" y="2468"/>
                    </a:lnTo>
                    <a:lnTo>
                      <a:pt x="3151" y="2468"/>
                    </a:lnTo>
                    <a:lnTo>
                      <a:pt x="3151" y="2468"/>
                    </a:lnTo>
                    <a:lnTo>
                      <a:pt x="3151" y="2468"/>
                    </a:lnTo>
                    <a:lnTo>
                      <a:pt x="3151" y="2468"/>
                    </a:lnTo>
                    <a:lnTo>
                      <a:pt x="3151" y="2468"/>
                    </a:lnTo>
                    <a:lnTo>
                      <a:pt x="3145" y="2475"/>
                    </a:lnTo>
                    <a:lnTo>
                      <a:pt x="3145" y="2475"/>
                    </a:lnTo>
                    <a:lnTo>
                      <a:pt x="3145" y="2475"/>
                    </a:lnTo>
                    <a:lnTo>
                      <a:pt x="3145" y="2475"/>
                    </a:lnTo>
                    <a:lnTo>
                      <a:pt x="3145" y="2475"/>
                    </a:lnTo>
                    <a:lnTo>
                      <a:pt x="3145" y="2481"/>
                    </a:lnTo>
                    <a:lnTo>
                      <a:pt x="3145" y="2481"/>
                    </a:lnTo>
                    <a:lnTo>
                      <a:pt x="3139" y="2487"/>
                    </a:lnTo>
                    <a:lnTo>
                      <a:pt x="3139" y="2487"/>
                    </a:lnTo>
                    <a:lnTo>
                      <a:pt x="3145" y="2499"/>
                    </a:lnTo>
                    <a:lnTo>
                      <a:pt x="3151" y="2499"/>
                    </a:lnTo>
                    <a:lnTo>
                      <a:pt x="3176" y="2499"/>
                    </a:lnTo>
                    <a:lnTo>
                      <a:pt x="3176" y="2499"/>
                    </a:lnTo>
                    <a:lnTo>
                      <a:pt x="3176" y="2499"/>
                    </a:lnTo>
                    <a:lnTo>
                      <a:pt x="3182" y="2499"/>
                    </a:lnTo>
                    <a:lnTo>
                      <a:pt x="3182" y="2499"/>
                    </a:lnTo>
                    <a:lnTo>
                      <a:pt x="3213" y="2468"/>
                    </a:lnTo>
                    <a:lnTo>
                      <a:pt x="3219" y="2462"/>
                    </a:lnTo>
                    <a:lnTo>
                      <a:pt x="3219" y="2462"/>
                    </a:lnTo>
                    <a:lnTo>
                      <a:pt x="3213" y="2456"/>
                    </a:lnTo>
                    <a:lnTo>
                      <a:pt x="3219" y="2462"/>
                    </a:lnTo>
                    <a:lnTo>
                      <a:pt x="3219" y="2462"/>
                    </a:lnTo>
                    <a:lnTo>
                      <a:pt x="3219" y="2462"/>
                    </a:lnTo>
                    <a:lnTo>
                      <a:pt x="3219" y="2462"/>
                    </a:lnTo>
                    <a:lnTo>
                      <a:pt x="3225" y="2462"/>
                    </a:lnTo>
                    <a:lnTo>
                      <a:pt x="3250" y="2450"/>
                    </a:lnTo>
                    <a:lnTo>
                      <a:pt x="3250" y="2450"/>
                    </a:lnTo>
                    <a:lnTo>
                      <a:pt x="3256" y="2444"/>
                    </a:lnTo>
                    <a:lnTo>
                      <a:pt x="3262" y="2438"/>
                    </a:lnTo>
                    <a:lnTo>
                      <a:pt x="3262" y="2438"/>
                    </a:lnTo>
                    <a:lnTo>
                      <a:pt x="3262" y="2438"/>
                    </a:lnTo>
                    <a:lnTo>
                      <a:pt x="3262" y="2431"/>
                    </a:lnTo>
                    <a:lnTo>
                      <a:pt x="3262" y="2431"/>
                    </a:lnTo>
                    <a:lnTo>
                      <a:pt x="3268" y="2425"/>
                    </a:lnTo>
                    <a:lnTo>
                      <a:pt x="3268" y="2419"/>
                    </a:lnTo>
                    <a:lnTo>
                      <a:pt x="3268" y="2419"/>
                    </a:lnTo>
                    <a:lnTo>
                      <a:pt x="3268" y="2401"/>
                    </a:lnTo>
                    <a:lnTo>
                      <a:pt x="3268" y="2388"/>
                    </a:lnTo>
                    <a:lnTo>
                      <a:pt x="3281" y="2401"/>
                    </a:lnTo>
                    <a:lnTo>
                      <a:pt x="3281" y="2413"/>
                    </a:lnTo>
                    <a:lnTo>
                      <a:pt x="3287" y="2419"/>
                    </a:lnTo>
                    <a:lnTo>
                      <a:pt x="3287" y="2425"/>
                    </a:lnTo>
                    <a:lnTo>
                      <a:pt x="3287" y="2431"/>
                    </a:lnTo>
                    <a:lnTo>
                      <a:pt x="3287" y="2438"/>
                    </a:lnTo>
                    <a:lnTo>
                      <a:pt x="3299" y="2450"/>
                    </a:lnTo>
                    <a:lnTo>
                      <a:pt x="3318" y="2450"/>
                    </a:lnTo>
                    <a:lnTo>
                      <a:pt x="3312" y="2450"/>
                    </a:lnTo>
                    <a:lnTo>
                      <a:pt x="3312" y="2456"/>
                    </a:lnTo>
                    <a:lnTo>
                      <a:pt x="3312" y="2456"/>
                    </a:lnTo>
                    <a:lnTo>
                      <a:pt x="3312" y="2462"/>
                    </a:lnTo>
                    <a:lnTo>
                      <a:pt x="3312" y="2475"/>
                    </a:lnTo>
                    <a:lnTo>
                      <a:pt x="3318" y="2493"/>
                    </a:lnTo>
                    <a:lnTo>
                      <a:pt x="3324" y="2512"/>
                    </a:lnTo>
                    <a:lnTo>
                      <a:pt x="3324" y="2518"/>
                    </a:lnTo>
                    <a:lnTo>
                      <a:pt x="3324" y="2524"/>
                    </a:lnTo>
                    <a:lnTo>
                      <a:pt x="3318" y="2524"/>
                    </a:lnTo>
                    <a:lnTo>
                      <a:pt x="3324" y="2555"/>
                    </a:lnTo>
                    <a:lnTo>
                      <a:pt x="3324" y="2561"/>
                    </a:lnTo>
                    <a:lnTo>
                      <a:pt x="3336" y="2586"/>
                    </a:lnTo>
                    <a:lnTo>
                      <a:pt x="3343" y="2623"/>
                    </a:lnTo>
                    <a:lnTo>
                      <a:pt x="3349" y="2617"/>
                    </a:lnTo>
                    <a:lnTo>
                      <a:pt x="3355" y="2617"/>
                    </a:lnTo>
                    <a:lnTo>
                      <a:pt x="3361" y="2641"/>
                    </a:lnTo>
                    <a:lnTo>
                      <a:pt x="3367" y="2654"/>
                    </a:lnTo>
                    <a:lnTo>
                      <a:pt x="3373" y="2660"/>
                    </a:lnTo>
                    <a:lnTo>
                      <a:pt x="3373" y="2666"/>
                    </a:lnTo>
                    <a:lnTo>
                      <a:pt x="3373" y="2684"/>
                    </a:lnTo>
                    <a:lnTo>
                      <a:pt x="3380" y="2691"/>
                    </a:lnTo>
                    <a:lnTo>
                      <a:pt x="3373" y="2697"/>
                    </a:lnTo>
                    <a:lnTo>
                      <a:pt x="3373" y="2703"/>
                    </a:lnTo>
                    <a:lnTo>
                      <a:pt x="3373" y="2709"/>
                    </a:lnTo>
                    <a:lnTo>
                      <a:pt x="3373" y="2709"/>
                    </a:lnTo>
                    <a:lnTo>
                      <a:pt x="3373" y="2709"/>
                    </a:lnTo>
                    <a:lnTo>
                      <a:pt x="3373" y="2709"/>
                    </a:lnTo>
                    <a:lnTo>
                      <a:pt x="3373" y="2715"/>
                    </a:lnTo>
                    <a:lnTo>
                      <a:pt x="3380" y="2715"/>
                    </a:lnTo>
                    <a:lnTo>
                      <a:pt x="3380" y="2715"/>
                    </a:lnTo>
                    <a:lnTo>
                      <a:pt x="3380" y="2715"/>
                    </a:lnTo>
                    <a:lnTo>
                      <a:pt x="3380" y="2715"/>
                    </a:lnTo>
                    <a:lnTo>
                      <a:pt x="3373" y="2715"/>
                    </a:lnTo>
                    <a:lnTo>
                      <a:pt x="3373" y="2715"/>
                    </a:lnTo>
                    <a:lnTo>
                      <a:pt x="3373" y="2721"/>
                    </a:lnTo>
                    <a:lnTo>
                      <a:pt x="3380" y="2740"/>
                    </a:lnTo>
                    <a:lnTo>
                      <a:pt x="3380" y="2758"/>
                    </a:lnTo>
                    <a:lnTo>
                      <a:pt x="3386" y="2783"/>
                    </a:lnTo>
                    <a:lnTo>
                      <a:pt x="3380" y="2802"/>
                    </a:lnTo>
                    <a:lnTo>
                      <a:pt x="3380" y="2802"/>
                    </a:lnTo>
                    <a:lnTo>
                      <a:pt x="3373" y="2814"/>
                    </a:lnTo>
                    <a:lnTo>
                      <a:pt x="3367" y="2814"/>
                    </a:lnTo>
                    <a:lnTo>
                      <a:pt x="3367" y="2820"/>
                    </a:lnTo>
                    <a:lnTo>
                      <a:pt x="3367" y="2814"/>
                    </a:lnTo>
                    <a:lnTo>
                      <a:pt x="3367" y="2814"/>
                    </a:lnTo>
                    <a:lnTo>
                      <a:pt x="3367" y="2820"/>
                    </a:lnTo>
                    <a:lnTo>
                      <a:pt x="3367" y="2851"/>
                    </a:lnTo>
                    <a:lnTo>
                      <a:pt x="3367" y="2857"/>
                    </a:lnTo>
                    <a:lnTo>
                      <a:pt x="3367" y="2863"/>
                    </a:lnTo>
                    <a:lnTo>
                      <a:pt x="3367" y="2863"/>
                    </a:lnTo>
                    <a:lnTo>
                      <a:pt x="3373" y="2863"/>
                    </a:lnTo>
                    <a:lnTo>
                      <a:pt x="3373" y="2857"/>
                    </a:lnTo>
                    <a:lnTo>
                      <a:pt x="3373" y="2857"/>
                    </a:lnTo>
                    <a:lnTo>
                      <a:pt x="3380" y="2845"/>
                    </a:lnTo>
                    <a:lnTo>
                      <a:pt x="3386" y="2839"/>
                    </a:lnTo>
                    <a:lnTo>
                      <a:pt x="3380" y="2845"/>
                    </a:lnTo>
                    <a:lnTo>
                      <a:pt x="3380" y="2845"/>
                    </a:lnTo>
                    <a:lnTo>
                      <a:pt x="3367" y="2882"/>
                    </a:lnTo>
                    <a:lnTo>
                      <a:pt x="3367" y="2888"/>
                    </a:lnTo>
                    <a:lnTo>
                      <a:pt x="3361" y="2888"/>
                    </a:lnTo>
                    <a:lnTo>
                      <a:pt x="3361" y="2907"/>
                    </a:lnTo>
                    <a:lnTo>
                      <a:pt x="3355" y="2913"/>
                    </a:lnTo>
                    <a:lnTo>
                      <a:pt x="3355" y="2925"/>
                    </a:lnTo>
                    <a:lnTo>
                      <a:pt x="3355" y="2925"/>
                    </a:lnTo>
                    <a:lnTo>
                      <a:pt x="3355" y="2931"/>
                    </a:lnTo>
                    <a:lnTo>
                      <a:pt x="3355" y="2931"/>
                    </a:lnTo>
                    <a:lnTo>
                      <a:pt x="3355" y="2937"/>
                    </a:lnTo>
                    <a:lnTo>
                      <a:pt x="3349" y="2944"/>
                    </a:lnTo>
                    <a:lnTo>
                      <a:pt x="3349" y="2950"/>
                    </a:lnTo>
                    <a:lnTo>
                      <a:pt x="3349" y="2950"/>
                    </a:lnTo>
                    <a:lnTo>
                      <a:pt x="3349" y="2962"/>
                    </a:lnTo>
                    <a:lnTo>
                      <a:pt x="3355" y="2968"/>
                    </a:lnTo>
                    <a:lnTo>
                      <a:pt x="3355" y="2974"/>
                    </a:lnTo>
                    <a:lnTo>
                      <a:pt x="3361" y="2974"/>
                    </a:lnTo>
                    <a:lnTo>
                      <a:pt x="3361" y="2981"/>
                    </a:lnTo>
                    <a:lnTo>
                      <a:pt x="3361" y="2974"/>
                    </a:lnTo>
                    <a:lnTo>
                      <a:pt x="3367" y="2974"/>
                    </a:lnTo>
                    <a:lnTo>
                      <a:pt x="3367" y="2968"/>
                    </a:lnTo>
                    <a:lnTo>
                      <a:pt x="3367" y="2968"/>
                    </a:lnTo>
                    <a:lnTo>
                      <a:pt x="3367" y="2968"/>
                    </a:lnTo>
                    <a:lnTo>
                      <a:pt x="3373" y="2962"/>
                    </a:lnTo>
                    <a:lnTo>
                      <a:pt x="3380" y="2968"/>
                    </a:lnTo>
                    <a:lnTo>
                      <a:pt x="3404" y="2993"/>
                    </a:lnTo>
                    <a:lnTo>
                      <a:pt x="3417" y="3011"/>
                    </a:lnTo>
                    <a:lnTo>
                      <a:pt x="3417" y="3018"/>
                    </a:lnTo>
                    <a:lnTo>
                      <a:pt x="3417" y="3018"/>
                    </a:lnTo>
                    <a:lnTo>
                      <a:pt x="3448" y="3061"/>
                    </a:lnTo>
                    <a:lnTo>
                      <a:pt x="3466" y="3073"/>
                    </a:lnTo>
                    <a:lnTo>
                      <a:pt x="3466" y="3079"/>
                    </a:lnTo>
                    <a:lnTo>
                      <a:pt x="3466" y="3079"/>
                    </a:lnTo>
                    <a:lnTo>
                      <a:pt x="3466" y="3079"/>
                    </a:lnTo>
                    <a:lnTo>
                      <a:pt x="3472" y="3098"/>
                    </a:lnTo>
                    <a:lnTo>
                      <a:pt x="3478" y="3104"/>
                    </a:lnTo>
                    <a:lnTo>
                      <a:pt x="3478" y="3110"/>
                    </a:lnTo>
                    <a:lnTo>
                      <a:pt x="3478" y="3110"/>
                    </a:lnTo>
                    <a:lnTo>
                      <a:pt x="3485" y="3116"/>
                    </a:lnTo>
                    <a:lnTo>
                      <a:pt x="3485" y="3116"/>
                    </a:lnTo>
                    <a:lnTo>
                      <a:pt x="3485" y="3123"/>
                    </a:lnTo>
                    <a:lnTo>
                      <a:pt x="3485" y="3160"/>
                    </a:lnTo>
                    <a:lnTo>
                      <a:pt x="3497" y="3184"/>
                    </a:lnTo>
                    <a:lnTo>
                      <a:pt x="3497" y="3190"/>
                    </a:lnTo>
                    <a:lnTo>
                      <a:pt x="3676" y="3190"/>
                    </a:lnTo>
                    <a:lnTo>
                      <a:pt x="3676" y="3190"/>
                    </a:lnTo>
                    <a:lnTo>
                      <a:pt x="3676" y="3184"/>
                    </a:lnTo>
                    <a:lnTo>
                      <a:pt x="3670" y="3178"/>
                    </a:lnTo>
                    <a:lnTo>
                      <a:pt x="3658" y="3160"/>
                    </a:lnTo>
                    <a:lnTo>
                      <a:pt x="3658" y="3153"/>
                    </a:lnTo>
                    <a:lnTo>
                      <a:pt x="3658" y="3153"/>
                    </a:lnTo>
                    <a:lnTo>
                      <a:pt x="3651" y="3147"/>
                    </a:lnTo>
                    <a:lnTo>
                      <a:pt x="3651" y="3141"/>
                    </a:lnTo>
                    <a:lnTo>
                      <a:pt x="3645" y="3141"/>
                    </a:lnTo>
                    <a:lnTo>
                      <a:pt x="3645" y="3141"/>
                    </a:lnTo>
                    <a:lnTo>
                      <a:pt x="3639" y="3141"/>
                    </a:lnTo>
                    <a:lnTo>
                      <a:pt x="3639" y="3135"/>
                    </a:lnTo>
                    <a:lnTo>
                      <a:pt x="3639" y="3135"/>
                    </a:lnTo>
                    <a:lnTo>
                      <a:pt x="3633" y="3135"/>
                    </a:lnTo>
                    <a:lnTo>
                      <a:pt x="3627" y="3129"/>
                    </a:lnTo>
                    <a:lnTo>
                      <a:pt x="3627" y="3129"/>
                    </a:lnTo>
                    <a:lnTo>
                      <a:pt x="3614" y="3116"/>
                    </a:lnTo>
                    <a:lnTo>
                      <a:pt x="3614" y="3116"/>
                    </a:lnTo>
                    <a:lnTo>
                      <a:pt x="3608" y="3110"/>
                    </a:lnTo>
                    <a:lnTo>
                      <a:pt x="3608" y="3104"/>
                    </a:lnTo>
                    <a:lnTo>
                      <a:pt x="3608" y="3104"/>
                    </a:lnTo>
                    <a:lnTo>
                      <a:pt x="3608" y="3104"/>
                    </a:lnTo>
                    <a:lnTo>
                      <a:pt x="3608" y="3098"/>
                    </a:lnTo>
                    <a:lnTo>
                      <a:pt x="3602" y="3098"/>
                    </a:lnTo>
                    <a:lnTo>
                      <a:pt x="3602" y="3098"/>
                    </a:lnTo>
                    <a:lnTo>
                      <a:pt x="3596" y="3098"/>
                    </a:lnTo>
                    <a:lnTo>
                      <a:pt x="3590" y="3092"/>
                    </a:lnTo>
                    <a:lnTo>
                      <a:pt x="3590" y="3092"/>
                    </a:lnTo>
                    <a:lnTo>
                      <a:pt x="3583" y="3092"/>
                    </a:lnTo>
                    <a:lnTo>
                      <a:pt x="3583" y="3092"/>
                    </a:lnTo>
                    <a:lnTo>
                      <a:pt x="3583" y="3092"/>
                    </a:lnTo>
                    <a:lnTo>
                      <a:pt x="3571" y="3079"/>
                    </a:lnTo>
                    <a:lnTo>
                      <a:pt x="3546" y="3055"/>
                    </a:lnTo>
                    <a:lnTo>
                      <a:pt x="3522" y="3061"/>
                    </a:lnTo>
                    <a:lnTo>
                      <a:pt x="3522" y="3055"/>
                    </a:lnTo>
                    <a:lnTo>
                      <a:pt x="3485" y="3036"/>
                    </a:lnTo>
                    <a:lnTo>
                      <a:pt x="3478" y="3024"/>
                    </a:lnTo>
                    <a:lnTo>
                      <a:pt x="3472" y="3018"/>
                    </a:lnTo>
                    <a:lnTo>
                      <a:pt x="3472" y="3011"/>
                    </a:lnTo>
                    <a:lnTo>
                      <a:pt x="3472" y="3011"/>
                    </a:lnTo>
                    <a:lnTo>
                      <a:pt x="3466" y="3005"/>
                    </a:lnTo>
                    <a:lnTo>
                      <a:pt x="3472" y="2999"/>
                    </a:lnTo>
                    <a:lnTo>
                      <a:pt x="3472" y="2999"/>
                    </a:lnTo>
                    <a:lnTo>
                      <a:pt x="3478" y="2999"/>
                    </a:lnTo>
                    <a:lnTo>
                      <a:pt x="3478" y="2999"/>
                    </a:lnTo>
                    <a:lnTo>
                      <a:pt x="3485" y="3011"/>
                    </a:lnTo>
                    <a:lnTo>
                      <a:pt x="3485" y="3018"/>
                    </a:lnTo>
                    <a:lnTo>
                      <a:pt x="3478" y="2968"/>
                    </a:lnTo>
                    <a:lnTo>
                      <a:pt x="3472" y="2962"/>
                    </a:lnTo>
                    <a:lnTo>
                      <a:pt x="3466" y="2962"/>
                    </a:lnTo>
                    <a:lnTo>
                      <a:pt x="3460" y="2950"/>
                    </a:lnTo>
                    <a:lnTo>
                      <a:pt x="3460" y="2950"/>
                    </a:lnTo>
                    <a:lnTo>
                      <a:pt x="3454" y="2944"/>
                    </a:lnTo>
                    <a:lnTo>
                      <a:pt x="3454" y="2944"/>
                    </a:lnTo>
                    <a:lnTo>
                      <a:pt x="3454" y="2937"/>
                    </a:lnTo>
                    <a:lnTo>
                      <a:pt x="3454" y="2931"/>
                    </a:lnTo>
                    <a:lnTo>
                      <a:pt x="3454" y="2925"/>
                    </a:lnTo>
                    <a:lnTo>
                      <a:pt x="3454" y="2919"/>
                    </a:lnTo>
                    <a:lnTo>
                      <a:pt x="3454" y="2907"/>
                    </a:lnTo>
                    <a:lnTo>
                      <a:pt x="3448" y="2907"/>
                    </a:lnTo>
                    <a:lnTo>
                      <a:pt x="3448" y="2907"/>
                    </a:lnTo>
                    <a:lnTo>
                      <a:pt x="3448" y="2907"/>
                    </a:lnTo>
                    <a:lnTo>
                      <a:pt x="3441" y="2907"/>
                    </a:lnTo>
                    <a:lnTo>
                      <a:pt x="3423" y="2913"/>
                    </a:lnTo>
                    <a:lnTo>
                      <a:pt x="3417" y="2913"/>
                    </a:lnTo>
                    <a:lnTo>
                      <a:pt x="3417" y="2907"/>
                    </a:lnTo>
                    <a:lnTo>
                      <a:pt x="3410" y="2907"/>
                    </a:lnTo>
                    <a:lnTo>
                      <a:pt x="3410" y="2907"/>
                    </a:lnTo>
                    <a:lnTo>
                      <a:pt x="3410" y="2907"/>
                    </a:lnTo>
                    <a:lnTo>
                      <a:pt x="3410" y="2876"/>
                    </a:lnTo>
                    <a:lnTo>
                      <a:pt x="3410" y="2876"/>
                    </a:lnTo>
                    <a:lnTo>
                      <a:pt x="3410" y="2839"/>
                    </a:lnTo>
                    <a:lnTo>
                      <a:pt x="3417" y="2820"/>
                    </a:lnTo>
                    <a:lnTo>
                      <a:pt x="3429" y="2789"/>
                    </a:lnTo>
                    <a:lnTo>
                      <a:pt x="3435" y="2777"/>
                    </a:lnTo>
                    <a:lnTo>
                      <a:pt x="3435" y="2765"/>
                    </a:lnTo>
                    <a:lnTo>
                      <a:pt x="3448" y="2740"/>
                    </a:lnTo>
                    <a:lnTo>
                      <a:pt x="3454" y="2734"/>
                    </a:lnTo>
                    <a:lnTo>
                      <a:pt x="3454" y="2734"/>
                    </a:lnTo>
                    <a:lnTo>
                      <a:pt x="3460" y="2728"/>
                    </a:lnTo>
                    <a:lnTo>
                      <a:pt x="3460" y="2728"/>
                    </a:lnTo>
                    <a:lnTo>
                      <a:pt x="3460" y="2721"/>
                    </a:lnTo>
                    <a:lnTo>
                      <a:pt x="3460" y="2715"/>
                    </a:lnTo>
                    <a:lnTo>
                      <a:pt x="3460" y="2715"/>
                    </a:lnTo>
                    <a:lnTo>
                      <a:pt x="3460" y="2709"/>
                    </a:lnTo>
                    <a:lnTo>
                      <a:pt x="3460" y="2709"/>
                    </a:lnTo>
                    <a:lnTo>
                      <a:pt x="3454" y="2697"/>
                    </a:lnTo>
                    <a:lnTo>
                      <a:pt x="3454" y="2697"/>
                    </a:lnTo>
                    <a:lnTo>
                      <a:pt x="3460" y="2660"/>
                    </a:lnTo>
                    <a:lnTo>
                      <a:pt x="3460" y="2647"/>
                    </a:lnTo>
                    <a:lnTo>
                      <a:pt x="3478" y="2641"/>
                    </a:lnTo>
                    <a:lnTo>
                      <a:pt x="3497" y="2635"/>
                    </a:lnTo>
                    <a:lnTo>
                      <a:pt x="3497" y="2641"/>
                    </a:lnTo>
                    <a:lnTo>
                      <a:pt x="3497" y="2641"/>
                    </a:lnTo>
                    <a:lnTo>
                      <a:pt x="3497" y="2641"/>
                    </a:lnTo>
                    <a:lnTo>
                      <a:pt x="3503" y="2641"/>
                    </a:lnTo>
                    <a:lnTo>
                      <a:pt x="3503" y="2641"/>
                    </a:lnTo>
                    <a:lnTo>
                      <a:pt x="3516" y="2641"/>
                    </a:lnTo>
                    <a:lnTo>
                      <a:pt x="3516" y="2641"/>
                    </a:lnTo>
                    <a:lnTo>
                      <a:pt x="3522" y="2641"/>
                    </a:lnTo>
                    <a:lnTo>
                      <a:pt x="3522" y="2654"/>
                    </a:lnTo>
                    <a:lnTo>
                      <a:pt x="3522" y="2660"/>
                    </a:lnTo>
                    <a:lnTo>
                      <a:pt x="3516" y="2691"/>
                    </a:lnTo>
                    <a:lnTo>
                      <a:pt x="3528" y="2697"/>
                    </a:lnTo>
                    <a:lnTo>
                      <a:pt x="3534" y="2697"/>
                    </a:lnTo>
                    <a:lnTo>
                      <a:pt x="3540" y="2697"/>
                    </a:lnTo>
                    <a:lnTo>
                      <a:pt x="3553" y="2697"/>
                    </a:lnTo>
                    <a:lnTo>
                      <a:pt x="3559" y="2697"/>
                    </a:lnTo>
                    <a:lnTo>
                      <a:pt x="3565" y="2697"/>
                    </a:lnTo>
                    <a:lnTo>
                      <a:pt x="3577" y="2697"/>
                    </a:lnTo>
                    <a:lnTo>
                      <a:pt x="3596" y="2715"/>
                    </a:lnTo>
                    <a:lnTo>
                      <a:pt x="3596" y="2715"/>
                    </a:lnTo>
                    <a:lnTo>
                      <a:pt x="3614" y="2721"/>
                    </a:lnTo>
                    <a:lnTo>
                      <a:pt x="3621" y="2721"/>
                    </a:lnTo>
                    <a:lnTo>
                      <a:pt x="3621" y="2728"/>
                    </a:lnTo>
                    <a:lnTo>
                      <a:pt x="3627" y="2728"/>
                    </a:lnTo>
                    <a:lnTo>
                      <a:pt x="3633" y="2734"/>
                    </a:lnTo>
                    <a:lnTo>
                      <a:pt x="3633" y="2734"/>
                    </a:lnTo>
                    <a:lnTo>
                      <a:pt x="3639" y="2746"/>
                    </a:lnTo>
                    <a:lnTo>
                      <a:pt x="3639" y="2752"/>
                    </a:lnTo>
                    <a:lnTo>
                      <a:pt x="3639" y="2752"/>
                    </a:lnTo>
                    <a:lnTo>
                      <a:pt x="3639" y="2752"/>
                    </a:lnTo>
                    <a:lnTo>
                      <a:pt x="3639" y="2758"/>
                    </a:lnTo>
                    <a:lnTo>
                      <a:pt x="3645" y="2765"/>
                    </a:lnTo>
                    <a:lnTo>
                      <a:pt x="3651" y="2771"/>
                    </a:lnTo>
                    <a:lnTo>
                      <a:pt x="3651" y="2802"/>
                    </a:lnTo>
                    <a:lnTo>
                      <a:pt x="3651" y="2802"/>
                    </a:lnTo>
                    <a:lnTo>
                      <a:pt x="3651" y="2808"/>
                    </a:lnTo>
                    <a:lnTo>
                      <a:pt x="3658" y="2808"/>
                    </a:lnTo>
                    <a:lnTo>
                      <a:pt x="3658" y="2808"/>
                    </a:lnTo>
                    <a:lnTo>
                      <a:pt x="3664" y="2808"/>
                    </a:lnTo>
                    <a:lnTo>
                      <a:pt x="3670" y="2802"/>
                    </a:lnTo>
                    <a:lnTo>
                      <a:pt x="3670" y="2796"/>
                    </a:lnTo>
                    <a:lnTo>
                      <a:pt x="3676" y="2796"/>
                    </a:lnTo>
                    <a:lnTo>
                      <a:pt x="3676" y="2789"/>
                    </a:lnTo>
                    <a:lnTo>
                      <a:pt x="3676" y="2789"/>
                    </a:lnTo>
                    <a:lnTo>
                      <a:pt x="3676" y="2789"/>
                    </a:lnTo>
                    <a:lnTo>
                      <a:pt x="3682" y="2789"/>
                    </a:lnTo>
                    <a:lnTo>
                      <a:pt x="3688" y="2796"/>
                    </a:lnTo>
                    <a:lnTo>
                      <a:pt x="3688" y="2802"/>
                    </a:lnTo>
                    <a:lnTo>
                      <a:pt x="3688" y="2808"/>
                    </a:lnTo>
                    <a:lnTo>
                      <a:pt x="3688" y="2808"/>
                    </a:lnTo>
                    <a:lnTo>
                      <a:pt x="3688" y="2808"/>
                    </a:lnTo>
                    <a:lnTo>
                      <a:pt x="3688" y="2814"/>
                    </a:lnTo>
                    <a:lnTo>
                      <a:pt x="3688" y="2814"/>
                    </a:lnTo>
                    <a:lnTo>
                      <a:pt x="3682" y="2814"/>
                    </a:lnTo>
                    <a:lnTo>
                      <a:pt x="3682" y="2814"/>
                    </a:lnTo>
                    <a:lnTo>
                      <a:pt x="3682" y="2820"/>
                    </a:lnTo>
                    <a:lnTo>
                      <a:pt x="3676" y="2820"/>
                    </a:lnTo>
                    <a:lnTo>
                      <a:pt x="3676" y="2826"/>
                    </a:lnTo>
                    <a:lnTo>
                      <a:pt x="3682" y="2826"/>
                    </a:lnTo>
                    <a:lnTo>
                      <a:pt x="3682" y="2833"/>
                    </a:lnTo>
                    <a:lnTo>
                      <a:pt x="3688" y="2833"/>
                    </a:lnTo>
                    <a:lnTo>
                      <a:pt x="3695" y="2826"/>
                    </a:lnTo>
                    <a:lnTo>
                      <a:pt x="3695" y="2826"/>
                    </a:lnTo>
                    <a:lnTo>
                      <a:pt x="3701" y="2820"/>
                    </a:lnTo>
                    <a:lnTo>
                      <a:pt x="3701" y="2826"/>
                    </a:lnTo>
                    <a:lnTo>
                      <a:pt x="3701" y="2826"/>
                    </a:lnTo>
                    <a:lnTo>
                      <a:pt x="3707" y="2826"/>
                    </a:lnTo>
                    <a:lnTo>
                      <a:pt x="3707" y="2826"/>
                    </a:lnTo>
                    <a:lnTo>
                      <a:pt x="3713" y="2826"/>
                    </a:lnTo>
                    <a:lnTo>
                      <a:pt x="3726" y="2826"/>
                    </a:lnTo>
                    <a:lnTo>
                      <a:pt x="3738" y="2833"/>
                    </a:lnTo>
                    <a:lnTo>
                      <a:pt x="3744" y="2845"/>
                    </a:lnTo>
                    <a:lnTo>
                      <a:pt x="3750" y="2851"/>
                    </a:lnTo>
                    <a:lnTo>
                      <a:pt x="3769" y="2857"/>
                    </a:lnTo>
                    <a:lnTo>
                      <a:pt x="3769" y="2863"/>
                    </a:lnTo>
                    <a:lnTo>
                      <a:pt x="3763" y="2876"/>
                    </a:lnTo>
                    <a:lnTo>
                      <a:pt x="3763" y="2876"/>
                    </a:lnTo>
                    <a:lnTo>
                      <a:pt x="3763" y="2876"/>
                    </a:lnTo>
                    <a:lnTo>
                      <a:pt x="3763" y="2882"/>
                    </a:lnTo>
                    <a:lnTo>
                      <a:pt x="3763" y="2882"/>
                    </a:lnTo>
                    <a:lnTo>
                      <a:pt x="3756" y="2888"/>
                    </a:lnTo>
                    <a:lnTo>
                      <a:pt x="3756" y="2888"/>
                    </a:lnTo>
                    <a:lnTo>
                      <a:pt x="3756" y="2913"/>
                    </a:lnTo>
                    <a:lnTo>
                      <a:pt x="3756" y="2913"/>
                    </a:lnTo>
                    <a:lnTo>
                      <a:pt x="3756" y="2937"/>
                    </a:lnTo>
                    <a:lnTo>
                      <a:pt x="3750" y="2950"/>
                    </a:lnTo>
                    <a:lnTo>
                      <a:pt x="3763" y="2950"/>
                    </a:lnTo>
                    <a:lnTo>
                      <a:pt x="3769" y="2950"/>
                    </a:lnTo>
                    <a:lnTo>
                      <a:pt x="3775" y="2944"/>
                    </a:lnTo>
                    <a:lnTo>
                      <a:pt x="3775" y="2944"/>
                    </a:lnTo>
                    <a:lnTo>
                      <a:pt x="3787" y="2937"/>
                    </a:lnTo>
                    <a:lnTo>
                      <a:pt x="3787" y="2937"/>
                    </a:lnTo>
                    <a:lnTo>
                      <a:pt x="3787" y="2937"/>
                    </a:lnTo>
                    <a:lnTo>
                      <a:pt x="3787" y="2937"/>
                    </a:lnTo>
                    <a:lnTo>
                      <a:pt x="3794" y="2931"/>
                    </a:lnTo>
                    <a:lnTo>
                      <a:pt x="3794" y="2925"/>
                    </a:lnTo>
                    <a:lnTo>
                      <a:pt x="3794" y="2925"/>
                    </a:lnTo>
                    <a:lnTo>
                      <a:pt x="3794" y="2919"/>
                    </a:lnTo>
                    <a:lnTo>
                      <a:pt x="3800" y="2919"/>
                    </a:lnTo>
                    <a:lnTo>
                      <a:pt x="3800" y="2919"/>
                    </a:lnTo>
                    <a:lnTo>
                      <a:pt x="3800" y="2913"/>
                    </a:lnTo>
                    <a:lnTo>
                      <a:pt x="3800" y="2913"/>
                    </a:lnTo>
                    <a:lnTo>
                      <a:pt x="3824" y="2907"/>
                    </a:lnTo>
                    <a:lnTo>
                      <a:pt x="3843" y="2900"/>
                    </a:lnTo>
                    <a:lnTo>
                      <a:pt x="3843" y="2900"/>
                    </a:lnTo>
                    <a:lnTo>
                      <a:pt x="3843" y="2900"/>
                    </a:lnTo>
                    <a:lnTo>
                      <a:pt x="3843" y="2900"/>
                    </a:lnTo>
                    <a:lnTo>
                      <a:pt x="3843" y="2900"/>
                    </a:lnTo>
                    <a:lnTo>
                      <a:pt x="3843" y="2894"/>
                    </a:lnTo>
                    <a:lnTo>
                      <a:pt x="3843" y="2894"/>
                    </a:lnTo>
                    <a:lnTo>
                      <a:pt x="3843" y="2894"/>
                    </a:lnTo>
                    <a:lnTo>
                      <a:pt x="3843" y="2888"/>
                    </a:lnTo>
                    <a:lnTo>
                      <a:pt x="3843" y="2888"/>
                    </a:lnTo>
                    <a:lnTo>
                      <a:pt x="3837" y="2876"/>
                    </a:lnTo>
                    <a:lnTo>
                      <a:pt x="3837" y="2876"/>
                    </a:lnTo>
                    <a:lnTo>
                      <a:pt x="3831" y="2876"/>
                    </a:lnTo>
                    <a:lnTo>
                      <a:pt x="3824" y="2870"/>
                    </a:lnTo>
                    <a:lnTo>
                      <a:pt x="3818" y="2863"/>
                    </a:lnTo>
                    <a:lnTo>
                      <a:pt x="3818" y="2863"/>
                    </a:lnTo>
                    <a:lnTo>
                      <a:pt x="3837" y="2876"/>
                    </a:lnTo>
                    <a:lnTo>
                      <a:pt x="3843" y="2882"/>
                    </a:lnTo>
                    <a:lnTo>
                      <a:pt x="3843" y="2882"/>
                    </a:lnTo>
                    <a:lnTo>
                      <a:pt x="3849" y="2882"/>
                    </a:lnTo>
                    <a:lnTo>
                      <a:pt x="3855" y="2888"/>
                    </a:lnTo>
                    <a:lnTo>
                      <a:pt x="3855" y="2888"/>
                    </a:lnTo>
                    <a:lnTo>
                      <a:pt x="3861" y="2888"/>
                    </a:lnTo>
                    <a:lnTo>
                      <a:pt x="3861" y="2888"/>
                    </a:lnTo>
                    <a:lnTo>
                      <a:pt x="3861" y="2888"/>
                    </a:lnTo>
                    <a:lnTo>
                      <a:pt x="3868" y="2888"/>
                    </a:lnTo>
                    <a:lnTo>
                      <a:pt x="3868" y="2882"/>
                    </a:lnTo>
                    <a:lnTo>
                      <a:pt x="3868" y="2882"/>
                    </a:lnTo>
                    <a:lnTo>
                      <a:pt x="3868" y="2882"/>
                    </a:lnTo>
                    <a:lnTo>
                      <a:pt x="3868" y="2882"/>
                    </a:lnTo>
                    <a:lnTo>
                      <a:pt x="3868" y="2876"/>
                    </a:lnTo>
                    <a:lnTo>
                      <a:pt x="3861" y="2876"/>
                    </a:lnTo>
                    <a:lnTo>
                      <a:pt x="3849" y="2863"/>
                    </a:lnTo>
                    <a:lnTo>
                      <a:pt x="3843" y="2857"/>
                    </a:lnTo>
                    <a:lnTo>
                      <a:pt x="3843" y="2851"/>
                    </a:lnTo>
                    <a:lnTo>
                      <a:pt x="3837" y="2845"/>
                    </a:lnTo>
                    <a:lnTo>
                      <a:pt x="3837" y="2845"/>
                    </a:lnTo>
                    <a:lnTo>
                      <a:pt x="3843" y="2851"/>
                    </a:lnTo>
                    <a:lnTo>
                      <a:pt x="3843" y="2851"/>
                    </a:lnTo>
                    <a:lnTo>
                      <a:pt x="3843" y="2851"/>
                    </a:lnTo>
                    <a:lnTo>
                      <a:pt x="3849" y="2857"/>
                    </a:lnTo>
                    <a:lnTo>
                      <a:pt x="3849" y="2857"/>
                    </a:lnTo>
                    <a:lnTo>
                      <a:pt x="3855" y="2863"/>
                    </a:lnTo>
                    <a:lnTo>
                      <a:pt x="3861" y="2863"/>
                    </a:lnTo>
                    <a:lnTo>
                      <a:pt x="3861" y="2863"/>
                    </a:lnTo>
                    <a:lnTo>
                      <a:pt x="3861" y="2870"/>
                    </a:lnTo>
                    <a:lnTo>
                      <a:pt x="3868" y="2870"/>
                    </a:lnTo>
                    <a:lnTo>
                      <a:pt x="3868" y="2876"/>
                    </a:lnTo>
                    <a:lnTo>
                      <a:pt x="3868" y="2876"/>
                    </a:lnTo>
                    <a:lnTo>
                      <a:pt x="3874" y="2870"/>
                    </a:lnTo>
                    <a:lnTo>
                      <a:pt x="3874" y="2870"/>
                    </a:lnTo>
                    <a:lnTo>
                      <a:pt x="3874" y="2870"/>
                    </a:lnTo>
                    <a:lnTo>
                      <a:pt x="3874" y="2870"/>
                    </a:lnTo>
                    <a:lnTo>
                      <a:pt x="3874" y="2863"/>
                    </a:lnTo>
                    <a:lnTo>
                      <a:pt x="3874" y="2863"/>
                    </a:lnTo>
                    <a:lnTo>
                      <a:pt x="3868" y="2863"/>
                    </a:lnTo>
                    <a:lnTo>
                      <a:pt x="3868" y="2863"/>
                    </a:lnTo>
                    <a:lnTo>
                      <a:pt x="3874" y="2863"/>
                    </a:lnTo>
                    <a:lnTo>
                      <a:pt x="3880" y="2857"/>
                    </a:lnTo>
                    <a:lnTo>
                      <a:pt x="3880" y="2857"/>
                    </a:lnTo>
                    <a:lnTo>
                      <a:pt x="3880" y="2851"/>
                    </a:lnTo>
                    <a:lnTo>
                      <a:pt x="3880" y="2851"/>
                    </a:lnTo>
                    <a:lnTo>
                      <a:pt x="3855" y="2839"/>
                    </a:lnTo>
                    <a:lnTo>
                      <a:pt x="3855" y="2839"/>
                    </a:lnTo>
                    <a:lnTo>
                      <a:pt x="3861" y="2839"/>
                    </a:lnTo>
                    <a:lnTo>
                      <a:pt x="3861" y="2845"/>
                    </a:lnTo>
                    <a:lnTo>
                      <a:pt x="3861" y="2839"/>
                    </a:lnTo>
                    <a:lnTo>
                      <a:pt x="3868" y="2845"/>
                    </a:lnTo>
                    <a:lnTo>
                      <a:pt x="3868" y="2845"/>
                    </a:lnTo>
                    <a:lnTo>
                      <a:pt x="3868" y="2845"/>
                    </a:lnTo>
                    <a:lnTo>
                      <a:pt x="3868" y="2845"/>
                    </a:lnTo>
                    <a:lnTo>
                      <a:pt x="3874" y="2845"/>
                    </a:lnTo>
                    <a:lnTo>
                      <a:pt x="3880" y="2845"/>
                    </a:lnTo>
                    <a:lnTo>
                      <a:pt x="3880" y="2845"/>
                    </a:lnTo>
                    <a:lnTo>
                      <a:pt x="3880" y="2839"/>
                    </a:lnTo>
                    <a:lnTo>
                      <a:pt x="3880" y="2839"/>
                    </a:lnTo>
                    <a:lnTo>
                      <a:pt x="3874" y="2833"/>
                    </a:lnTo>
                    <a:lnTo>
                      <a:pt x="3874" y="2833"/>
                    </a:lnTo>
                    <a:lnTo>
                      <a:pt x="3874" y="2833"/>
                    </a:lnTo>
                    <a:lnTo>
                      <a:pt x="3874" y="2833"/>
                    </a:lnTo>
                    <a:lnTo>
                      <a:pt x="3874" y="2833"/>
                    </a:lnTo>
                    <a:lnTo>
                      <a:pt x="3868" y="2833"/>
                    </a:lnTo>
                    <a:lnTo>
                      <a:pt x="3868" y="2833"/>
                    </a:lnTo>
                    <a:lnTo>
                      <a:pt x="3874" y="2833"/>
                    </a:lnTo>
                    <a:lnTo>
                      <a:pt x="3874" y="2833"/>
                    </a:lnTo>
                    <a:lnTo>
                      <a:pt x="3874" y="2826"/>
                    </a:lnTo>
                    <a:lnTo>
                      <a:pt x="3874" y="2826"/>
                    </a:lnTo>
                    <a:lnTo>
                      <a:pt x="3874" y="2826"/>
                    </a:lnTo>
                    <a:lnTo>
                      <a:pt x="3880" y="2826"/>
                    </a:lnTo>
                    <a:lnTo>
                      <a:pt x="3880" y="2826"/>
                    </a:lnTo>
                    <a:lnTo>
                      <a:pt x="3880" y="2820"/>
                    </a:lnTo>
                    <a:lnTo>
                      <a:pt x="3874" y="2820"/>
                    </a:lnTo>
                    <a:lnTo>
                      <a:pt x="3874" y="2820"/>
                    </a:lnTo>
                    <a:lnTo>
                      <a:pt x="3880" y="2820"/>
                    </a:lnTo>
                    <a:lnTo>
                      <a:pt x="3886" y="2820"/>
                    </a:lnTo>
                    <a:lnTo>
                      <a:pt x="3905" y="2833"/>
                    </a:lnTo>
                    <a:lnTo>
                      <a:pt x="3905" y="2833"/>
                    </a:lnTo>
                    <a:lnTo>
                      <a:pt x="3905" y="2833"/>
                    </a:lnTo>
                    <a:lnTo>
                      <a:pt x="3923" y="2833"/>
                    </a:lnTo>
                    <a:lnTo>
                      <a:pt x="3923" y="2833"/>
                    </a:lnTo>
                    <a:lnTo>
                      <a:pt x="3942" y="2820"/>
                    </a:lnTo>
                    <a:lnTo>
                      <a:pt x="3960" y="2808"/>
                    </a:lnTo>
                    <a:lnTo>
                      <a:pt x="3960" y="2802"/>
                    </a:lnTo>
                    <a:lnTo>
                      <a:pt x="3960" y="2802"/>
                    </a:lnTo>
                    <a:lnTo>
                      <a:pt x="3967" y="2802"/>
                    </a:lnTo>
                    <a:lnTo>
                      <a:pt x="3973" y="2802"/>
                    </a:lnTo>
                    <a:lnTo>
                      <a:pt x="3973" y="2802"/>
                    </a:lnTo>
                    <a:lnTo>
                      <a:pt x="3973" y="2802"/>
                    </a:lnTo>
                    <a:lnTo>
                      <a:pt x="4016" y="2777"/>
                    </a:lnTo>
                    <a:lnTo>
                      <a:pt x="4016" y="2777"/>
                    </a:lnTo>
                    <a:lnTo>
                      <a:pt x="4028" y="2758"/>
                    </a:lnTo>
                    <a:lnTo>
                      <a:pt x="4028" y="2752"/>
                    </a:lnTo>
                    <a:lnTo>
                      <a:pt x="4028" y="2746"/>
                    </a:lnTo>
                    <a:lnTo>
                      <a:pt x="4028" y="2703"/>
                    </a:lnTo>
                    <a:lnTo>
                      <a:pt x="4041" y="2684"/>
                    </a:lnTo>
                    <a:lnTo>
                      <a:pt x="4041" y="2684"/>
                    </a:lnTo>
                    <a:lnTo>
                      <a:pt x="4047" y="2684"/>
                    </a:lnTo>
                    <a:lnTo>
                      <a:pt x="4047" y="2678"/>
                    </a:lnTo>
                    <a:lnTo>
                      <a:pt x="4047" y="2678"/>
                    </a:lnTo>
                    <a:lnTo>
                      <a:pt x="4041" y="2678"/>
                    </a:lnTo>
                    <a:lnTo>
                      <a:pt x="4034" y="2666"/>
                    </a:lnTo>
                    <a:lnTo>
                      <a:pt x="4034" y="2666"/>
                    </a:lnTo>
                    <a:lnTo>
                      <a:pt x="4034" y="2666"/>
                    </a:lnTo>
                    <a:lnTo>
                      <a:pt x="4034" y="2666"/>
                    </a:lnTo>
                    <a:lnTo>
                      <a:pt x="4034" y="2654"/>
                    </a:lnTo>
                    <a:lnTo>
                      <a:pt x="4028" y="2635"/>
                    </a:lnTo>
                    <a:lnTo>
                      <a:pt x="4028" y="2623"/>
                    </a:lnTo>
                    <a:lnTo>
                      <a:pt x="4028" y="2617"/>
                    </a:lnTo>
                    <a:lnTo>
                      <a:pt x="4034" y="2617"/>
                    </a:lnTo>
                    <a:lnTo>
                      <a:pt x="4034" y="2617"/>
                    </a:lnTo>
                    <a:lnTo>
                      <a:pt x="4034" y="2623"/>
                    </a:lnTo>
                    <a:lnTo>
                      <a:pt x="4034" y="2623"/>
                    </a:lnTo>
                    <a:lnTo>
                      <a:pt x="4034" y="2623"/>
                    </a:lnTo>
                    <a:lnTo>
                      <a:pt x="4034" y="2629"/>
                    </a:lnTo>
                    <a:lnTo>
                      <a:pt x="4034" y="2629"/>
                    </a:lnTo>
                    <a:lnTo>
                      <a:pt x="4034" y="2623"/>
                    </a:lnTo>
                    <a:lnTo>
                      <a:pt x="4034" y="2617"/>
                    </a:lnTo>
                    <a:lnTo>
                      <a:pt x="4034" y="2617"/>
                    </a:lnTo>
                    <a:lnTo>
                      <a:pt x="4022" y="2567"/>
                    </a:lnTo>
                    <a:lnTo>
                      <a:pt x="4016" y="2561"/>
                    </a:lnTo>
                    <a:lnTo>
                      <a:pt x="4016" y="2561"/>
                    </a:lnTo>
                    <a:lnTo>
                      <a:pt x="3997" y="2512"/>
                    </a:lnTo>
                    <a:lnTo>
                      <a:pt x="3997" y="2512"/>
                    </a:lnTo>
                    <a:lnTo>
                      <a:pt x="3991" y="2512"/>
                    </a:lnTo>
                    <a:lnTo>
                      <a:pt x="3991" y="2512"/>
                    </a:lnTo>
                    <a:lnTo>
                      <a:pt x="3985" y="2505"/>
                    </a:lnTo>
                    <a:lnTo>
                      <a:pt x="3973" y="2481"/>
                    </a:lnTo>
                    <a:lnTo>
                      <a:pt x="3967" y="2475"/>
                    </a:lnTo>
                    <a:lnTo>
                      <a:pt x="3954" y="2462"/>
                    </a:lnTo>
                    <a:lnTo>
                      <a:pt x="3954" y="2462"/>
                    </a:lnTo>
                    <a:lnTo>
                      <a:pt x="3948" y="2462"/>
                    </a:lnTo>
                    <a:lnTo>
                      <a:pt x="3948" y="2462"/>
                    </a:lnTo>
                    <a:lnTo>
                      <a:pt x="3948" y="2462"/>
                    </a:lnTo>
                    <a:lnTo>
                      <a:pt x="3942" y="2462"/>
                    </a:lnTo>
                    <a:lnTo>
                      <a:pt x="3942" y="2462"/>
                    </a:lnTo>
                    <a:lnTo>
                      <a:pt x="3942" y="2462"/>
                    </a:lnTo>
                    <a:lnTo>
                      <a:pt x="3942" y="2462"/>
                    </a:lnTo>
                    <a:lnTo>
                      <a:pt x="3942" y="2456"/>
                    </a:lnTo>
                    <a:lnTo>
                      <a:pt x="3942" y="2456"/>
                    </a:lnTo>
                    <a:lnTo>
                      <a:pt x="3923" y="2444"/>
                    </a:lnTo>
                    <a:lnTo>
                      <a:pt x="3923" y="2444"/>
                    </a:lnTo>
                    <a:lnTo>
                      <a:pt x="3911" y="2431"/>
                    </a:lnTo>
                    <a:lnTo>
                      <a:pt x="3905" y="2425"/>
                    </a:lnTo>
                    <a:lnTo>
                      <a:pt x="3899" y="2419"/>
                    </a:lnTo>
                    <a:lnTo>
                      <a:pt x="3886" y="2407"/>
                    </a:lnTo>
                    <a:lnTo>
                      <a:pt x="3880" y="2401"/>
                    </a:lnTo>
                    <a:lnTo>
                      <a:pt x="3880" y="2401"/>
                    </a:lnTo>
                    <a:lnTo>
                      <a:pt x="3874" y="2394"/>
                    </a:lnTo>
                    <a:lnTo>
                      <a:pt x="3874" y="2394"/>
                    </a:lnTo>
                    <a:lnTo>
                      <a:pt x="3868" y="2388"/>
                    </a:lnTo>
                    <a:lnTo>
                      <a:pt x="3861" y="2376"/>
                    </a:lnTo>
                    <a:lnTo>
                      <a:pt x="3861" y="2370"/>
                    </a:lnTo>
                    <a:lnTo>
                      <a:pt x="3861" y="2357"/>
                    </a:lnTo>
                    <a:lnTo>
                      <a:pt x="3855" y="2351"/>
                    </a:lnTo>
                    <a:lnTo>
                      <a:pt x="3849" y="2339"/>
                    </a:lnTo>
                    <a:lnTo>
                      <a:pt x="3843" y="2339"/>
                    </a:lnTo>
                    <a:lnTo>
                      <a:pt x="3843" y="2339"/>
                    </a:lnTo>
                    <a:lnTo>
                      <a:pt x="3837" y="2339"/>
                    </a:lnTo>
                    <a:lnTo>
                      <a:pt x="3837" y="2339"/>
                    </a:lnTo>
                    <a:lnTo>
                      <a:pt x="3837" y="2333"/>
                    </a:lnTo>
                    <a:lnTo>
                      <a:pt x="3824" y="2320"/>
                    </a:lnTo>
                    <a:lnTo>
                      <a:pt x="3818" y="2320"/>
                    </a:lnTo>
                    <a:lnTo>
                      <a:pt x="3806" y="2296"/>
                    </a:lnTo>
                    <a:lnTo>
                      <a:pt x="3806" y="2296"/>
                    </a:lnTo>
                    <a:lnTo>
                      <a:pt x="3806" y="2289"/>
                    </a:lnTo>
                    <a:lnTo>
                      <a:pt x="3812" y="2289"/>
                    </a:lnTo>
                    <a:lnTo>
                      <a:pt x="3812" y="2283"/>
                    </a:lnTo>
                    <a:lnTo>
                      <a:pt x="3812" y="2283"/>
                    </a:lnTo>
                    <a:lnTo>
                      <a:pt x="3812" y="2283"/>
                    </a:lnTo>
                    <a:lnTo>
                      <a:pt x="3818" y="2271"/>
                    </a:lnTo>
                    <a:lnTo>
                      <a:pt x="3818" y="2271"/>
                    </a:lnTo>
                    <a:lnTo>
                      <a:pt x="3818" y="2252"/>
                    </a:lnTo>
                    <a:lnTo>
                      <a:pt x="3818" y="2252"/>
                    </a:lnTo>
                    <a:lnTo>
                      <a:pt x="3818" y="2252"/>
                    </a:lnTo>
                    <a:lnTo>
                      <a:pt x="3818" y="2246"/>
                    </a:lnTo>
                    <a:lnTo>
                      <a:pt x="3818" y="2246"/>
                    </a:lnTo>
                    <a:lnTo>
                      <a:pt x="3818" y="2246"/>
                    </a:lnTo>
                    <a:lnTo>
                      <a:pt x="3824" y="2234"/>
                    </a:lnTo>
                    <a:lnTo>
                      <a:pt x="3831" y="2228"/>
                    </a:lnTo>
                    <a:lnTo>
                      <a:pt x="3831" y="2228"/>
                    </a:lnTo>
                    <a:lnTo>
                      <a:pt x="3837" y="2228"/>
                    </a:lnTo>
                    <a:lnTo>
                      <a:pt x="3837" y="2228"/>
                    </a:lnTo>
                    <a:lnTo>
                      <a:pt x="3837" y="2228"/>
                    </a:lnTo>
                    <a:lnTo>
                      <a:pt x="3837" y="2228"/>
                    </a:lnTo>
                    <a:lnTo>
                      <a:pt x="3843" y="2228"/>
                    </a:lnTo>
                    <a:lnTo>
                      <a:pt x="3843" y="2228"/>
                    </a:lnTo>
                    <a:lnTo>
                      <a:pt x="3843" y="2222"/>
                    </a:lnTo>
                    <a:lnTo>
                      <a:pt x="3861" y="2209"/>
                    </a:lnTo>
                    <a:lnTo>
                      <a:pt x="3868" y="2209"/>
                    </a:lnTo>
                    <a:lnTo>
                      <a:pt x="3861" y="2209"/>
                    </a:lnTo>
                    <a:lnTo>
                      <a:pt x="3861" y="2203"/>
                    </a:lnTo>
                    <a:lnTo>
                      <a:pt x="3861" y="2203"/>
                    </a:lnTo>
                    <a:lnTo>
                      <a:pt x="3868" y="2209"/>
                    </a:lnTo>
                    <a:lnTo>
                      <a:pt x="3868" y="2209"/>
                    </a:lnTo>
                    <a:lnTo>
                      <a:pt x="3868" y="2203"/>
                    </a:lnTo>
                    <a:lnTo>
                      <a:pt x="3868" y="2197"/>
                    </a:lnTo>
                    <a:lnTo>
                      <a:pt x="3868" y="2191"/>
                    </a:lnTo>
                    <a:lnTo>
                      <a:pt x="3874" y="2185"/>
                    </a:lnTo>
                    <a:lnTo>
                      <a:pt x="3874" y="2185"/>
                    </a:lnTo>
                    <a:lnTo>
                      <a:pt x="3880" y="2166"/>
                    </a:lnTo>
                    <a:lnTo>
                      <a:pt x="3899" y="2160"/>
                    </a:lnTo>
                    <a:lnTo>
                      <a:pt x="3899" y="2166"/>
                    </a:lnTo>
                    <a:lnTo>
                      <a:pt x="3899" y="2166"/>
                    </a:lnTo>
                    <a:lnTo>
                      <a:pt x="3905" y="2166"/>
                    </a:lnTo>
                    <a:lnTo>
                      <a:pt x="3917" y="2160"/>
                    </a:lnTo>
                    <a:lnTo>
                      <a:pt x="3917" y="2160"/>
                    </a:lnTo>
                    <a:lnTo>
                      <a:pt x="3917" y="2160"/>
                    </a:lnTo>
                    <a:lnTo>
                      <a:pt x="3917" y="2160"/>
                    </a:lnTo>
                    <a:lnTo>
                      <a:pt x="3917" y="2148"/>
                    </a:lnTo>
                    <a:lnTo>
                      <a:pt x="3917" y="2141"/>
                    </a:lnTo>
                    <a:lnTo>
                      <a:pt x="3917" y="2141"/>
                    </a:lnTo>
                    <a:lnTo>
                      <a:pt x="3917" y="2135"/>
                    </a:lnTo>
                    <a:lnTo>
                      <a:pt x="3917" y="2135"/>
                    </a:lnTo>
                    <a:lnTo>
                      <a:pt x="3923" y="2141"/>
                    </a:lnTo>
                    <a:lnTo>
                      <a:pt x="3923" y="2141"/>
                    </a:lnTo>
                    <a:lnTo>
                      <a:pt x="3923" y="2141"/>
                    </a:lnTo>
                    <a:lnTo>
                      <a:pt x="3929" y="2141"/>
                    </a:lnTo>
                    <a:lnTo>
                      <a:pt x="3929" y="2141"/>
                    </a:lnTo>
                    <a:lnTo>
                      <a:pt x="3936" y="2135"/>
                    </a:lnTo>
                    <a:lnTo>
                      <a:pt x="3942" y="2129"/>
                    </a:lnTo>
                    <a:lnTo>
                      <a:pt x="3948" y="2123"/>
                    </a:lnTo>
                    <a:lnTo>
                      <a:pt x="3948" y="2123"/>
                    </a:lnTo>
                    <a:lnTo>
                      <a:pt x="3948" y="2123"/>
                    </a:lnTo>
                    <a:lnTo>
                      <a:pt x="3948" y="2129"/>
                    </a:lnTo>
                    <a:lnTo>
                      <a:pt x="3948" y="2129"/>
                    </a:lnTo>
                    <a:lnTo>
                      <a:pt x="3948" y="2129"/>
                    </a:lnTo>
                    <a:lnTo>
                      <a:pt x="3948" y="2129"/>
                    </a:lnTo>
                    <a:lnTo>
                      <a:pt x="3948" y="2129"/>
                    </a:lnTo>
                    <a:lnTo>
                      <a:pt x="3954" y="2129"/>
                    </a:lnTo>
                    <a:lnTo>
                      <a:pt x="3954" y="2129"/>
                    </a:lnTo>
                    <a:lnTo>
                      <a:pt x="3954" y="2129"/>
                    </a:lnTo>
                    <a:lnTo>
                      <a:pt x="3954" y="2123"/>
                    </a:lnTo>
                    <a:lnTo>
                      <a:pt x="3954" y="2123"/>
                    </a:lnTo>
                    <a:lnTo>
                      <a:pt x="3954" y="2123"/>
                    </a:lnTo>
                    <a:lnTo>
                      <a:pt x="3967" y="2123"/>
                    </a:lnTo>
                    <a:lnTo>
                      <a:pt x="3967" y="2129"/>
                    </a:lnTo>
                    <a:lnTo>
                      <a:pt x="3967" y="2129"/>
                    </a:lnTo>
                    <a:lnTo>
                      <a:pt x="3967" y="2129"/>
                    </a:lnTo>
                    <a:lnTo>
                      <a:pt x="3973" y="2129"/>
                    </a:lnTo>
                    <a:lnTo>
                      <a:pt x="3973" y="2123"/>
                    </a:lnTo>
                    <a:lnTo>
                      <a:pt x="3985" y="2123"/>
                    </a:lnTo>
                    <a:lnTo>
                      <a:pt x="4004" y="2123"/>
                    </a:lnTo>
                    <a:lnTo>
                      <a:pt x="4010" y="2117"/>
                    </a:lnTo>
                    <a:lnTo>
                      <a:pt x="4010" y="2117"/>
                    </a:lnTo>
                    <a:lnTo>
                      <a:pt x="4016" y="2129"/>
                    </a:lnTo>
                    <a:lnTo>
                      <a:pt x="4022" y="2135"/>
                    </a:lnTo>
                    <a:lnTo>
                      <a:pt x="4028" y="2135"/>
                    </a:lnTo>
                    <a:lnTo>
                      <a:pt x="4028" y="2135"/>
                    </a:lnTo>
                    <a:lnTo>
                      <a:pt x="4041" y="2129"/>
                    </a:lnTo>
                    <a:lnTo>
                      <a:pt x="4041" y="2129"/>
                    </a:lnTo>
                    <a:lnTo>
                      <a:pt x="4065" y="2129"/>
                    </a:lnTo>
                    <a:lnTo>
                      <a:pt x="4078" y="2129"/>
                    </a:lnTo>
                    <a:lnTo>
                      <a:pt x="4065" y="2141"/>
                    </a:lnTo>
                    <a:lnTo>
                      <a:pt x="4059" y="2154"/>
                    </a:lnTo>
                    <a:lnTo>
                      <a:pt x="4059" y="2154"/>
                    </a:lnTo>
                    <a:lnTo>
                      <a:pt x="4059" y="2166"/>
                    </a:lnTo>
                    <a:lnTo>
                      <a:pt x="4059" y="2166"/>
                    </a:lnTo>
                    <a:lnTo>
                      <a:pt x="4072" y="2197"/>
                    </a:lnTo>
                    <a:lnTo>
                      <a:pt x="4072" y="2203"/>
                    </a:lnTo>
                    <a:lnTo>
                      <a:pt x="4072" y="2203"/>
                    </a:lnTo>
                    <a:lnTo>
                      <a:pt x="4084" y="2209"/>
                    </a:lnTo>
                    <a:lnTo>
                      <a:pt x="4090" y="2209"/>
                    </a:lnTo>
                    <a:lnTo>
                      <a:pt x="4096" y="2209"/>
                    </a:lnTo>
                    <a:lnTo>
                      <a:pt x="4096" y="2209"/>
                    </a:lnTo>
                    <a:lnTo>
                      <a:pt x="4102" y="2209"/>
                    </a:lnTo>
                    <a:lnTo>
                      <a:pt x="4109" y="2203"/>
                    </a:lnTo>
                    <a:lnTo>
                      <a:pt x="4109" y="2197"/>
                    </a:lnTo>
                    <a:lnTo>
                      <a:pt x="4109" y="2197"/>
                    </a:lnTo>
                    <a:lnTo>
                      <a:pt x="4109" y="2197"/>
                    </a:lnTo>
                    <a:lnTo>
                      <a:pt x="4109" y="2191"/>
                    </a:lnTo>
                    <a:lnTo>
                      <a:pt x="4109" y="2191"/>
                    </a:lnTo>
                    <a:lnTo>
                      <a:pt x="4109" y="2191"/>
                    </a:lnTo>
                    <a:lnTo>
                      <a:pt x="4109" y="2191"/>
                    </a:lnTo>
                    <a:lnTo>
                      <a:pt x="4102" y="2191"/>
                    </a:lnTo>
                    <a:lnTo>
                      <a:pt x="4096" y="2185"/>
                    </a:lnTo>
                    <a:lnTo>
                      <a:pt x="4090" y="2172"/>
                    </a:lnTo>
                    <a:lnTo>
                      <a:pt x="4090" y="2166"/>
                    </a:lnTo>
                    <a:lnTo>
                      <a:pt x="4090" y="2160"/>
                    </a:lnTo>
                    <a:lnTo>
                      <a:pt x="4090" y="2160"/>
                    </a:lnTo>
                    <a:lnTo>
                      <a:pt x="4090" y="2154"/>
                    </a:lnTo>
                    <a:lnTo>
                      <a:pt x="4090" y="2154"/>
                    </a:lnTo>
                    <a:lnTo>
                      <a:pt x="4096" y="2154"/>
                    </a:lnTo>
                    <a:lnTo>
                      <a:pt x="4096" y="2154"/>
                    </a:lnTo>
                    <a:lnTo>
                      <a:pt x="4102" y="2148"/>
                    </a:lnTo>
                    <a:lnTo>
                      <a:pt x="4102" y="2148"/>
                    </a:lnTo>
                    <a:lnTo>
                      <a:pt x="4102" y="2148"/>
                    </a:lnTo>
                    <a:lnTo>
                      <a:pt x="4102" y="2141"/>
                    </a:lnTo>
                    <a:lnTo>
                      <a:pt x="4102" y="2141"/>
                    </a:lnTo>
                    <a:lnTo>
                      <a:pt x="4102" y="2141"/>
                    </a:lnTo>
                    <a:lnTo>
                      <a:pt x="4096" y="2141"/>
                    </a:lnTo>
                    <a:lnTo>
                      <a:pt x="4102" y="2135"/>
                    </a:lnTo>
                    <a:lnTo>
                      <a:pt x="4102" y="2135"/>
                    </a:lnTo>
                    <a:lnTo>
                      <a:pt x="4102" y="2135"/>
                    </a:lnTo>
                    <a:lnTo>
                      <a:pt x="4102" y="2135"/>
                    </a:lnTo>
                    <a:lnTo>
                      <a:pt x="4102" y="2141"/>
                    </a:lnTo>
                    <a:lnTo>
                      <a:pt x="4102" y="2141"/>
                    </a:lnTo>
                    <a:lnTo>
                      <a:pt x="4102" y="2148"/>
                    </a:lnTo>
                    <a:lnTo>
                      <a:pt x="4109" y="2148"/>
                    </a:lnTo>
                    <a:lnTo>
                      <a:pt x="4109" y="2148"/>
                    </a:lnTo>
                    <a:lnTo>
                      <a:pt x="4109" y="2148"/>
                    </a:lnTo>
                    <a:lnTo>
                      <a:pt x="4109" y="2148"/>
                    </a:lnTo>
                    <a:lnTo>
                      <a:pt x="4115" y="2148"/>
                    </a:lnTo>
                    <a:lnTo>
                      <a:pt x="4115" y="2141"/>
                    </a:lnTo>
                    <a:lnTo>
                      <a:pt x="4115" y="2141"/>
                    </a:lnTo>
                    <a:lnTo>
                      <a:pt x="4121" y="2141"/>
                    </a:lnTo>
                    <a:lnTo>
                      <a:pt x="4121" y="2141"/>
                    </a:lnTo>
                    <a:lnTo>
                      <a:pt x="4121" y="2141"/>
                    </a:lnTo>
                    <a:lnTo>
                      <a:pt x="4121" y="2135"/>
                    </a:lnTo>
                    <a:lnTo>
                      <a:pt x="4121" y="2135"/>
                    </a:lnTo>
                    <a:lnTo>
                      <a:pt x="4121" y="2135"/>
                    </a:lnTo>
                    <a:lnTo>
                      <a:pt x="4121" y="2135"/>
                    </a:lnTo>
                    <a:lnTo>
                      <a:pt x="4127" y="2135"/>
                    </a:lnTo>
                    <a:lnTo>
                      <a:pt x="4127" y="2135"/>
                    </a:lnTo>
                    <a:lnTo>
                      <a:pt x="4127" y="2135"/>
                    </a:lnTo>
                    <a:lnTo>
                      <a:pt x="4133" y="2135"/>
                    </a:lnTo>
                    <a:lnTo>
                      <a:pt x="4133" y="2135"/>
                    </a:lnTo>
                    <a:lnTo>
                      <a:pt x="4152" y="2129"/>
                    </a:lnTo>
                    <a:lnTo>
                      <a:pt x="4158" y="2129"/>
                    </a:lnTo>
                    <a:lnTo>
                      <a:pt x="4177" y="2129"/>
                    </a:lnTo>
                    <a:lnTo>
                      <a:pt x="4195" y="2117"/>
                    </a:lnTo>
                    <a:lnTo>
                      <a:pt x="4201" y="2111"/>
                    </a:lnTo>
                    <a:lnTo>
                      <a:pt x="4201" y="2111"/>
                    </a:lnTo>
                    <a:lnTo>
                      <a:pt x="4214" y="2104"/>
                    </a:lnTo>
                    <a:lnTo>
                      <a:pt x="4214" y="2111"/>
                    </a:lnTo>
                    <a:lnTo>
                      <a:pt x="4214" y="2111"/>
                    </a:lnTo>
                    <a:lnTo>
                      <a:pt x="4214" y="2111"/>
                    </a:lnTo>
                    <a:lnTo>
                      <a:pt x="4220" y="2111"/>
                    </a:lnTo>
                    <a:lnTo>
                      <a:pt x="4220" y="2111"/>
                    </a:lnTo>
                    <a:lnTo>
                      <a:pt x="4238" y="2111"/>
                    </a:lnTo>
                    <a:lnTo>
                      <a:pt x="4269" y="2086"/>
                    </a:lnTo>
                    <a:lnTo>
                      <a:pt x="4275" y="2092"/>
                    </a:lnTo>
                    <a:lnTo>
                      <a:pt x="4275" y="2092"/>
                    </a:lnTo>
                    <a:lnTo>
                      <a:pt x="4275" y="2086"/>
                    </a:lnTo>
                    <a:lnTo>
                      <a:pt x="4282" y="2086"/>
                    </a:lnTo>
                    <a:lnTo>
                      <a:pt x="4282" y="2080"/>
                    </a:lnTo>
                    <a:lnTo>
                      <a:pt x="4282" y="2080"/>
                    </a:lnTo>
                    <a:lnTo>
                      <a:pt x="4282" y="2080"/>
                    </a:lnTo>
                    <a:lnTo>
                      <a:pt x="4288" y="2080"/>
                    </a:lnTo>
                    <a:lnTo>
                      <a:pt x="4288" y="2080"/>
                    </a:lnTo>
                    <a:lnTo>
                      <a:pt x="4282" y="2073"/>
                    </a:lnTo>
                    <a:lnTo>
                      <a:pt x="4282" y="2067"/>
                    </a:lnTo>
                    <a:lnTo>
                      <a:pt x="4282" y="2073"/>
                    </a:lnTo>
                    <a:lnTo>
                      <a:pt x="4288" y="2080"/>
                    </a:lnTo>
                    <a:lnTo>
                      <a:pt x="4294" y="2080"/>
                    </a:lnTo>
                    <a:lnTo>
                      <a:pt x="4294" y="2086"/>
                    </a:lnTo>
                    <a:lnTo>
                      <a:pt x="4300" y="2080"/>
                    </a:lnTo>
                    <a:lnTo>
                      <a:pt x="4300" y="2080"/>
                    </a:lnTo>
                    <a:lnTo>
                      <a:pt x="4300" y="2073"/>
                    </a:lnTo>
                    <a:lnTo>
                      <a:pt x="4300" y="2055"/>
                    </a:lnTo>
                    <a:lnTo>
                      <a:pt x="4294" y="2055"/>
                    </a:lnTo>
                    <a:lnTo>
                      <a:pt x="4294" y="2049"/>
                    </a:lnTo>
                    <a:lnTo>
                      <a:pt x="4294" y="2049"/>
                    </a:lnTo>
                    <a:lnTo>
                      <a:pt x="4294" y="2049"/>
                    </a:lnTo>
                    <a:lnTo>
                      <a:pt x="4294" y="2049"/>
                    </a:lnTo>
                    <a:lnTo>
                      <a:pt x="4288" y="2049"/>
                    </a:lnTo>
                    <a:lnTo>
                      <a:pt x="4288" y="2043"/>
                    </a:lnTo>
                    <a:lnTo>
                      <a:pt x="4288" y="2043"/>
                    </a:lnTo>
                    <a:lnTo>
                      <a:pt x="4288" y="2043"/>
                    </a:lnTo>
                    <a:lnTo>
                      <a:pt x="4294" y="2043"/>
                    </a:lnTo>
                    <a:lnTo>
                      <a:pt x="4294" y="2043"/>
                    </a:lnTo>
                    <a:lnTo>
                      <a:pt x="4288" y="2036"/>
                    </a:lnTo>
                    <a:lnTo>
                      <a:pt x="4282" y="2036"/>
                    </a:lnTo>
                    <a:lnTo>
                      <a:pt x="4288" y="2030"/>
                    </a:lnTo>
                    <a:lnTo>
                      <a:pt x="4288" y="2030"/>
                    </a:lnTo>
                    <a:lnTo>
                      <a:pt x="4294" y="2030"/>
                    </a:lnTo>
                    <a:lnTo>
                      <a:pt x="4294" y="2030"/>
                    </a:lnTo>
                    <a:lnTo>
                      <a:pt x="4294" y="2024"/>
                    </a:lnTo>
                    <a:lnTo>
                      <a:pt x="4294" y="2024"/>
                    </a:lnTo>
                    <a:lnTo>
                      <a:pt x="4294" y="2024"/>
                    </a:lnTo>
                    <a:lnTo>
                      <a:pt x="4294" y="2024"/>
                    </a:lnTo>
                    <a:lnTo>
                      <a:pt x="4294" y="2024"/>
                    </a:lnTo>
                    <a:lnTo>
                      <a:pt x="4294" y="2024"/>
                    </a:lnTo>
                    <a:lnTo>
                      <a:pt x="4294" y="2024"/>
                    </a:lnTo>
                    <a:lnTo>
                      <a:pt x="4306" y="2043"/>
                    </a:lnTo>
                    <a:lnTo>
                      <a:pt x="4306" y="2043"/>
                    </a:lnTo>
                    <a:lnTo>
                      <a:pt x="4306" y="2043"/>
                    </a:lnTo>
                    <a:lnTo>
                      <a:pt x="4313" y="2043"/>
                    </a:lnTo>
                    <a:lnTo>
                      <a:pt x="4319" y="2061"/>
                    </a:lnTo>
                    <a:lnTo>
                      <a:pt x="4319" y="2061"/>
                    </a:lnTo>
                    <a:lnTo>
                      <a:pt x="4325" y="2061"/>
                    </a:lnTo>
                    <a:lnTo>
                      <a:pt x="4325" y="2061"/>
                    </a:lnTo>
                    <a:lnTo>
                      <a:pt x="4325" y="2061"/>
                    </a:lnTo>
                    <a:lnTo>
                      <a:pt x="4319" y="2067"/>
                    </a:lnTo>
                    <a:lnTo>
                      <a:pt x="4319" y="2067"/>
                    </a:lnTo>
                    <a:lnTo>
                      <a:pt x="4319" y="2073"/>
                    </a:lnTo>
                    <a:lnTo>
                      <a:pt x="4319" y="2073"/>
                    </a:lnTo>
                    <a:lnTo>
                      <a:pt x="4331" y="2073"/>
                    </a:lnTo>
                    <a:lnTo>
                      <a:pt x="4337" y="2073"/>
                    </a:lnTo>
                    <a:lnTo>
                      <a:pt x="4337" y="2073"/>
                    </a:lnTo>
                    <a:lnTo>
                      <a:pt x="4350" y="2067"/>
                    </a:lnTo>
                    <a:lnTo>
                      <a:pt x="4350" y="2067"/>
                    </a:lnTo>
                    <a:lnTo>
                      <a:pt x="4337" y="2055"/>
                    </a:lnTo>
                    <a:lnTo>
                      <a:pt x="4356" y="2061"/>
                    </a:lnTo>
                    <a:lnTo>
                      <a:pt x="4374" y="2055"/>
                    </a:lnTo>
                    <a:lnTo>
                      <a:pt x="4380" y="2049"/>
                    </a:lnTo>
                    <a:lnTo>
                      <a:pt x="4380" y="2043"/>
                    </a:lnTo>
                    <a:lnTo>
                      <a:pt x="4393" y="2043"/>
                    </a:lnTo>
                    <a:lnTo>
                      <a:pt x="4405" y="2043"/>
                    </a:lnTo>
                    <a:lnTo>
                      <a:pt x="4424" y="2043"/>
                    </a:lnTo>
                    <a:lnTo>
                      <a:pt x="4436" y="2043"/>
                    </a:lnTo>
                    <a:lnTo>
                      <a:pt x="4455" y="2036"/>
                    </a:lnTo>
                    <a:lnTo>
                      <a:pt x="4479" y="2030"/>
                    </a:lnTo>
                    <a:lnTo>
                      <a:pt x="4498" y="2012"/>
                    </a:lnTo>
                    <a:lnTo>
                      <a:pt x="4498" y="2012"/>
                    </a:lnTo>
                    <a:lnTo>
                      <a:pt x="4498" y="1999"/>
                    </a:lnTo>
                    <a:lnTo>
                      <a:pt x="4504" y="1987"/>
                    </a:lnTo>
                    <a:lnTo>
                      <a:pt x="4510" y="1981"/>
                    </a:lnTo>
                    <a:lnTo>
                      <a:pt x="4523" y="1987"/>
                    </a:lnTo>
                    <a:lnTo>
                      <a:pt x="4529" y="1981"/>
                    </a:lnTo>
                    <a:lnTo>
                      <a:pt x="4529" y="1975"/>
                    </a:lnTo>
                    <a:lnTo>
                      <a:pt x="4541" y="1969"/>
                    </a:lnTo>
                    <a:lnTo>
                      <a:pt x="4547" y="1969"/>
                    </a:lnTo>
                    <a:lnTo>
                      <a:pt x="4560" y="1962"/>
                    </a:lnTo>
                    <a:lnTo>
                      <a:pt x="4566" y="1956"/>
                    </a:lnTo>
                    <a:lnTo>
                      <a:pt x="4566" y="1956"/>
                    </a:lnTo>
                    <a:lnTo>
                      <a:pt x="4566" y="1950"/>
                    </a:lnTo>
                    <a:lnTo>
                      <a:pt x="4572" y="1950"/>
                    </a:lnTo>
                    <a:lnTo>
                      <a:pt x="4572" y="1950"/>
                    </a:lnTo>
                    <a:lnTo>
                      <a:pt x="4578" y="1944"/>
                    </a:lnTo>
                    <a:lnTo>
                      <a:pt x="4578" y="1944"/>
                    </a:lnTo>
                    <a:lnTo>
                      <a:pt x="4578" y="1938"/>
                    </a:lnTo>
                    <a:lnTo>
                      <a:pt x="4572" y="1932"/>
                    </a:lnTo>
                    <a:lnTo>
                      <a:pt x="4572" y="1932"/>
                    </a:lnTo>
                    <a:lnTo>
                      <a:pt x="4572" y="1938"/>
                    </a:lnTo>
                    <a:lnTo>
                      <a:pt x="4572" y="1938"/>
                    </a:lnTo>
                    <a:lnTo>
                      <a:pt x="4566" y="1938"/>
                    </a:lnTo>
                    <a:lnTo>
                      <a:pt x="4566" y="1938"/>
                    </a:lnTo>
                    <a:lnTo>
                      <a:pt x="4560" y="1932"/>
                    </a:lnTo>
                    <a:lnTo>
                      <a:pt x="4560" y="1932"/>
                    </a:lnTo>
                    <a:lnTo>
                      <a:pt x="4572" y="1932"/>
                    </a:lnTo>
                    <a:lnTo>
                      <a:pt x="4572" y="1925"/>
                    </a:lnTo>
                    <a:lnTo>
                      <a:pt x="4578" y="1925"/>
                    </a:lnTo>
                    <a:lnTo>
                      <a:pt x="4578" y="1919"/>
                    </a:lnTo>
                    <a:lnTo>
                      <a:pt x="4578" y="1919"/>
                    </a:lnTo>
                    <a:lnTo>
                      <a:pt x="4597" y="1919"/>
                    </a:lnTo>
                    <a:lnTo>
                      <a:pt x="4597" y="1925"/>
                    </a:lnTo>
                    <a:lnTo>
                      <a:pt x="4597" y="1888"/>
                    </a:lnTo>
                    <a:lnTo>
                      <a:pt x="4597" y="1870"/>
                    </a:lnTo>
                    <a:lnTo>
                      <a:pt x="4597" y="1839"/>
                    </a:lnTo>
                    <a:lnTo>
                      <a:pt x="4597" y="1802"/>
                    </a:lnTo>
                    <a:lnTo>
                      <a:pt x="4603" y="944"/>
                    </a:lnTo>
                    <a:lnTo>
                      <a:pt x="4603" y="944"/>
                    </a:lnTo>
                    <a:close/>
                    <a:moveTo>
                      <a:pt x="2780" y="2086"/>
                    </a:moveTo>
                    <a:lnTo>
                      <a:pt x="2780" y="2086"/>
                    </a:lnTo>
                    <a:lnTo>
                      <a:pt x="2786" y="2086"/>
                    </a:lnTo>
                    <a:lnTo>
                      <a:pt x="2780" y="2086"/>
                    </a:lnTo>
                    <a:close/>
                    <a:moveTo>
                      <a:pt x="2959" y="2117"/>
                    </a:moveTo>
                    <a:lnTo>
                      <a:pt x="2959" y="2111"/>
                    </a:lnTo>
                    <a:lnTo>
                      <a:pt x="2959" y="2111"/>
                    </a:lnTo>
                    <a:lnTo>
                      <a:pt x="2959" y="2111"/>
                    </a:lnTo>
                    <a:lnTo>
                      <a:pt x="2966" y="2111"/>
                    </a:lnTo>
                    <a:lnTo>
                      <a:pt x="2959" y="2111"/>
                    </a:lnTo>
                    <a:lnTo>
                      <a:pt x="2966" y="2117"/>
                    </a:lnTo>
                    <a:lnTo>
                      <a:pt x="2959" y="2117"/>
                    </a:lnTo>
                    <a:close/>
                    <a:moveTo>
                      <a:pt x="2966" y="2117"/>
                    </a:moveTo>
                    <a:lnTo>
                      <a:pt x="2966" y="2117"/>
                    </a:lnTo>
                    <a:lnTo>
                      <a:pt x="2966" y="2117"/>
                    </a:lnTo>
                    <a:lnTo>
                      <a:pt x="2966" y="2117"/>
                    </a:lnTo>
                    <a:close/>
                    <a:moveTo>
                      <a:pt x="3034" y="2191"/>
                    </a:moveTo>
                    <a:lnTo>
                      <a:pt x="3034" y="2191"/>
                    </a:lnTo>
                    <a:lnTo>
                      <a:pt x="3034" y="2197"/>
                    </a:lnTo>
                    <a:lnTo>
                      <a:pt x="3034" y="2197"/>
                    </a:lnTo>
                    <a:lnTo>
                      <a:pt x="3027" y="2197"/>
                    </a:lnTo>
                    <a:lnTo>
                      <a:pt x="3027" y="2197"/>
                    </a:lnTo>
                    <a:lnTo>
                      <a:pt x="3034" y="2191"/>
                    </a:lnTo>
                    <a:lnTo>
                      <a:pt x="3034" y="2191"/>
                    </a:lnTo>
                    <a:close/>
                    <a:moveTo>
                      <a:pt x="3534" y="2123"/>
                    </a:moveTo>
                    <a:lnTo>
                      <a:pt x="3528" y="2123"/>
                    </a:lnTo>
                    <a:lnTo>
                      <a:pt x="3534" y="2123"/>
                    </a:lnTo>
                    <a:lnTo>
                      <a:pt x="3534" y="2123"/>
                    </a:lnTo>
                    <a:close/>
                  </a:path>
                </a:pathLst>
              </a:custGeom>
              <a:solidFill>
                <a:srgbClr val="EAE4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8" name="Freeform 164"/>
              <p:cNvSpPr>
                <a:spLocks/>
              </p:cNvSpPr>
              <p:nvPr/>
            </p:nvSpPr>
            <p:spPr bwMode="auto">
              <a:xfrm>
                <a:off x="2623" y="2461"/>
                <a:ext cx="266" cy="303"/>
              </a:xfrm>
              <a:custGeom>
                <a:avLst/>
                <a:gdLst>
                  <a:gd name="T0" fmla="*/ 68 w 266"/>
                  <a:gd name="T1" fmla="*/ 303 h 303"/>
                  <a:gd name="T2" fmla="*/ 93 w 266"/>
                  <a:gd name="T3" fmla="*/ 278 h 303"/>
                  <a:gd name="T4" fmla="*/ 105 w 266"/>
                  <a:gd name="T5" fmla="*/ 253 h 303"/>
                  <a:gd name="T6" fmla="*/ 130 w 266"/>
                  <a:gd name="T7" fmla="*/ 247 h 303"/>
                  <a:gd name="T8" fmla="*/ 154 w 266"/>
                  <a:gd name="T9" fmla="*/ 247 h 303"/>
                  <a:gd name="T10" fmla="*/ 167 w 266"/>
                  <a:gd name="T11" fmla="*/ 222 h 303"/>
                  <a:gd name="T12" fmla="*/ 185 w 266"/>
                  <a:gd name="T13" fmla="*/ 210 h 303"/>
                  <a:gd name="T14" fmla="*/ 154 w 266"/>
                  <a:gd name="T15" fmla="*/ 173 h 303"/>
                  <a:gd name="T16" fmla="*/ 136 w 266"/>
                  <a:gd name="T17" fmla="*/ 154 h 303"/>
                  <a:gd name="T18" fmla="*/ 124 w 266"/>
                  <a:gd name="T19" fmla="*/ 136 h 303"/>
                  <a:gd name="T20" fmla="*/ 148 w 266"/>
                  <a:gd name="T21" fmla="*/ 130 h 303"/>
                  <a:gd name="T22" fmla="*/ 173 w 266"/>
                  <a:gd name="T23" fmla="*/ 124 h 303"/>
                  <a:gd name="T24" fmla="*/ 204 w 266"/>
                  <a:gd name="T25" fmla="*/ 111 h 303"/>
                  <a:gd name="T26" fmla="*/ 247 w 266"/>
                  <a:gd name="T27" fmla="*/ 99 h 303"/>
                  <a:gd name="T28" fmla="*/ 259 w 266"/>
                  <a:gd name="T29" fmla="*/ 93 h 303"/>
                  <a:gd name="T30" fmla="*/ 266 w 266"/>
                  <a:gd name="T31" fmla="*/ 87 h 303"/>
                  <a:gd name="T32" fmla="*/ 266 w 266"/>
                  <a:gd name="T33" fmla="*/ 74 h 303"/>
                  <a:gd name="T34" fmla="*/ 247 w 266"/>
                  <a:gd name="T35" fmla="*/ 80 h 303"/>
                  <a:gd name="T36" fmla="*/ 247 w 266"/>
                  <a:gd name="T37" fmla="*/ 68 h 303"/>
                  <a:gd name="T38" fmla="*/ 253 w 266"/>
                  <a:gd name="T39" fmla="*/ 62 h 303"/>
                  <a:gd name="T40" fmla="*/ 235 w 266"/>
                  <a:gd name="T41" fmla="*/ 0 h 303"/>
                  <a:gd name="T42" fmla="*/ 204 w 266"/>
                  <a:gd name="T43" fmla="*/ 19 h 303"/>
                  <a:gd name="T44" fmla="*/ 179 w 266"/>
                  <a:gd name="T45" fmla="*/ 37 h 303"/>
                  <a:gd name="T46" fmla="*/ 154 w 266"/>
                  <a:gd name="T47" fmla="*/ 50 h 303"/>
                  <a:gd name="T48" fmla="*/ 130 w 266"/>
                  <a:gd name="T49" fmla="*/ 68 h 303"/>
                  <a:gd name="T50" fmla="*/ 117 w 266"/>
                  <a:gd name="T51" fmla="*/ 74 h 303"/>
                  <a:gd name="T52" fmla="*/ 111 w 266"/>
                  <a:gd name="T53" fmla="*/ 80 h 303"/>
                  <a:gd name="T54" fmla="*/ 93 w 266"/>
                  <a:gd name="T55" fmla="*/ 74 h 303"/>
                  <a:gd name="T56" fmla="*/ 86 w 266"/>
                  <a:gd name="T57" fmla="*/ 74 h 303"/>
                  <a:gd name="T58" fmla="*/ 74 w 266"/>
                  <a:gd name="T59" fmla="*/ 62 h 303"/>
                  <a:gd name="T60" fmla="*/ 56 w 266"/>
                  <a:gd name="T61" fmla="*/ 50 h 303"/>
                  <a:gd name="T62" fmla="*/ 37 w 266"/>
                  <a:gd name="T63" fmla="*/ 50 h 303"/>
                  <a:gd name="T64" fmla="*/ 37 w 266"/>
                  <a:gd name="T65" fmla="*/ 56 h 303"/>
                  <a:gd name="T66" fmla="*/ 31 w 266"/>
                  <a:gd name="T67" fmla="*/ 74 h 303"/>
                  <a:gd name="T68" fmla="*/ 37 w 266"/>
                  <a:gd name="T69" fmla="*/ 87 h 303"/>
                  <a:gd name="T70" fmla="*/ 31 w 266"/>
                  <a:gd name="T71" fmla="*/ 99 h 303"/>
                  <a:gd name="T72" fmla="*/ 31 w 266"/>
                  <a:gd name="T73" fmla="*/ 105 h 303"/>
                  <a:gd name="T74" fmla="*/ 31 w 266"/>
                  <a:gd name="T75" fmla="*/ 105 h 303"/>
                  <a:gd name="T76" fmla="*/ 31 w 266"/>
                  <a:gd name="T77" fmla="*/ 117 h 303"/>
                  <a:gd name="T78" fmla="*/ 31 w 266"/>
                  <a:gd name="T79" fmla="*/ 124 h 303"/>
                  <a:gd name="T80" fmla="*/ 31 w 266"/>
                  <a:gd name="T81" fmla="*/ 136 h 303"/>
                  <a:gd name="T82" fmla="*/ 31 w 266"/>
                  <a:gd name="T83" fmla="*/ 136 h 303"/>
                  <a:gd name="T84" fmla="*/ 25 w 266"/>
                  <a:gd name="T85" fmla="*/ 179 h 303"/>
                  <a:gd name="T86" fmla="*/ 6 w 266"/>
                  <a:gd name="T87" fmla="*/ 216 h 303"/>
                  <a:gd name="T88" fmla="*/ 12 w 266"/>
                  <a:gd name="T89" fmla="*/ 216 h 303"/>
                  <a:gd name="T90" fmla="*/ 12 w 266"/>
                  <a:gd name="T91" fmla="*/ 216 h 303"/>
                  <a:gd name="T92" fmla="*/ 12 w 266"/>
                  <a:gd name="T93" fmla="*/ 222 h 303"/>
                  <a:gd name="T94" fmla="*/ 6 w 266"/>
                  <a:gd name="T95" fmla="*/ 229 h 303"/>
                  <a:gd name="T96" fmla="*/ 0 w 266"/>
                  <a:gd name="T97" fmla="*/ 259 h 303"/>
                  <a:gd name="T98" fmla="*/ 0 w 266"/>
                  <a:gd name="T99" fmla="*/ 266 h 303"/>
                  <a:gd name="T100" fmla="*/ 0 w 266"/>
                  <a:gd name="T101" fmla="*/ 272 h 303"/>
                  <a:gd name="T102" fmla="*/ 0 w 266"/>
                  <a:gd name="T103" fmla="*/ 278 h 303"/>
                  <a:gd name="T104" fmla="*/ 0 w 266"/>
                  <a:gd name="T105" fmla="*/ 278 h 303"/>
                  <a:gd name="T106" fmla="*/ 0 w 266"/>
                  <a:gd name="T107" fmla="*/ 290 h 303"/>
                  <a:gd name="T108" fmla="*/ 31 w 266"/>
                  <a:gd name="T109" fmla="*/ 296 h 303"/>
                  <a:gd name="T110" fmla="*/ 68 w 266"/>
                  <a:gd name="T11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6" h="303">
                    <a:moveTo>
                      <a:pt x="68" y="303"/>
                    </a:moveTo>
                    <a:lnTo>
                      <a:pt x="93" y="278"/>
                    </a:lnTo>
                    <a:lnTo>
                      <a:pt x="105" y="253"/>
                    </a:lnTo>
                    <a:lnTo>
                      <a:pt x="130" y="247"/>
                    </a:lnTo>
                    <a:lnTo>
                      <a:pt x="154" y="247"/>
                    </a:lnTo>
                    <a:lnTo>
                      <a:pt x="167" y="222"/>
                    </a:lnTo>
                    <a:lnTo>
                      <a:pt x="185" y="210"/>
                    </a:lnTo>
                    <a:lnTo>
                      <a:pt x="154" y="173"/>
                    </a:lnTo>
                    <a:lnTo>
                      <a:pt x="136" y="154"/>
                    </a:lnTo>
                    <a:lnTo>
                      <a:pt x="124" y="136"/>
                    </a:lnTo>
                    <a:lnTo>
                      <a:pt x="148" y="130"/>
                    </a:lnTo>
                    <a:lnTo>
                      <a:pt x="173" y="124"/>
                    </a:lnTo>
                    <a:lnTo>
                      <a:pt x="204" y="111"/>
                    </a:lnTo>
                    <a:lnTo>
                      <a:pt x="247" y="99"/>
                    </a:lnTo>
                    <a:lnTo>
                      <a:pt x="259" y="93"/>
                    </a:lnTo>
                    <a:lnTo>
                      <a:pt x="266" y="87"/>
                    </a:lnTo>
                    <a:lnTo>
                      <a:pt x="266" y="74"/>
                    </a:lnTo>
                    <a:lnTo>
                      <a:pt x="247" y="80"/>
                    </a:lnTo>
                    <a:lnTo>
                      <a:pt x="247" y="68"/>
                    </a:lnTo>
                    <a:lnTo>
                      <a:pt x="253" y="62"/>
                    </a:lnTo>
                    <a:lnTo>
                      <a:pt x="235" y="0"/>
                    </a:lnTo>
                    <a:lnTo>
                      <a:pt x="204" y="19"/>
                    </a:lnTo>
                    <a:lnTo>
                      <a:pt x="179" y="37"/>
                    </a:lnTo>
                    <a:lnTo>
                      <a:pt x="154" y="50"/>
                    </a:lnTo>
                    <a:lnTo>
                      <a:pt x="130" y="68"/>
                    </a:lnTo>
                    <a:lnTo>
                      <a:pt x="117" y="74"/>
                    </a:lnTo>
                    <a:lnTo>
                      <a:pt x="111" y="80"/>
                    </a:lnTo>
                    <a:lnTo>
                      <a:pt x="93" y="74"/>
                    </a:lnTo>
                    <a:lnTo>
                      <a:pt x="86" y="74"/>
                    </a:lnTo>
                    <a:lnTo>
                      <a:pt x="74" y="62"/>
                    </a:lnTo>
                    <a:lnTo>
                      <a:pt x="56" y="50"/>
                    </a:lnTo>
                    <a:lnTo>
                      <a:pt x="37" y="50"/>
                    </a:lnTo>
                    <a:lnTo>
                      <a:pt x="37" y="56"/>
                    </a:lnTo>
                    <a:lnTo>
                      <a:pt x="31" y="74"/>
                    </a:lnTo>
                    <a:lnTo>
                      <a:pt x="37" y="87"/>
                    </a:lnTo>
                    <a:lnTo>
                      <a:pt x="31" y="99"/>
                    </a:lnTo>
                    <a:lnTo>
                      <a:pt x="31" y="105"/>
                    </a:lnTo>
                    <a:lnTo>
                      <a:pt x="31" y="105"/>
                    </a:lnTo>
                    <a:lnTo>
                      <a:pt x="31" y="117"/>
                    </a:lnTo>
                    <a:lnTo>
                      <a:pt x="31" y="124"/>
                    </a:lnTo>
                    <a:lnTo>
                      <a:pt x="31" y="136"/>
                    </a:lnTo>
                    <a:lnTo>
                      <a:pt x="31" y="136"/>
                    </a:lnTo>
                    <a:lnTo>
                      <a:pt x="25" y="179"/>
                    </a:lnTo>
                    <a:lnTo>
                      <a:pt x="6" y="216"/>
                    </a:lnTo>
                    <a:lnTo>
                      <a:pt x="12" y="216"/>
                    </a:lnTo>
                    <a:lnTo>
                      <a:pt x="12" y="216"/>
                    </a:lnTo>
                    <a:lnTo>
                      <a:pt x="12" y="222"/>
                    </a:lnTo>
                    <a:lnTo>
                      <a:pt x="6" y="229"/>
                    </a:lnTo>
                    <a:lnTo>
                      <a:pt x="0" y="259"/>
                    </a:lnTo>
                    <a:lnTo>
                      <a:pt x="0" y="266"/>
                    </a:lnTo>
                    <a:lnTo>
                      <a:pt x="0" y="272"/>
                    </a:lnTo>
                    <a:lnTo>
                      <a:pt x="0" y="278"/>
                    </a:lnTo>
                    <a:lnTo>
                      <a:pt x="0" y="278"/>
                    </a:lnTo>
                    <a:lnTo>
                      <a:pt x="0" y="290"/>
                    </a:lnTo>
                    <a:lnTo>
                      <a:pt x="31" y="296"/>
                    </a:lnTo>
                    <a:lnTo>
                      <a:pt x="68" y="303"/>
                    </a:lnTo>
                    <a:close/>
                  </a:path>
                </a:pathLst>
              </a:custGeom>
              <a:solidFill>
                <a:srgbClr val="00AD9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9" name="Freeform 165"/>
              <p:cNvSpPr>
                <a:spLocks/>
              </p:cNvSpPr>
              <p:nvPr/>
            </p:nvSpPr>
            <p:spPr bwMode="auto">
              <a:xfrm>
                <a:off x="1987" y="2591"/>
                <a:ext cx="673" cy="679"/>
              </a:xfrm>
              <a:custGeom>
                <a:avLst/>
                <a:gdLst>
                  <a:gd name="T0" fmla="*/ 451 w 673"/>
                  <a:gd name="T1" fmla="*/ 12 h 679"/>
                  <a:gd name="T2" fmla="*/ 451 w 673"/>
                  <a:gd name="T3" fmla="*/ 6 h 679"/>
                  <a:gd name="T4" fmla="*/ 432 w 673"/>
                  <a:gd name="T5" fmla="*/ 12 h 679"/>
                  <a:gd name="T6" fmla="*/ 377 w 673"/>
                  <a:gd name="T7" fmla="*/ 12 h 679"/>
                  <a:gd name="T8" fmla="*/ 321 w 673"/>
                  <a:gd name="T9" fmla="*/ 31 h 679"/>
                  <a:gd name="T10" fmla="*/ 284 w 673"/>
                  <a:gd name="T11" fmla="*/ 55 h 679"/>
                  <a:gd name="T12" fmla="*/ 265 w 673"/>
                  <a:gd name="T13" fmla="*/ 55 h 679"/>
                  <a:gd name="T14" fmla="*/ 228 w 673"/>
                  <a:gd name="T15" fmla="*/ 37 h 679"/>
                  <a:gd name="T16" fmla="*/ 167 w 673"/>
                  <a:gd name="T17" fmla="*/ 31 h 679"/>
                  <a:gd name="T18" fmla="*/ 74 w 673"/>
                  <a:gd name="T19" fmla="*/ 0 h 679"/>
                  <a:gd name="T20" fmla="*/ 55 w 673"/>
                  <a:gd name="T21" fmla="*/ 6 h 679"/>
                  <a:gd name="T22" fmla="*/ 31 w 673"/>
                  <a:gd name="T23" fmla="*/ 6 h 679"/>
                  <a:gd name="T24" fmla="*/ 24 w 673"/>
                  <a:gd name="T25" fmla="*/ 0 h 679"/>
                  <a:gd name="T26" fmla="*/ 18 w 673"/>
                  <a:gd name="T27" fmla="*/ 55 h 679"/>
                  <a:gd name="T28" fmla="*/ 12 w 673"/>
                  <a:gd name="T29" fmla="*/ 80 h 679"/>
                  <a:gd name="T30" fmla="*/ 18 w 673"/>
                  <a:gd name="T31" fmla="*/ 265 h 679"/>
                  <a:gd name="T32" fmla="*/ 18 w 673"/>
                  <a:gd name="T33" fmla="*/ 654 h 679"/>
                  <a:gd name="T34" fmla="*/ 129 w 673"/>
                  <a:gd name="T35" fmla="*/ 660 h 679"/>
                  <a:gd name="T36" fmla="*/ 284 w 673"/>
                  <a:gd name="T37" fmla="*/ 660 h 679"/>
                  <a:gd name="T38" fmla="*/ 407 w 673"/>
                  <a:gd name="T39" fmla="*/ 660 h 679"/>
                  <a:gd name="T40" fmla="*/ 420 w 673"/>
                  <a:gd name="T41" fmla="*/ 648 h 679"/>
                  <a:gd name="T42" fmla="*/ 432 w 673"/>
                  <a:gd name="T43" fmla="*/ 660 h 679"/>
                  <a:gd name="T44" fmla="*/ 537 w 673"/>
                  <a:gd name="T45" fmla="*/ 672 h 679"/>
                  <a:gd name="T46" fmla="*/ 587 w 673"/>
                  <a:gd name="T47" fmla="*/ 648 h 679"/>
                  <a:gd name="T48" fmla="*/ 642 w 673"/>
                  <a:gd name="T49" fmla="*/ 604 h 679"/>
                  <a:gd name="T50" fmla="*/ 667 w 673"/>
                  <a:gd name="T51" fmla="*/ 580 h 679"/>
                  <a:gd name="T52" fmla="*/ 673 w 673"/>
                  <a:gd name="T53" fmla="*/ 530 h 679"/>
                  <a:gd name="T54" fmla="*/ 605 w 673"/>
                  <a:gd name="T55" fmla="*/ 407 h 679"/>
                  <a:gd name="T56" fmla="*/ 562 w 673"/>
                  <a:gd name="T57" fmla="*/ 308 h 679"/>
                  <a:gd name="T58" fmla="*/ 550 w 673"/>
                  <a:gd name="T59" fmla="*/ 271 h 679"/>
                  <a:gd name="T60" fmla="*/ 488 w 673"/>
                  <a:gd name="T61" fmla="*/ 185 h 679"/>
                  <a:gd name="T62" fmla="*/ 488 w 673"/>
                  <a:gd name="T63" fmla="*/ 160 h 679"/>
                  <a:gd name="T64" fmla="*/ 475 w 673"/>
                  <a:gd name="T65" fmla="*/ 148 h 679"/>
                  <a:gd name="T66" fmla="*/ 488 w 673"/>
                  <a:gd name="T67" fmla="*/ 117 h 679"/>
                  <a:gd name="T68" fmla="*/ 494 w 673"/>
                  <a:gd name="T69" fmla="*/ 136 h 679"/>
                  <a:gd name="T70" fmla="*/ 500 w 673"/>
                  <a:gd name="T71" fmla="*/ 166 h 679"/>
                  <a:gd name="T72" fmla="*/ 525 w 673"/>
                  <a:gd name="T73" fmla="*/ 203 h 679"/>
                  <a:gd name="T74" fmla="*/ 543 w 673"/>
                  <a:gd name="T75" fmla="*/ 234 h 679"/>
                  <a:gd name="T76" fmla="*/ 562 w 673"/>
                  <a:gd name="T77" fmla="*/ 253 h 679"/>
                  <a:gd name="T78" fmla="*/ 593 w 673"/>
                  <a:gd name="T79" fmla="*/ 271 h 679"/>
                  <a:gd name="T80" fmla="*/ 599 w 673"/>
                  <a:gd name="T81" fmla="*/ 240 h 679"/>
                  <a:gd name="T82" fmla="*/ 605 w 673"/>
                  <a:gd name="T83" fmla="*/ 216 h 679"/>
                  <a:gd name="T84" fmla="*/ 617 w 673"/>
                  <a:gd name="T85" fmla="*/ 185 h 679"/>
                  <a:gd name="T86" fmla="*/ 630 w 673"/>
                  <a:gd name="T87" fmla="*/ 148 h 679"/>
                  <a:gd name="T88" fmla="*/ 593 w 673"/>
                  <a:gd name="T89" fmla="*/ 43 h 679"/>
                  <a:gd name="T90" fmla="*/ 580 w 673"/>
                  <a:gd name="T91" fmla="*/ 31 h 679"/>
                  <a:gd name="T92" fmla="*/ 556 w 673"/>
                  <a:gd name="T93" fmla="*/ 37 h 679"/>
                  <a:gd name="T94" fmla="*/ 506 w 673"/>
                  <a:gd name="T95" fmla="*/ 37 h 679"/>
                  <a:gd name="T96" fmla="*/ 506 w 673"/>
                  <a:gd name="T97" fmla="*/ 37 h 679"/>
                  <a:gd name="T98" fmla="*/ 488 w 673"/>
                  <a:gd name="T99" fmla="*/ 37 h 679"/>
                  <a:gd name="T100" fmla="*/ 475 w 673"/>
                  <a:gd name="T101" fmla="*/ 31 h 679"/>
                  <a:gd name="T102" fmla="*/ 469 w 673"/>
                  <a:gd name="T103" fmla="*/ 31 h 679"/>
                  <a:gd name="T104" fmla="*/ 438 w 673"/>
                  <a:gd name="T105" fmla="*/ 24 h 679"/>
                  <a:gd name="T106" fmla="*/ 438 w 673"/>
                  <a:gd name="T107" fmla="*/ 1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3" h="679">
                    <a:moveTo>
                      <a:pt x="444" y="6"/>
                    </a:moveTo>
                    <a:lnTo>
                      <a:pt x="444" y="6"/>
                    </a:lnTo>
                    <a:lnTo>
                      <a:pt x="451" y="12"/>
                    </a:lnTo>
                    <a:lnTo>
                      <a:pt x="451" y="12"/>
                    </a:lnTo>
                    <a:lnTo>
                      <a:pt x="451" y="12"/>
                    </a:lnTo>
                    <a:lnTo>
                      <a:pt x="451" y="12"/>
                    </a:lnTo>
                    <a:lnTo>
                      <a:pt x="451" y="18"/>
                    </a:lnTo>
                    <a:lnTo>
                      <a:pt x="451" y="18"/>
                    </a:lnTo>
                    <a:lnTo>
                      <a:pt x="457" y="18"/>
                    </a:lnTo>
                    <a:lnTo>
                      <a:pt x="463" y="24"/>
                    </a:lnTo>
                    <a:lnTo>
                      <a:pt x="463" y="24"/>
                    </a:lnTo>
                    <a:lnTo>
                      <a:pt x="451" y="6"/>
                    </a:lnTo>
                    <a:lnTo>
                      <a:pt x="444" y="6"/>
                    </a:lnTo>
                    <a:lnTo>
                      <a:pt x="438" y="6"/>
                    </a:lnTo>
                    <a:lnTo>
                      <a:pt x="438" y="6"/>
                    </a:lnTo>
                    <a:lnTo>
                      <a:pt x="438" y="6"/>
                    </a:lnTo>
                    <a:lnTo>
                      <a:pt x="432" y="6"/>
                    </a:lnTo>
                    <a:lnTo>
                      <a:pt x="432" y="12"/>
                    </a:lnTo>
                    <a:lnTo>
                      <a:pt x="432" y="12"/>
                    </a:lnTo>
                    <a:lnTo>
                      <a:pt x="426" y="12"/>
                    </a:lnTo>
                    <a:lnTo>
                      <a:pt x="395" y="6"/>
                    </a:lnTo>
                    <a:lnTo>
                      <a:pt x="383" y="12"/>
                    </a:lnTo>
                    <a:lnTo>
                      <a:pt x="377" y="12"/>
                    </a:lnTo>
                    <a:lnTo>
                      <a:pt x="377" y="12"/>
                    </a:lnTo>
                    <a:lnTo>
                      <a:pt x="352" y="12"/>
                    </a:lnTo>
                    <a:lnTo>
                      <a:pt x="346" y="24"/>
                    </a:lnTo>
                    <a:lnTo>
                      <a:pt x="339" y="24"/>
                    </a:lnTo>
                    <a:lnTo>
                      <a:pt x="333" y="24"/>
                    </a:lnTo>
                    <a:lnTo>
                      <a:pt x="327" y="24"/>
                    </a:lnTo>
                    <a:lnTo>
                      <a:pt x="321" y="31"/>
                    </a:lnTo>
                    <a:lnTo>
                      <a:pt x="315" y="37"/>
                    </a:lnTo>
                    <a:lnTo>
                      <a:pt x="296" y="49"/>
                    </a:lnTo>
                    <a:lnTo>
                      <a:pt x="296" y="49"/>
                    </a:lnTo>
                    <a:lnTo>
                      <a:pt x="290" y="49"/>
                    </a:lnTo>
                    <a:lnTo>
                      <a:pt x="284" y="55"/>
                    </a:lnTo>
                    <a:lnTo>
                      <a:pt x="284" y="55"/>
                    </a:lnTo>
                    <a:lnTo>
                      <a:pt x="278" y="55"/>
                    </a:lnTo>
                    <a:lnTo>
                      <a:pt x="278" y="55"/>
                    </a:lnTo>
                    <a:lnTo>
                      <a:pt x="271" y="55"/>
                    </a:lnTo>
                    <a:lnTo>
                      <a:pt x="271" y="55"/>
                    </a:lnTo>
                    <a:lnTo>
                      <a:pt x="271" y="55"/>
                    </a:lnTo>
                    <a:lnTo>
                      <a:pt x="265" y="55"/>
                    </a:lnTo>
                    <a:lnTo>
                      <a:pt x="265" y="55"/>
                    </a:lnTo>
                    <a:lnTo>
                      <a:pt x="253" y="49"/>
                    </a:lnTo>
                    <a:lnTo>
                      <a:pt x="247" y="49"/>
                    </a:lnTo>
                    <a:lnTo>
                      <a:pt x="247" y="43"/>
                    </a:lnTo>
                    <a:lnTo>
                      <a:pt x="234" y="37"/>
                    </a:lnTo>
                    <a:lnTo>
                      <a:pt x="228" y="37"/>
                    </a:lnTo>
                    <a:lnTo>
                      <a:pt x="222" y="37"/>
                    </a:lnTo>
                    <a:lnTo>
                      <a:pt x="222" y="37"/>
                    </a:lnTo>
                    <a:lnTo>
                      <a:pt x="216" y="37"/>
                    </a:lnTo>
                    <a:lnTo>
                      <a:pt x="197" y="37"/>
                    </a:lnTo>
                    <a:lnTo>
                      <a:pt x="197" y="37"/>
                    </a:lnTo>
                    <a:lnTo>
                      <a:pt x="167" y="31"/>
                    </a:lnTo>
                    <a:lnTo>
                      <a:pt x="167" y="24"/>
                    </a:lnTo>
                    <a:lnTo>
                      <a:pt x="167" y="24"/>
                    </a:lnTo>
                    <a:lnTo>
                      <a:pt x="154" y="18"/>
                    </a:lnTo>
                    <a:lnTo>
                      <a:pt x="129" y="12"/>
                    </a:lnTo>
                    <a:lnTo>
                      <a:pt x="80" y="0"/>
                    </a:lnTo>
                    <a:lnTo>
                      <a:pt x="74" y="0"/>
                    </a:lnTo>
                    <a:lnTo>
                      <a:pt x="74" y="0"/>
                    </a:lnTo>
                    <a:lnTo>
                      <a:pt x="74" y="0"/>
                    </a:lnTo>
                    <a:lnTo>
                      <a:pt x="68" y="0"/>
                    </a:lnTo>
                    <a:lnTo>
                      <a:pt x="68" y="0"/>
                    </a:lnTo>
                    <a:lnTo>
                      <a:pt x="55" y="6"/>
                    </a:lnTo>
                    <a:lnTo>
                      <a:pt x="55" y="6"/>
                    </a:lnTo>
                    <a:lnTo>
                      <a:pt x="55" y="6"/>
                    </a:lnTo>
                    <a:lnTo>
                      <a:pt x="49" y="6"/>
                    </a:lnTo>
                    <a:lnTo>
                      <a:pt x="43" y="6"/>
                    </a:lnTo>
                    <a:lnTo>
                      <a:pt x="37" y="6"/>
                    </a:lnTo>
                    <a:lnTo>
                      <a:pt x="37" y="6"/>
                    </a:lnTo>
                    <a:lnTo>
                      <a:pt x="31" y="6"/>
                    </a:lnTo>
                    <a:lnTo>
                      <a:pt x="31" y="6"/>
                    </a:lnTo>
                    <a:lnTo>
                      <a:pt x="24" y="0"/>
                    </a:lnTo>
                    <a:lnTo>
                      <a:pt x="24" y="0"/>
                    </a:lnTo>
                    <a:lnTo>
                      <a:pt x="24" y="0"/>
                    </a:lnTo>
                    <a:lnTo>
                      <a:pt x="24" y="0"/>
                    </a:lnTo>
                    <a:lnTo>
                      <a:pt x="24" y="0"/>
                    </a:lnTo>
                    <a:lnTo>
                      <a:pt x="12" y="18"/>
                    </a:lnTo>
                    <a:lnTo>
                      <a:pt x="6" y="18"/>
                    </a:lnTo>
                    <a:lnTo>
                      <a:pt x="12" y="31"/>
                    </a:lnTo>
                    <a:lnTo>
                      <a:pt x="12" y="43"/>
                    </a:lnTo>
                    <a:lnTo>
                      <a:pt x="12" y="43"/>
                    </a:lnTo>
                    <a:lnTo>
                      <a:pt x="18" y="55"/>
                    </a:lnTo>
                    <a:lnTo>
                      <a:pt x="18" y="55"/>
                    </a:lnTo>
                    <a:lnTo>
                      <a:pt x="18" y="55"/>
                    </a:lnTo>
                    <a:lnTo>
                      <a:pt x="18" y="55"/>
                    </a:lnTo>
                    <a:lnTo>
                      <a:pt x="18" y="61"/>
                    </a:lnTo>
                    <a:lnTo>
                      <a:pt x="18" y="68"/>
                    </a:lnTo>
                    <a:lnTo>
                      <a:pt x="12" y="80"/>
                    </a:lnTo>
                    <a:lnTo>
                      <a:pt x="12" y="86"/>
                    </a:lnTo>
                    <a:lnTo>
                      <a:pt x="6" y="86"/>
                    </a:lnTo>
                    <a:lnTo>
                      <a:pt x="0" y="111"/>
                    </a:lnTo>
                    <a:lnTo>
                      <a:pt x="6" y="136"/>
                    </a:lnTo>
                    <a:lnTo>
                      <a:pt x="18" y="166"/>
                    </a:lnTo>
                    <a:lnTo>
                      <a:pt x="18" y="265"/>
                    </a:lnTo>
                    <a:lnTo>
                      <a:pt x="18" y="308"/>
                    </a:lnTo>
                    <a:lnTo>
                      <a:pt x="18" y="333"/>
                    </a:lnTo>
                    <a:lnTo>
                      <a:pt x="18" y="395"/>
                    </a:lnTo>
                    <a:lnTo>
                      <a:pt x="18" y="463"/>
                    </a:lnTo>
                    <a:lnTo>
                      <a:pt x="18" y="475"/>
                    </a:lnTo>
                    <a:lnTo>
                      <a:pt x="18" y="654"/>
                    </a:lnTo>
                    <a:lnTo>
                      <a:pt x="18" y="660"/>
                    </a:lnTo>
                    <a:lnTo>
                      <a:pt x="18" y="660"/>
                    </a:lnTo>
                    <a:lnTo>
                      <a:pt x="31" y="660"/>
                    </a:lnTo>
                    <a:lnTo>
                      <a:pt x="99" y="660"/>
                    </a:lnTo>
                    <a:lnTo>
                      <a:pt x="123" y="660"/>
                    </a:lnTo>
                    <a:lnTo>
                      <a:pt x="129" y="660"/>
                    </a:lnTo>
                    <a:lnTo>
                      <a:pt x="216" y="660"/>
                    </a:lnTo>
                    <a:lnTo>
                      <a:pt x="228" y="660"/>
                    </a:lnTo>
                    <a:lnTo>
                      <a:pt x="259" y="660"/>
                    </a:lnTo>
                    <a:lnTo>
                      <a:pt x="265" y="660"/>
                    </a:lnTo>
                    <a:lnTo>
                      <a:pt x="265" y="660"/>
                    </a:lnTo>
                    <a:lnTo>
                      <a:pt x="284" y="660"/>
                    </a:lnTo>
                    <a:lnTo>
                      <a:pt x="296" y="660"/>
                    </a:lnTo>
                    <a:lnTo>
                      <a:pt x="327" y="660"/>
                    </a:lnTo>
                    <a:lnTo>
                      <a:pt x="377" y="660"/>
                    </a:lnTo>
                    <a:lnTo>
                      <a:pt x="389" y="660"/>
                    </a:lnTo>
                    <a:lnTo>
                      <a:pt x="407" y="660"/>
                    </a:lnTo>
                    <a:lnTo>
                      <a:pt x="407" y="660"/>
                    </a:lnTo>
                    <a:lnTo>
                      <a:pt x="414" y="648"/>
                    </a:lnTo>
                    <a:lnTo>
                      <a:pt x="414" y="648"/>
                    </a:lnTo>
                    <a:lnTo>
                      <a:pt x="414" y="648"/>
                    </a:lnTo>
                    <a:lnTo>
                      <a:pt x="414" y="648"/>
                    </a:lnTo>
                    <a:lnTo>
                      <a:pt x="420" y="648"/>
                    </a:lnTo>
                    <a:lnTo>
                      <a:pt x="420" y="648"/>
                    </a:lnTo>
                    <a:lnTo>
                      <a:pt x="420" y="648"/>
                    </a:lnTo>
                    <a:lnTo>
                      <a:pt x="420" y="648"/>
                    </a:lnTo>
                    <a:lnTo>
                      <a:pt x="420" y="654"/>
                    </a:lnTo>
                    <a:lnTo>
                      <a:pt x="420" y="660"/>
                    </a:lnTo>
                    <a:lnTo>
                      <a:pt x="420" y="660"/>
                    </a:lnTo>
                    <a:lnTo>
                      <a:pt x="432" y="660"/>
                    </a:lnTo>
                    <a:lnTo>
                      <a:pt x="444" y="660"/>
                    </a:lnTo>
                    <a:lnTo>
                      <a:pt x="451" y="660"/>
                    </a:lnTo>
                    <a:lnTo>
                      <a:pt x="488" y="660"/>
                    </a:lnTo>
                    <a:lnTo>
                      <a:pt x="512" y="660"/>
                    </a:lnTo>
                    <a:lnTo>
                      <a:pt x="525" y="660"/>
                    </a:lnTo>
                    <a:lnTo>
                      <a:pt x="537" y="672"/>
                    </a:lnTo>
                    <a:lnTo>
                      <a:pt x="550" y="679"/>
                    </a:lnTo>
                    <a:lnTo>
                      <a:pt x="550" y="679"/>
                    </a:lnTo>
                    <a:lnTo>
                      <a:pt x="574" y="679"/>
                    </a:lnTo>
                    <a:lnTo>
                      <a:pt x="580" y="660"/>
                    </a:lnTo>
                    <a:lnTo>
                      <a:pt x="580" y="660"/>
                    </a:lnTo>
                    <a:lnTo>
                      <a:pt x="587" y="648"/>
                    </a:lnTo>
                    <a:lnTo>
                      <a:pt x="611" y="641"/>
                    </a:lnTo>
                    <a:lnTo>
                      <a:pt x="624" y="629"/>
                    </a:lnTo>
                    <a:lnTo>
                      <a:pt x="630" y="617"/>
                    </a:lnTo>
                    <a:lnTo>
                      <a:pt x="636" y="604"/>
                    </a:lnTo>
                    <a:lnTo>
                      <a:pt x="636" y="604"/>
                    </a:lnTo>
                    <a:lnTo>
                      <a:pt x="642" y="604"/>
                    </a:lnTo>
                    <a:lnTo>
                      <a:pt x="648" y="611"/>
                    </a:lnTo>
                    <a:lnTo>
                      <a:pt x="673" y="586"/>
                    </a:lnTo>
                    <a:lnTo>
                      <a:pt x="673" y="586"/>
                    </a:lnTo>
                    <a:lnTo>
                      <a:pt x="673" y="586"/>
                    </a:lnTo>
                    <a:lnTo>
                      <a:pt x="673" y="586"/>
                    </a:lnTo>
                    <a:lnTo>
                      <a:pt x="667" y="580"/>
                    </a:lnTo>
                    <a:lnTo>
                      <a:pt x="667" y="580"/>
                    </a:lnTo>
                    <a:lnTo>
                      <a:pt x="667" y="567"/>
                    </a:lnTo>
                    <a:lnTo>
                      <a:pt x="667" y="567"/>
                    </a:lnTo>
                    <a:lnTo>
                      <a:pt x="667" y="561"/>
                    </a:lnTo>
                    <a:lnTo>
                      <a:pt x="667" y="549"/>
                    </a:lnTo>
                    <a:lnTo>
                      <a:pt x="673" y="530"/>
                    </a:lnTo>
                    <a:lnTo>
                      <a:pt x="673" y="518"/>
                    </a:lnTo>
                    <a:lnTo>
                      <a:pt x="642" y="481"/>
                    </a:lnTo>
                    <a:lnTo>
                      <a:pt x="636" y="469"/>
                    </a:lnTo>
                    <a:lnTo>
                      <a:pt x="605" y="413"/>
                    </a:lnTo>
                    <a:lnTo>
                      <a:pt x="605" y="407"/>
                    </a:lnTo>
                    <a:lnTo>
                      <a:pt x="605" y="407"/>
                    </a:lnTo>
                    <a:lnTo>
                      <a:pt x="599" y="407"/>
                    </a:lnTo>
                    <a:lnTo>
                      <a:pt x="593" y="395"/>
                    </a:lnTo>
                    <a:lnTo>
                      <a:pt x="593" y="395"/>
                    </a:lnTo>
                    <a:lnTo>
                      <a:pt x="574" y="352"/>
                    </a:lnTo>
                    <a:lnTo>
                      <a:pt x="568" y="333"/>
                    </a:lnTo>
                    <a:lnTo>
                      <a:pt x="562" y="308"/>
                    </a:lnTo>
                    <a:lnTo>
                      <a:pt x="562" y="308"/>
                    </a:lnTo>
                    <a:lnTo>
                      <a:pt x="550" y="290"/>
                    </a:lnTo>
                    <a:lnTo>
                      <a:pt x="550" y="290"/>
                    </a:lnTo>
                    <a:lnTo>
                      <a:pt x="550" y="290"/>
                    </a:lnTo>
                    <a:lnTo>
                      <a:pt x="543" y="290"/>
                    </a:lnTo>
                    <a:lnTo>
                      <a:pt x="550" y="271"/>
                    </a:lnTo>
                    <a:lnTo>
                      <a:pt x="500" y="203"/>
                    </a:lnTo>
                    <a:lnTo>
                      <a:pt x="500" y="197"/>
                    </a:lnTo>
                    <a:lnTo>
                      <a:pt x="500" y="197"/>
                    </a:lnTo>
                    <a:lnTo>
                      <a:pt x="494" y="197"/>
                    </a:lnTo>
                    <a:lnTo>
                      <a:pt x="494" y="197"/>
                    </a:lnTo>
                    <a:lnTo>
                      <a:pt x="488" y="185"/>
                    </a:lnTo>
                    <a:lnTo>
                      <a:pt x="488" y="185"/>
                    </a:lnTo>
                    <a:lnTo>
                      <a:pt x="488" y="185"/>
                    </a:lnTo>
                    <a:lnTo>
                      <a:pt x="488" y="179"/>
                    </a:lnTo>
                    <a:lnTo>
                      <a:pt x="488" y="179"/>
                    </a:lnTo>
                    <a:lnTo>
                      <a:pt x="488" y="166"/>
                    </a:lnTo>
                    <a:lnTo>
                      <a:pt x="488" y="160"/>
                    </a:lnTo>
                    <a:lnTo>
                      <a:pt x="488" y="160"/>
                    </a:lnTo>
                    <a:lnTo>
                      <a:pt x="482" y="160"/>
                    </a:lnTo>
                    <a:lnTo>
                      <a:pt x="482" y="154"/>
                    </a:lnTo>
                    <a:lnTo>
                      <a:pt x="475" y="148"/>
                    </a:lnTo>
                    <a:lnTo>
                      <a:pt x="475" y="148"/>
                    </a:lnTo>
                    <a:lnTo>
                      <a:pt x="475" y="148"/>
                    </a:lnTo>
                    <a:lnTo>
                      <a:pt x="469" y="142"/>
                    </a:lnTo>
                    <a:lnTo>
                      <a:pt x="482" y="123"/>
                    </a:lnTo>
                    <a:lnTo>
                      <a:pt x="482" y="117"/>
                    </a:lnTo>
                    <a:lnTo>
                      <a:pt x="482" y="117"/>
                    </a:lnTo>
                    <a:lnTo>
                      <a:pt x="482" y="117"/>
                    </a:lnTo>
                    <a:lnTo>
                      <a:pt x="488" y="117"/>
                    </a:lnTo>
                    <a:lnTo>
                      <a:pt x="488" y="117"/>
                    </a:lnTo>
                    <a:lnTo>
                      <a:pt x="488" y="123"/>
                    </a:lnTo>
                    <a:lnTo>
                      <a:pt x="494" y="136"/>
                    </a:lnTo>
                    <a:lnTo>
                      <a:pt x="494" y="136"/>
                    </a:lnTo>
                    <a:lnTo>
                      <a:pt x="494" y="136"/>
                    </a:lnTo>
                    <a:lnTo>
                      <a:pt x="494" y="136"/>
                    </a:lnTo>
                    <a:lnTo>
                      <a:pt x="494" y="136"/>
                    </a:lnTo>
                    <a:lnTo>
                      <a:pt x="494" y="142"/>
                    </a:lnTo>
                    <a:lnTo>
                      <a:pt x="494" y="142"/>
                    </a:lnTo>
                    <a:lnTo>
                      <a:pt x="494" y="148"/>
                    </a:lnTo>
                    <a:lnTo>
                      <a:pt x="494" y="154"/>
                    </a:lnTo>
                    <a:lnTo>
                      <a:pt x="500" y="166"/>
                    </a:lnTo>
                    <a:lnTo>
                      <a:pt x="506" y="166"/>
                    </a:lnTo>
                    <a:lnTo>
                      <a:pt x="512" y="179"/>
                    </a:lnTo>
                    <a:lnTo>
                      <a:pt x="519" y="185"/>
                    </a:lnTo>
                    <a:lnTo>
                      <a:pt x="525" y="185"/>
                    </a:lnTo>
                    <a:lnTo>
                      <a:pt x="525" y="197"/>
                    </a:lnTo>
                    <a:lnTo>
                      <a:pt x="525" y="203"/>
                    </a:lnTo>
                    <a:lnTo>
                      <a:pt x="525" y="210"/>
                    </a:lnTo>
                    <a:lnTo>
                      <a:pt x="525" y="216"/>
                    </a:lnTo>
                    <a:lnTo>
                      <a:pt x="525" y="216"/>
                    </a:lnTo>
                    <a:lnTo>
                      <a:pt x="537" y="228"/>
                    </a:lnTo>
                    <a:lnTo>
                      <a:pt x="537" y="228"/>
                    </a:lnTo>
                    <a:lnTo>
                      <a:pt x="543" y="234"/>
                    </a:lnTo>
                    <a:lnTo>
                      <a:pt x="543" y="234"/>
                    </a:lnTo>
                    <a:lnTo>
                      <a:pt x="543" y="234"/>
                    </a:lnTo>
                    <a:lnTo>
                      <a:pt x="550" y="240"/>
                    </a:lnTo>
                    <a:lnTo>
                      <a:pt x="556" y="247"/>
                    </a:lnTo>
                    <a:lnTo>
                      <a:pt x="556" y="247"/>
                    </a:lnTo>
                    <a:lnTo>
                      <a:pt x="562" y="253"/>
                    </a:lnTo>
                    <a:lnTo>
                      <a:pt x="562" y="253"/>
                    </a:lnTo>
                    <a:lnTo>
                      <a:pt x="580" y="271"/>
                    </a:lnTo>
                    <a:lnTo>
                      <a:pt x="580" y="271"/>
                    </a:lnTo>
                    <a:lnTo>
                      <a:pt x="580" y="271"/>
                    </a:lnTo>
                    <a:lnTo>
                      <a:pt x="587" y="271"/>
                    </a:lnTo>
                    <a:lnTo>
                      <a:pt x="593" y="271"/>
                    </a:lnTo>
                    <a:lnTo>
                      <a:pt x="599" y="259"/>
                    </a:lnTo>
                    <a:lnTo>
                      <a:pt x="599" y="253"/>
                    </a:lnTo>
                    <a:lnTo>
                      <a:pt x="599" y="253"/>
                    </a:lnTo>
                    <a:lnTo>
                      <a:pt x="599" y="247"/>
                    </a:lnTo>
                    <a:lnTo>
                      <a:pt x="599" y="240"/>
                    </a:lnTo>
                    <a:lnTo>
                      <a:pt x="599" y="240"/>
                    </a:lnTo>
                    <a:lnTo>
                      <a:pt x="599" y="240"/>
                    </a:lnTo>
                    <a:lnTo>
                      <a:pt x="599" y="240"/>
                    </a:lnTo>
                    <a:lnTo>
                      <a:pt x="599" y="234"/>
                    </a:lnTo>
                    <a:lnTo>
                      <a:pt x="599" y="234"/>
                    </a:lnTo>
                    <a:lnTo>
                      <a:pt x="599" y="222"/>
                    </a:lnTo>
                    <a:lnTo>
                      <a:pt x="605" y="216"/>
                    </a:lnTo>
                    <a:lnTo>
                      <a:pt x="611" y="210"/>
                    </a:lnTo>
                    <a:lnTo>
                      <a:pt x="611" y="210"/>
                    </a:lnTo>
                    <a:lnTo>
                      <a:pt x="611" y="203"/>
                    </a:lnTo>
                    <a:lnTo>
                      <a:pt x="611" y="203"/>
                    </a:lnTo>
                    <a:lnTo>
                      <a:pt x="617" y="185"/>
                    </a:lnTo>
                    <a:lnTo>
                      <a:pt x="617" y="185"/>
                    </a:lnTo>
                    <a:lnTo>
                      <a:pt x="617" y="185"/>
                    </a:lnTo>
                    <a:lnTo>
                      <a:pt x="617" y="173"/>
                    </a:lnTo>
                    <a:lnTo>
                      <a:pt x="617" y="166"/>
                    </a:lnTo>
                    <a:lnTo>
                      <a:pt x="624" y="154"/>
                    </a:lnTo>
                    <a:lnTo>
                      <a:pt x="630" y="154"/>
                    </a:lnTo>
                    <a:lnTo>
                      <a:pt x="630" y="148"/>
                    </a:lnTo>
                    <a:lnTo>
                      <a:pt x="630" y="148"/>
                    </a:lnTo>
                    <a:lnTo>
                      <a:pt x="630" y="142"/>
                    </a:lnTo>
                    <a:lnTo>
                      <a:pt x="617" y="111"/>
                    </a:lnTo>
                    <a:lnTo>
                      <a:pt x="611" y="92"/>
                    </a:lnTo>
                    <a:lnTo>
                      <a:pt x="611" y="80"/>
                    </a:lnTo>
                    <a:lnTo>
                      <a:pt x="593" y="43"/>
                    </a:lnTo>
                    <a:lnTo>
                      <a:pt x="593" y="31"/>
                    </a:lnTo>
                    <a:lnTo>
                      <a:pt x="587" y="18"/>
                    </a:lnTo>
                    <a:lnTo>
                      <a:pt x="587" y="24"/>
                    </a:lnTo>
                    <a:lnTo>
                      <a:pt x="580" y="24"/>
                    </a:lnTo>
                    <a:lnTo>
                      <a:pt x="580" y="24"/>
                    </a:lnTo>
                    <a:lnTo>
                      <a:pt x="580" y="31"/>
                    </a:lnTo>
                    <a:lnTo>
                      <a:pt x="574" y="31"/>
                    </a:lnTo>
                    <a:lnTo>
                      <a:pt x="568" y="31"/>
                    </a:lnTo>
                    <a:lnTo>
                      <a:pt x="562" y="31"/>
                    </a:lnTo>
                    <a:lnTo>
                      <a:pt x="556" y="37"/>
                    </a:lnTo>
                    <a:lnTo>
                      <a:pt x="556" y="37"/>
                    </a:lnTo>
                    <a:lnTo>
                      <a:pt x="556" y="37"/>
                    </a:lnTo>
                    <a:lnTo>
                      <a:pt x="550" y="37"/>
                    </a:lnTo>
                    <a:lnTo>
                      <a:pt x="519" y="37"/>
                    </a:lnTo>
                    <a:lnTo>
                      <a:pt x="519" y="31"/>
                    </a:lnTo>
                    <a:lnTo>
                      <a:pt x="519" y="31"/>
                    </a:lnTo>
                    <a:lnTo>
                      <a:pt x="506" y="37"/>
                    </a:lnTo>
                    <a:lnTo>
                      <a:pt x="506" y="37"/>
                    </a:lnTo>
                    <a:lnTo>
                      <a:pt x="506" y="37"/>
                    </a:lnTo>
                    <a:lnTo>
                      <a:pt x="506" y="37"/>
                    </a:lnTo>
                    <a:lnTo>
                      <a:pt x="506" y="37"/>
                    </a:lnTo>
                    <a:lnTo>
                      <a:pt x="506" y="37"/>
                    </a:lnTo>
                    <a:lnTo>
                      <a:pt x="506" y="37"/>
                    </a:lnTo>
                    <a:lnTo>
                      <a:pt x="506" y="37"/>
                    </a:lnTo>
                    <a:lnTo>
                      <a:pt x="500" y="37"/>
                    </a:lnTo>
                    <a:lnTo>
                      <a:pt x="500" y="37"/>
                    </a:lnTo>
                    <a:lnTo>
                      <a:pt x="500" y="43"/>
                    </a:lnTo>
                    <a:lnTo>
                      <a:pt x="494" y="43"/>
                    </a:lnTo>
                    <a:lnTo>
                      <a:pt x="494" y="43"/>
                    </a:lnTo>
                    <a:lnTo>
                      <a:pt x="488" y="37"/>
                    </a:lnTo>
                    <a:lnTo>
                      <a:pt x="482" y="37"/>
                    </a:lnTo>
                    <a:lnTo>
                      <a:pt x="482" y="37"/>
                    </a:lnTo>
                    <a:lnTo>
                      <a:pt x="482" y="37"/>
                    </a:lnTo>
                    <a:lnTo>
                      <a:pt x="482" y="31"/>
                    </a:lnTo>
                    <a:lnTo>
                      <a:pt x="482" y="31"/>
                    </a:lnTo>
                    <a:lnTo>
                      <a:pt x="475" y="31"/>
                    </a:lnTo>
                    <a:lnTo>
                      <a:pt x="469" y="24"/>
                    </a:lnTo>
                    <a:lnTo>
                      <a:pt x="469" y="24"/>
                    </a:lnTo>
                    <a:lnTo>
                      <a:pt x="463" y="24"/>
                    </a:lnTo>
                    <a:lnTo>
                      <a:pt x="469" y="24"/>
                    </a:lnTo>
                    <a:lnTo>
                      <a:pt x="469" y="31"/>
                    </a:lnTo>
                    <a:lnTo>
                      <a:pt x="469" y="31"/>
                    </a:lnTo>
                    <a:lnTo>
                      <a:pt x="469" y="37"/>
                    </a:lnTo>
                    <a:lnTo>
                      <a:pt x="463" y="37"/>
                    </a:lnTo>
                    <a:lnTo>
                      <a:pt x="457" y="37"/>
                    </a:lnTo>
                    <a:lnTo>
                      <a:pt x="457" y="43"/>
                    </a:lnTo>
                    <a:lnTo>
                      <a:pt x="457" y="37"/>
                    </a:lnTo>
                    <a:lnTo>
                      <a:pt x="438" y="24"/>
                    </a:lnTo>
                    <a:lnTo>
                      <a:pt x="438" y="24"/>
                    </a:lnTo>
                    <a:lnTo>
                      <a:pt x="438" y="24"/>
                    </a:lnTo>
                    <a:lnTo>
                      <a:pt x="438" y="18"/>
                    </a:lnTo>
                    <a:lnTo>
                      <a:pt x="438" y="12"/>
                    </a:lnTo>
                    <a:lnTo>
                      <a:pt x="438" y="12"/>
                    </a:lnTo>
                    <a:lnTo>
                      <a:pt x="438" y="12"/>
                    </a:lnTo>
                    <a:lnTo>
                      <a:pt x="438" y="6"/>
                    </a:lnTo>
                    <a:lnTo>
                      <a:pt x="444" y="6"/>
                    </a:lnTo>
                    <a:close/>
                  </a:path>
                </a:pathLst>
              </a:custGeom>
              <a:solidFill>
                <a:srgbClr val="00AD9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0" name="Freeform 166"/>
              <p:cNvSpPr>
                <a:spLocks/>
              </p:cNvSpPr>
              <p:nvPr/>
            </p:nvSpPr>
            <p:spPr bwMode="auto">
              <a:xfrm>
                <a:off x="-77" y="2270"/>
                <a:ext cx="476" cy="531"/>
              </a:xfrm>
              <a:custGeom>
                <a:avLst/>
                <a:gdLst>
                  <a:gd name="T0" fmla="*/ 433 w 476"/>
                  <a:gd name="T1" fmla="*/ 197 h 531"/>
                  <a:gd name="T2" fmla="*/ 426 w 476"/>
                  <a:gd name="T3" fmla="*/ 92 h 531"/>
                  <a:gd name="T4" fmla="*/ 402 w 476"/>
                  <a:gd name="T5" fmla="*/ 68 h 531"/>
                  <a:gd name="T6" fmla="*/ 396 w 476"/>
                  <a:gd name="T7" fmla="*/ 62 h 531"/>
                  <a:gd name="T8" fmla="*/ 365 w 476"/>
                  <a:gd name="T9" fmla="*/ 62 h 531"/>
                  <a:gd name="T10" fmla="*/ 358 w 476"/>
                  <a:gd name="T11" fmla="*/ 62 h 531"/>
                  <a:gd name="T12" fmla="*/ 266 w 476"/>
                  <a:gd name="T13" fmla="*/ 62 h 531"/>
                  <a:gd name="T14" fmla="*/ 247 w 476"/>
                  <a:gd name="T15" fmla="*/ 55 h 531"/>
                  <a:gd name="T16" fmla="*/ 235 w 476"/>
                  <a:gd name="T17" fmla="*/ 49 h 531"/>
                  <a:gd name="T18" fmla="*/ 210 w 476"/>
                  <a:gd name="T19" fmla="*/ 18 h 531"/>
                  <a:gd name="T20" fmla="*/ 204 w 476"/>
                  <a:gd name="T21" fmla="*/ 0 h 531"/>
                  <a:gd name="T22" fmla="*/ 167 w 476"/>
                  <a:gd name="T23" fmla="*/ 31 h 531"/>
                  <a:gd name="T24" fmla="*/ 148 w 476"/>
                  <a:gd name="T25" fmla="*/ 80 h 531"/>
                  <a:gd name="T26" fmla="*/ 142 w 476"/>
                  <a:gd name="T27" fmla="*/ 92 h 531"/>
                  <a:gd name="T28" fmla="*/ 118 w 476"/>
                  <a:gd name="T29" fmla="*/ 142 h 531"/>
                  <a:gd name="T30" fmla="*/ 105 w 476"/>
                  <a:gd name="T31" fmla="*/ 154 h 531"/>
                  <a:gd name="T32" fmla="*/ 68 w 476"/>
                  <a:gd name="T33" fmla="*/ 173 h 531"/>
                  <a:gd name="T34" fmla="*/ 12 w 476"/>
                  <a:gd name="T35" fmla="*/ 204 h 531"/>
                  <a:gd name="T36" fmla="*/ 6 w 476"/>
                  <a:gd name="T37" fmla="*/ 524 h 531"/>
                  <a:gd name="T38" fmla="*/ 99 w 476"/>
                  <a:gd name="T39" fmla="*/ 463 h 531"/>
                  <a:gd name="T40" fmla="*/ 118 w 476"/>
                  <a:gd name="T41" fmla="*/ 463 h 531"/>
                  <a:gd name="T42" fmla="*/ 192 w 476"/>
                  <a:gd name="T43" fmla="*/ 444 h 531"/>
                  <a:gd name="T44" fmla="*/ 204 w 476"/>
                  <a:gd name="T45" fmla="*/ 438 h 531"/>
                  <a:gd name="T46" fmla="*/ 210 w 476"/>
                  <a:gd name="T47" fmla="*/ 432 h 531"/>
                  <a:gd name="T48" fmla="*/ 216 w 476"/>
                  <a:gd name="T49" fmla="*/ 426 h 531"/>
                  <a:gd name="T50" fmla="*/ 223 w 476"/>
                  <a:gd name="T51" fmla="*/ 413 h 531"/>
                  <a:gd name="T52" fmla="*/ 229 w 476"/>
                  <a:gd name="T53" fmla="*/ 407 h 531"/>
                  <a:gd name="T54" fmla="*/ 229 w 476"/>
                  <a:gd name="T55" fmla="*/ 401 h 531"/>
                  <a:gd name="T56" fmla="*/ 253 w 476"/>
                  <a:gd name="T57" fmla="*/ 395 h 531"/>
                  <a:gd name="T58" fmla="*/ 266 w 476"/>
                  <a:gd name="T59" fmla="*/ 389 h 531"/>
                  <a:gd name="T60" fmla="*/ 297 w 476"/>
                  <a:gd name="T61" fmla="*/ 327 h 531"/>
                  <a:gd name="T62" fmla="*/ 303 w 476"/>
                  <a:gd name="T63" fmla="*/ 315 h 531"/>
                  <a:gd name="T64" fmla="*/ 309 w 476"/>
                  <a:gd name="T65" fmla="*/ 315 h 531"/>
                  <a:gd name="T66" fmla="*/ 315 w 476"/>
                  <a:gd name="T67" fmla="*/ 315 h 531"/>
                  <a:gd name="T68" fmla="*/ 321 w 476"/>
                  <a:gd name="T69" fmla="*/ 315 h 531"/>
                  <a:gd name="T70" fmla="*/ 352 w 476"/>
                  <a:gd name="T71" fmla="*/ 302 h 531"/>
                  <a:gd name="T72" fmla="*/ 352 w 476"/>
                  <a:gd name="T73" fmla="*/ 302 h 531"/>
                  <a:gd name="T74" fmla="*/ 352 w 476"/>
                  <a:gd name="T75" fmla="*/ 296 h 531"/>
                  <a:gd name="T76" fmla="*/ 352 w 476"/>
                  <a:gd name="T77" fmla="*/ 290 h 531"/>
                  <a:gd name="T78" fmla="*/ 358 w 476"/>
                  <a:gd name="T79" fmla="*/ 290 h 531"/>
                  <a:gd name="T80" fmla="*/ 396 w 476"/>
                  <a:gd name="T81" fmla="*/ 284 h 531"/>
                  <a:gd name="T82" fmla="*/ 457 w 476"/>
                  <a:gd name="T83" fmla="*/ 290 h 531"/>
                  <a:gd name="T84" fmla="*/ 457 w 476"/>
                  <a:gd name="T85" fmla="*/ 278 h 531"/>
                  <a:gd name="T86" fmla="*/ 464 w 476"/>
                  <a:gd name="T87" fmla="*/ 265 h 531"/>
                  <a:gd name="T88" fmla="*/ 464 w 476"/>
                  <a:gd name="T89" fmla="*/ 265 h 531"/>
                  <a:gd name="T90" fmla="*/ 470 w 476"/>
                  <a:gd name="T91" fmla="*/ 259 h 531"/>
                  <a:gd name="T92" fmla="*/ 476 w 476"/>
                  <a:gd name="T93" fmla="*/ 25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6" h="531">
                    <a:moveTo>
                      <a:pt x="451" y="241"/>
                    </a:moveTo>
                    <a:lnTo>
                      <a:pt x="445" y="222"/>
                    </a:lnTo>
                    <a:lnTo>
                      <a:pt x="433" y="197"/>
                    </a:lnTo>
                    <a:lnTo>
                      <a:pt x="433" y="173"/>
                    </a:lnTo>
                    <a:lnTo>
                      <a:pt x="433" y="142"/>
                    </a:lnTo>
                    <a:lnTo>
                      <a:pt x="426" y="92"/>
                    </a:lnTo>
                    <a:lnTo>
                      <a:pt x="420" y="80"/>
                    </a:lnTo>
                    <a:lnTo>
                      <a:pt x="402" y="68"/>
                    </a:lnTo>
                    <a:lnTo>
                      <a:pt x="402" y="68"/>
                    </a:lnTo>
                    <a:lnTo>
                      <a:pt x="402" y="68"/>
                    </a:lnTo>
                    <a:lnTo>
                      <a:pt x="402" y="62"/>
                    </a:lnTo>
                    <a:lnTo>
                      <a:pt x="396" y="62"/>
                    </a:lnTo>
                    <a:lnTo>
                      <a:pt x="377" y="62"/>
                    </a:lnTo>
                    <a:lnTo>
                      <a:pt x="377" y="62"/>
                    </a:lnTo>
                    <a:lnTo>
                      <a:pt x="365" y="62"/>
                    </a:lnTo>
                    <a:lnTo>
                      <a:pt x="365" y="62"/>
                    </a:lnTo>
                    <a:lnTo>
                      <a:pt x="358" y="62"/>
                    </a:lnTo>
                    <a:lnTo>
                      <a:pt x="358" y="62"/>
                    </a:lnTo>
                    <a:lnTo>
                      <a:pt x="334" y="55"/>
                    </a:lnTo>
                    <a:lnTo>
                      <a:pt x="303" y="55"/>
                    </a:lnTo>
                    <a:lnTo>
                      <a:pt x="266" y="62"/>
                    </a:lnTo>
                    <a:lnTo>
                      <a:pt x="266" y="62"/>
                    </a:lnTo>
                    <a:lnTo>
                      <a:pt x="247" y="55"/>
                    </a:lnTo>
                    <a:lnTo>
                      <a:pt x="247" y="55"/>
                    </a:lnTo>
                    <a:lnTo>
                      <a:pt x="241" y="55"/>
                    </a:lnTo>
                    <a:lnTo>
                      <a:pt x="241" y="55"/>
                    </a:lnTo>
                    <a:lnTo>
                      <a:pt x="235" y="49"/>
                    </a:lnTo>
                    <a:lnTo>
                      <a:pt x="210" y="31"/>
                    </a:lnTo>
                    <a:lnTo>
                      <a:pt x="210" y="18"/>
                    </a:lnTo>
                    <a:lnTo>
                      <a:pt x="210" y="18"/>
                    </a:lnTo>
                    <a:lnTo>
                      <a:pt x="210" y="12"/>
                    </a:lnTo>
                    <a:lnTo>
                      <a:pt x="204" y="6"/>
                    </a:lnTo>
                    <a:lnTo>
                      <a:pt x="204" y="0"/>
                    </a:lnTo>
                    <a:lnTo>
                      <a:pt x="204" y="0"/>
                    </a:lnTo>
                    <a:lnTo>
                      <a:pt x="173" y="12"/>
                    </a:lnTo>
                    <a:lnTo>
                      <a:pt x="167" y="31"/>
                    </a:lnTo>
                    <a:lnTo>
                      <a:pt x="161" y="37"/>
                    </a:lnTo>
                    <a:lnTo>
                      <a:pt x="148" y="80"/>
                    </a:lnTo>
                    <a:lnTo>
                      <a:pt x="148" y="80"/>
                    </a:lnTo>
                    <a:lnTo>
                      <a:pt x="148" y="86"/>
                    </a:lnTo>
                    <a:lnTo>
                      <a:pt x="142" y="86"/>
                    </a:lnTo>
                    <a:lnTo>
                      <a:pt x="142" y="92"/>
                    </a:lnTo>
                    <a:lnTo>
                      <a:pt x="130" y="117"/>
                    </a:lnTo>
                    <a:lnTo>
                      <a:pt x="124" y="129"/>
                    </a:lnTo>
                    <a:lnTo>
                      <a:pt x="118" y="142"/>
                    </a:lnTo>
                    <a:lnTo>
                      <a:pt x="111" y="148"/>
                    </a:lnTo>
                    <a:lnTo>
                      <a:pt x="111" y="148"/>
                    </a:lnTo>
                    <a:lnTo>
                      <a:pt x="105" y="154"/>
                    </a:lnTo>
                    <a:lnTo>
                      <a:pt x="105" y="154"/>
                    </a:lnTo>
                    <a:lnTo>
                      <a:pt x="99" y="160"/>
                    </a:lnTo>
                    <a:lnTo>
                      <a:pt x="68" y="173"/>
                    </a:lnTo>
                    <a:lnTo>
                      <a:pt x="50" y="185"/>
                    </a:lnTo>
                    <a:lnTo>
                      <a:pt x="25" y="197"/>
                    </a:lnTo>
                    <a:lnTo>
                      <a:pt x="12" y="204"/>
                    </a:lnTo>
                    <a:lnTo>
                      <a:pt x="0" y="216"/>
                    </a:lnTo>
                    <a:lnTo>
                      <a:pt x="0" y="531"/>
                    </a:lnTo>
                    <a:lnTo>
                      <a:pt x="6" y="524"/>
                    </a:lnTo>
                    <a:lnTo>
                      <a:pt x="50" y="494"/>
                    </a:lnTo>
                    <a:lnTo>
                      <a:pt x="68" y="481"/>
                    </a:lnTo>
                    <a:lnTo>
                      <a:pt x="99" y="463"/>
                    </a:lnTo>
                    <a:lnTo>
                      <a:pt x="99" y="463"/>
                    </a:lnTo>
                    <a:lnTo>
                      <a:pt x="111" y="463"/>
                    </a:lnTo>
                    <a:lnTo>
                      <a:pt x="118" y="463"/>
                    </a:lnTo>
                    <a:lnTo>
                      <a:pt x="142" y="450"/>
                    </a:lnTo>
                    <a:lnTo>
                      <a:pt x="179" y="444"/>
                    </a:lnTo>
                    <a:lnTo>
                      <a:pt x="192" y="444"/>
                    </a:lnTo>
                    <a:lnTo>
                      <a:pt x="192" y="444"/>
                    </a:lnTo>
                    <a:lnTo>
                      <a:pt x="198" y="444"/>
                    </a:lnTo>
                    <a:lnTo>
                      <a:pt x="204" y="438"/>
                    </a:lnTo>
                    <a:lnTo>
                      <a:pt x="204" y="438"/>
                    </a:lnTo>
                    <a:lnTo>
                      <a:pt x="210" y="438"/>
                    </a:lnTo>
                    <a:lnTo>
                      <a:pt x="210" y="432"/>
                    </a:lnTo>
                    <a:lnTo>
                      <a:pt x="210" y="432"/>
                    </a:lnTo>
                    <a:lnTo>
                      <a:pt x="210" y="432"/>
                    </a:lnTo>
                    <a:lnTo>
                      <a:pt x="216" y="426"/>
                    </a:lnTo>
                    <a:lnTo>
                      <a:pt x="216" y="426"/>
                    </a:lnTo>
                    <a:lnTo>
                      <a:pt x="223" y="420"/>
                    </a:lnTo>
                    <a:lnTo>
                      <a:pt x="223" y="413"/>
                    </a:lnTo>
                    <a:lnTo>
                      <a:pt x="223" y="413"/>
                    </a:lnTo>
                    <a:lnTo>
                      <a:pt x="223" y="413"/>
                    </a:lnTo>
                    <a:lnTo>
                      <a:pt x="229" y="407"/>
                    </a:lnTo>
                    <a:lnTo>
                      <a:pt x="229" y="407"/>
                    </a:lnTo>
                    <a:lnTo>
                      <a:pt x="229" y="401"/>
                    </a:lnTo>
                    <a:lnTo>
                      <a:pt x="229" y="401"/>
                    </a:lnTo>
                    <a:lnTo>
                      <a:pt x="235" y="401"/>
                    </a:lnTo>
                    <a:lnTo>
                      <a:pt x="235" y="401"/>
                    </a:lnTo>
                    <a:lnTo>
                      <a:pt x="253" y="395"/>
                    </a:lnTo>
                    <a:lnTo>
                      <a:pt x="260" y="389"/>
                    </a:lnTo>
                    <a:lnTo>
                      <a:pt x="266" y="389"/>
                    </a:lnTo>
                    <a:lnTo>
                      <a:pt x="266" y="389"/>
                    </a:lnTo>
                    <a:lnTo>
                      <a:pt x="303" y="370"/>
                    </a:lnTo>
                    <a:lnTo>
                      <a:pt x="303" y="352"/>
                    </a:lnTo>
                    <a:lnTo>
                      <a:pt x="297" y="327"/>
                    </a:lnTo>
                    <a:lnTo>
                      <a:pt x="297" y="321"/>
                    </a:lnTo>
                    <a:lnTo>
                      <a:pt x="303" y="315"/>
                    </a:lnTo>
                    <a:lnTo>
                      <a:pt x="303" y="315"/>
                    </a:lnTo>
                    <a:lnTo>
                      <a:pt x="303" y="315"/>
                    </a:lnTo>
                    <a:lnTo>
                      <a:pt x="309" y="315"/>
                    </a:lnTo>
                    <a:lnTo>
                      <a:pt x="309" y="315"/>
                    </a:lnTo>
                    <a:lnTo>
                      <a:pt x="309" y="315"/>
                    </a:lnTo>
                    <a:lnTo>
                      <a:pt x="315" y="315"/>
                    </a:lnTo>
                    <a:lnTo>
                      <a:pt x="315" y="315"/>
                    </a:lnTo>
                    <a:lnTo>
                      <a:pt x="315" y="315"/>
                    </a:lnTo>
                    <a:lnTo>
                      <a:pt x="321" y="315"/>
                    </a:lnTo>
                    <a:lnTo>
                      <a:pt x="321" y="315"/>
                    </a:lnTo>
                    <a:lnTo>
                      <a:pt x="321" y="315"/>
                    </a:lnTo>
                    <a:lnTo>
                      <a:pt x="346" y="308"/>
                    </a:lnTo>
                    <a:lnTo>
                      <a:pt x="352" y="302"/>
                    </a:lnTo>
                    <a:lnTo>
                      <a:pt x="352" y="302"/>
                    </a:lnTo>
                    <a:lnTo>
                      <a:pt x="352" y="302"/>
                    </a:lnTo>
                    <a:lnTo>
                      <a:pt x="352" y="302"/>
                    </a:lnTo>
                    <a:lnTo>
                      <a:pt x="352" y="302"/>
                    </a:lnTo>
                    <a:lnTo>
                      <a:pt x="352" y="302"/>
                    </a:lnTo>
                    <a:lnTo>
                      <a:pt x="352" y="296"/>
                    </a:lnTo>
                    <a:lnTo>
                      <a:pt x="352" y="296"/>
                    </a:lnTo>
                    <a:lnTo>
                      <a:pt x="352" y="290"/>
                    </a:lnTo>
                    <a:lnTo>
                      <a:pt x="352" y="290"/>
                    </a:lnTo>
                    <a:lnTo>
                      <a:pt x="358" y="290"/>
                    </a:lnTo>
                    <a:lnTo>
                      <a:pt x="358" y="290"/>
                    </a:lnTo>
                    <a:lnTo>
                      <a:pt x="358" y="290"/>
                    </a:lnTo>
                    <a:lnTo>
                      <a:pt x="383" y="284"/>
                    </a:lnTo>
                    <a:lnTo>
                      <a:pt x="396" y="284"/>
                    </a:lnTo>
                    <a:lnTo>
                      <a:pt x="396" y="284"/>
                    </a:lnTo>
                    <a:lnTo>
                      <a:pt x="396" y="284"/>
                    </a:lnTo>
                    <a:lnTo>
                      <a:pt x="433" y="284"/>
                    </a:lnTo>
                    <a:lnTo>
                      <a:pt x="457" y="290"/>
                    </a:lnTo>
                    <a:lnTo>
                      <a:pt x="457" y="278"/>
                    </a:lnTo>
                    <a:lnTo>
                      <a:pt x="457" y="278"/>
                    </a:lnTo>
                    <a:lnTo>
                      <a:pt x="457" y="278"/>
                    </a:lnTo>
                    <a:lnTo>
                      <a:pt x="457" y="271"/>
                    </a:lnTo>
                    <a:lnTo>
                      <a:pt x="464" y="265"/>
                    </a:lnTo>
                    <a:lnTo>
                      <a:pt x="464" y="265"/>
                    </a:lnTo>
                    <a:lnTo>
                      <a:pt x="464" y="265"/>
                    </a:lnTo>
                    <a:lnTo>
                      <a:pt x="464" y="265"/>
                    </a:lnTo>
                    <a:lnTo>
                      <a:pt x="464" y="265"/>
                    </a:lnTo>
                    <a:lnTo>
                      <a:pt x="470" y="265"/>
                    </a:lnTo>
                    <a:lnTo>
                      <a:pt x="470" y="259"/>
                    </a:lnTo>
                    <a:lnTo>
                      <a:pt x="470" y="259"/>
                    </a:lnTo>
                    <a:lnTo>
                      <a:pt x="476" y="259"/>
                    </a:lnTo>
                    <a:lnTo>
                      <a:pt x="476" y="259"/>
                    </a:lnTo>
                    <a:lnTo>
                      <a:pt x="476" y="253"/>
                    </a:lnTo>
                    <a:lnTo>
                      <a:pt x="457" y="247"/>
                    </a:lnTo>
                    <a:lnTo>
                      <a:pt x="451" y="241"/>
                    </a:lnTo>
                    <a:close/>
                  </a:path>
                </a:pathLst>
              </a:custGeom>
              <a:solidFill>
                <a:srgbClr val="00AD9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1" name="Freeform 167"/>
              <p:cNvSpPr>
                <a:spLocks/>
              </p:cNvSpPr>
              <p:nvPr/>
            </p:nvSpPr>
            <p:spPr bwMode="auto">
              <a:xfrm>
                <a:off x="924" y="2165"/>
                <a:ext cx="253" cy="525"/>
              </a:xfrm>
              <a:custGeom>
                <a:avLst/>
                <a:gdLst>
                  <a:gd name="T0" fmla="*/ 62 w 253"/>
                  <a:gd name="T1" fmla="*/ 49 h 525"/>
                  <a:gd name="T2" fmla="*/ 49 w 253"/>
                  <a:gd name="T3" fmla="*/ 62 h 525"/>
                  <a:gd name="T4" fmla="*/ 49 w 253"/>
                  <a:gd name="T5" fmla="*/ 154 h 525"/>
                  <a:gd name="T6" fmla="*/ 43 w 253"/>
                  <a:gd name="T7" fmla="*/ 204 h 525"/>
                  <a:gd name="T8" fmla="*/ 31 w 253"/>
                  <a:gd name="T9" fmla="*/ 216 h 525"/>
                  <a:gd name="T10" fmla="*/ 0 w 253"/>
                  <a:gd name="T11" fmla="*/ 241 h 525"/>
                  <a:gd name="T12" fmla="*/ 0 w 253"/>
                  <a:gd name="T13" fmla="*/ 253 h 525"/>
                  <a:gd name="T14" fmla="*/ 12 w 253"/>
                  <a:gd name="T15" fmla="*/ 309 h 525"/>
                  <a:gd name="T16" fmla="*/ 31 w 253"/>
                  <a:gd name="T17" fmla="*/ 315 h 525"/>
                  <a:gd name="T18" fmla="*/ 37 w 253"/>
                  <a:gd name="T19" fmla="*/ 315 h 525"/>
                  <a:gd name="T20" fmla="*/ 49 w 253"/>
                  <a:gd name="T21" fmla="*/ 333 h 525"/>
                  <a:gd name="T22" fmla="*/ 68 w 253"/>
                  <a:gd name="T23" fmla="*/ 370 h 525"/>
                  <a:gd name="T24" fmla="*/ 93 w 253"/>
                  <a:gd name="T25" fmla="*/ 389 h 525"/>
                  <a:gd name="T26" fmla="*/ 99 w 253"/>
                  <a:gd name="T27" fmla="*/ 401 h 525"/>
                  <a:gd name="T28" fmla="*/ 111 w 253"/>
                  <a:gd name="T29" fmla="*/ 463 h 525"/>
                  <a:gd name="T30" fmla="*/ 124 w 253"/>
                  <a:gd name="T31" fmla="*/ 518 h 525"/>
                  <a:gd name="T32" fmla="*/ 148 w 253"/>
                  <a:gd name="T33" fmla="*/ 518 h 525"/>
                  <a:gd name="T34" fmla="*/ 167 w 253"/>
                  <a:gd name="T35" fmla="*/ 487 h 525"/>
                  <a:gd name="T36" fmla="*/ 173 w 253"/>
                  <a:gd name="T37" fmla="*/ 481 h 525"/>
                  <a:gd name="T38" fmla="*/ 167 w 253"/>
                  <a:gd name="T39" fmla="*/ 457 h 525"/>
                  <a:gd name="T40" fmla="*/ 161 w 253"/>
                  <a:gd name="T41" fmla="*/ 432 h 525"/>
                  <a:gd name="T42" fmla="*/ 173 w 253"/>
                  <a:gd name="T43" fmla="*/ 420 h 525"/>
                  <a:gd name="T44" fmla="*/ 222 w 253"/>
                  <a:gd name="T45" fmla="*/ 383 h 525"/>
                  <a:gd name="T46" fmla="*/ 241 w 253"/>
                  <a:gd name="T47" fmla="*/ 370 h 525"/>
                  <a:gd name="T48" fmla="*/ 253 w 253"/>
                  <a:gd name="T49" fmla="*/ 364 h 525"/>
                  <a:gd name="T50" fmla="*/ 253 w 253"/>
                  <a:gd name="T51" fmla="*/ 358 h 525"/>
                  <a:gd name="T52" fmla="*/ 247 w 253"/>
                  <a:gd name="T53" fmla="*/ 358 h 525"/>
                  <a:gd name="T54" fmla="*/ 241 w 253"/>
                  <a:gd name="T55" fmla="*/ 352 h 525"/>
                  <a:gd name="T56" fmla="*/ 247 w 253"/>
                  <a:gd name="T57" fmla="*/ 321 h 525"/>
                  <a:gd name="T58" fmla="*/ 241 w 253"/>
                  <a:gd name="T59" fmla="*/ 309 h 525"/>
                  <a:gd name="T60" fmla="*/ 235 w 253"/>
                  <a:gd name="T61" fmla="*/ 315 h 525"/>
                  <a:gd name="T62" fmla="*/ 222 w 253"/>
                  <a:gd name="T63" fmla="*/ 302 h 525"/>
                  <a:gd name="T64" fmla="*/ 210 w 253"/>
                  <a:gd name="T65" fmla="*/ 284 h 525"/>
                  <a:gd name="T66" fmla="*/ 173 w 253"/>
                  <a:gd name="T67" fmla="*/ 272 h 525"/>
                  <a:gd name="T68" fmla="*/ 161 w 253"/>
                  <a:gd name="T69" fmla="*/ 259 h 525"/>
                  <a:gd name="T70" fmla="*/ 154 w 253"/>
                  <a:gd name="T71" fmla="*/ 253 h 525"/>
                  <a:gd name="T72" fmla="*/ 154 w 253"/>
                  <a:gd name="T73" fmla="*/ 241 h 525"/>
                  <a:gd name="T74" fmla="*/ 154 w 253"/>
                  <a:gd name="T75" fmla="*/ 234 h 525"/>
                  <a:gd name="T76" fmla="*/ 167 w 253"/>
                  <a:gd name="T77" fmla="*/ 222 h 525"/>
                  <a:gd name="T78" fmla="*/ 198 w 253"/>
                  <a:gd name="T79" fmla="*/ 197 h 525"/>
                  <a:gd name="T80" fmla="*/ 216 w 253"/>
                  <a:gd name="T81" fmla="*/ 173 h 525"/>
                  <a:gd name="T82" fmla="*/ 222 w 253"/>
                  <a:gd name="T83" fmla="*/ 154 h 525"/>
                  <a:gd name="T84" fmla="*/ 192 w 253"/>
                  <a:gd name="T85" fmla="*/ 111 h 525"/>
                  <a:gd name="T86" fmla="*/ 185 w 253"/>
                  <a:gd name="T87" fmla="*/ 105 h 525"/>
                  <a:gd name="T88" fmla="*/ 179 w 253"/>
                  <a:gd name="T89" fmla="*/ 93 h 525"/>
                  <a:gd name="T90" fmla="*/ 185 w 253"/>
                  <a:gd name="T91" fmla="*/ 80 h 525"/>
                  <a:gd name="T92" fmla="*/ 185 w 253"/>
                  <a:gd name="T93" fmla="*/ 74 h 525"/>
                  <a:gd name="T94" fmla="*/ 185 w 253"/>
                  <a:gd name="T95" fmla="*/ 74 h 525"/>
                  <a:gd name="T96" fmla="*/ 198 w 253"/>
                  <a:gd name="T97" fmla="*/ 68 h 525"/>
                  <a:gd name="T98" fmla="*/ 222 w 253"/>
                  <a:gd name="T99" fmla="*/ 37 h 525"/>
                  <a:gd name="T100" fmla="*/ 216 w 253"/>
                  <a:gd name="T101" fmla="*/ 18 h 525"/>
                  <a:gd name="T102" fmla="*/ 210 w 253"/>
                  <a:gd name="T103" fmla="*/ 25 h 525"/>
                  <a:gd name="T104" fmla="*/ 198 w 253"/>
                  <a:gd name="T105" fmla="*/ 31 h 525"/>
                  <a:gd name="T106" fmla="*/ 179 w 253"/>
                  <a:gd name="T107" fmla="*/ 43 h 525"/>
                  <a:gd name="T108" fmla="*/ 179 w 253"/>
                  <a:gd name="T109" fmla="*/ 49 h 525"/>
                  <a:gd name="T110" fmla="*/ 167 w 253"/>
                  <a:gd name="T111" fmla="*/ 18 h 525"/>
                  <a:gd name="T112" fmla="*/ 148 w 253"/>
                  <a:gd name="T113" fmla="*/ 0 h 525"/>
                  <a:gd name="T114" fmla="*/ 130 w 253"/>
                  <a:gd name="T115" fmla="*/ 0 h 525"/>
                  <a:gd name="T116" fmla="*/ 93 w 253"/>
                  <a:gd name="T117" fmla="*/ 18 h 525"/>
                  <a:gd name="T118" fmla="*/ 87 w 253"/>
                  <a:gd name="T119" fmla="*/ 25 h 525"/>
                  <a:gd name="T120" fmla="*/ 80 w 253"/>
                  <a:gd name="T121" fmla="*/ 25 h 525"/>
                  <a:gd name="T122" fmla="*/ 74 w 253"/>
                  <a:gd name="T123" fmla="*/ 3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525">
                    <a:moveTo>
                      <a:pt x="74" y="37"/>
                    </a:moveTo>
                    <a:lnTo>
                      <a:pt x="68" y="37"/>
                    </a:lnTo>
                    <a:lnTo>
                      <a:pt x="62" y="49"/>
                    </a:lnTo>
                    <a:lnTo>
                      <a:pt x="56" y="49"/>
                    </a:lnTo>
                    <a:lnTo>
                      <a:pt x="49" y="56"/>
                    </a:lnTo>
                    <a:lnTo>
                      <a:pt x="49" y="62"/>
                    </a:lnTo>
                    <a:lnTo>
                      <a:pt x="49" y="117"/>
                    </a:lnTo>
                    <a:lnTo>
                      <a:pt x="49" y="142"/>
                    </a:lnTo>
                    <a:lnTo>
                      <a:pt x="49" y="154"/>
                    </a:lnTo>
                    <a:lnTo>
                      <a:pt x="49" y="173"/>
                    </a:lnTo>
                    <a:lnTo>
                      <a:pt x="49" y="197"/>
                    </a:lnTo>
                    <a:lnTo>
                      <a:pt x="43" y="204"/>
                    </a:lnTo>
                    <a:lnTo>
                      <a:pt x="37" y="210"/>
                    </a:lnTo>
                    <a:lnTo>
                      <a:pt x="37" y="210"/>
                    </a:lnTo>
                    <a:lnTo>
                      <a:pt x="31" y="216"/>
                    </a:lnTo>
                    <a:lnTo>
                      <a:pt x="25" y="216"/>
                    </a:lnTo>
                    <a:lnTo>
                      <a:pt x="19" y="222"/>
                    </a:lnTo>
                    <a:lnTo>
                      <a:pt x="0" y="241"/>
                    </a:lnTo>
                    <a:lnTo>
                      <a:pt x="0" y="247"/>
                    </a:lnTo>
                    <a:lnTo>
                      <a:pt x="0" y="247"/>
                    </a:lnTo>
                    <a:lnTo>
                      <a:pt x="0" y="253"/>
                    </a:lnTo>
                    <a:lnTo>
                      <a:pt x="0" y="259"/>
                    </a:lnTo>
                    <a:lnTo>
                      <a:pt x="0" y="278"/>
                    </a:lnTo>
                    <a:lnTo>
                      <a:pt x="12" y="309"/>
                    </a:lnTo>
                    <a:lnTo>
                      <a:pt x="12" y="309"/>
                    </a:lnTo>
                    <a:lnTo>
                      <a:pt x="19" y="309"/>
                    </a:lnTo>
                    <a:lnTo>
                      <a:pt x="31" y="315"/>
                    </a:lnTo>
                    <a:lnTo>
                      <a:pt x="31" y="315"/>
                    </a:lnTo>
                    <a:lnTo>
                      <a:pt x="37" y="315"/>
                    </a:lnTo>
                    <a:lnTo>
                      <a:pt x="37" y="315"/>
                    </a:lnTo>
                    <a:lnTo>
                      <a:pt x="43" y="321"/>
                    </a:lnTo>
                    <a:lnTo>
                      <a:pt x="43" y="327"/>
                    </a:lnTo>
                    <a:lnTo>
                      <a:pt x="49" y="333"/>
                    </a:lnTo>
                    <a:lnTo>
                      <a:pt x="49" y="333"/>
                    </a:lnTo>
                    <a:lnTo>
                      <a:pt x="49" y="358"/>
                    </a:lnTo>
                    <a:lnTo>
                      <a:pt x="68" y="370"/>
                    </a:lnTo>
                    <a:lnTo>
                      <a:pt x="74" y="376"/>
                    </a:lnTo>
                    <a:lnTo>
                      <a:pt x="93" y="389"/>
                    </a:lnTo>
                    <a:lnTo>
                      <a:pt x="93" y="389"/>
                    </a:lnTo>
                    <a:lnTo>
                      <a:pt x="99" y="395"/>
                    </a:lnTo>
                    <a:lnTo>
                      <a:pt x="99" y="395"/>
                    </a:lnTo>
                    <a:lnTo>
                      <a:pt x="99" y="401"/>
                    </a:lnTo>
                    <a:lnTo>
                      <a:pt x="99" y="420"/>
                    </a:lnTo>
                    <a:lnTo>
                      <a:pt x="111" y="457"/>
                    </a:lnTo>
                    <a:lnTo>
                      <a:pt x="111" y="463"/>
                    </a:lnTo>
                    <a:lnTo>
                      <a:pt x="111" y="475"/>
                    </a:lnTo>
                    <a:lnTo>
                      <a:pt x="117" y="487"/>
                    </a:lnTo>
                    <a:lnTo>
                      <a:pt x="124" y="518"/>
                    </a:lnTo>
                    <a:lnTo>
                      <a:pt x="124" y="525"/>
                    </a:lnTo>
                    <a:lnTo>
                      <a:pt x="136" y="518"/>
                    </a:lnTo>
                    <a:lnTo>
                      <a:pt x="148" y="518"/>
                    </a:lnTo>
                    <a:lnTo>
                      <a:pt x="148" y="518"/>
                    </a:lnTo>
                    <a:lnTo>
                      <a:pt x="148" y="512"/>
                    </a:lnTo>
                    <a:lnTo>
                      <a:pt x="167" y="487"/>
                    </a:lnTo>
                    <a:lnTo>
                      <a:pt x="167" y="487"/>
                    </a:lnTo>
                    <a:lnTo>
                      <a:pt x="173" y="481"/>
                    </a:lnTo>
                    <a:lnTo>
                      <a:pt x="173" y="481"/>
                    </a:lnTo>
                    <a:lnTo>
                      <a:pt x="173" y="475"/>
                    </a:lnTo>
                    <a:lnTo>
                      <a:pt x="173" y="475"/>
                    </a:lnTo>
                    <a:lnTo>
                      <a:pt x="167" y="457"/>
                    </a:lnTo>
                    <a:lnTo>
                      <a:pt x="167" y="457"/>
                    </a:lnTo>
                    <a:lnTo>
                      <a:pt x="161" y="438"/>
                    </a:lnTo>
                    <a:lnTo>
                      <a:pt x="161" y="432"/>
                    </a:lnTo>
                    <a:lnTo>
                      <a:pt x="161" y="432"/>
                    </a:lnTo>
                    <a:lnTo>
                      <a:pt x="161" y="432"/>
                    </a:lnTo>
                    <a:lnTo>
                      <a:pt x="173" y="420"/>
                    </a:lnTo>
                    <a:lnTo>
                      <a:pt x="173" y="420"/>
                    </a:lnTo>
                    <a:lnTo>
                      <a:pt x="210" y="389"/>
                    </a:lnTo>
                    <a:lnTo>
                      <a:pt x="222" y="383"/>
                    </a:lnTo>
                    <a:lnTo>
                      <a:pt x="229" y="376"/>
                    </a:lnTo>
                    <a:lnTo>
                      <a:pt x="241" y="370"/>
                    </a:lnTo>
                    <a:lnTo>
                      <a:pt x="241" y="370"/>
                    </a:lnTo>
                    <a:lnTo>
                      <a:pt x="241" y="370"/>
                    </a:lnTo>
                    <a:lnTo>
                      <a:pt x="247" y="370"/>
                    </a:lnTo>
                    <a:lnTo>
                      <a:pt x="253" y="364"/>
                    </a:lnTo>
                    <a:lnTo>
                      <a:pt x="253" y="364"/>
                    </a:lnTo>
                    <a:lnTo>
                      <a:pt x="253" y="364"/>
                    </a:lnTo>
                    <a:lnTo>
                      <a:pt x="253" y="358"/>
                    </a:lnTo>
                    <a:lnTo>
                      <a:pt x="253" y="358"/>
                    </a:lnTo>
                    <a:lnTo>
                      <a:pt x="253" y="358"/>
                    </a:lnTo>
                    <a:lnTo>
                      <a:pt x="247" y="358"/>
                    </a:lnTo>
                    <a:lnTo>
                      <a:pt x="247" y="352"/>
                    </a:lnTo>
                    <a:lnTo>
                      <a:pt x="247" y="352"/>
                    </a:lnTo>
                    <a:lnTo>
                      <a:pt x="241" y="352"/>
                    </a:lnTo>
                    <a:lnTo>
                      <a:pt x="241" y="352"/>
                    </a:lnTo>
                    <a:lnTo>
                      <a:pt x="247" y="327"/>
                    </a:lnTo>
                    <a:lnTo>
                      <a:pt x="247" y="321"/>
                    </a:lnTo>
                    <a:lnTo>
                      <a:pt x="247" y="315"/>
                    </a:lnTo>
                    <a:lnTo>
                      <a:pt x="241" y="309"/>
                    </a:lnTo>
                    <a:lnTo>
                      <a:pt x="241" y="309"/>
                    </a:lnTo>
                    <a:lnTo>
                      <a:pt x="241" y="315"/>
                    </a:lnTo>
                    <a:lnTo>
                      <a:pt x="241" y="315"/>
                    </a:lnTo>
                    <a:lnTo>
                      <a:pt x="235" y="315"/>
                    </a:lnTo>
                    <a:lnTo>
                      <a:pt x="229" y="309"/>
                    </a:lnTo>
                    <a:lnTo>
                      <a:pt x="229" y="309"/>
                    </a:lnTo>
                    <a:lnTo>
                      <a:pt x="222" y="302"/>
                    </a:lnTo>
                    <a:lnTo>
                      <a:pt x="222" y="302"/>
                    </a:lnTo>
                    <a:lnTo>
                      <a:pt x="222" y="296"/>
                    </a:lnTo>
                    <a:lnTo>
                      <a:pt x="210" y="284"/>
                    </a:lnTo>
                    <a:lnTo>
                      <a:pt x="198" y="290"/>
                    </a:lnTo>
                    <a:lnTo>
                      <a:pt x="173" y="272"/>
                    </a:lnTo>
                    <a:lnTo>
                      <a:pt x="173" y="272"/>
                    </a:lnTo>
                    <a:lnTo>
                      <a:pt x="173" y="272"/>
                    </a:lnTo>
                    <a:lnTo>
                      <a:pt x="161" y="265"/>
                    </a:lnTo>
                    <a:lnTo>
                      <a:pt x="161" y="259"/>
                    </a:lnTo>
                    <a:lnTo>
                      <a:pt x="161" y="253"/>
                    </a:lnTo>
                    <a:lnTo>
                      <a:pt x="161" y="253"/>
                    </a:lnTo>
                    <a:lnTo>
                      <a:pt x="154" y="253"/>
                    </a:lnTo>
                    <a:lnTo>
                      <a:pt x="154" y="247"/>
                    </a:lnTo>
                    <a:lnTo>
                      <a:pt x="154" y="247"/>
                    </a:lnTo>
                    <a:lnTo>
                      <a:pt x="154" y="241"/>
                    </a:lnTo>
                    <a:lnTo>
                      <a:pt x="154" y="241"/>
                    </a:lnTo>
                    <a:lnTo>
                      <a:pt x="154" y="241"/>
                    </a:lnTo>
                    <a:lnTo>
                      <a:pt x="154" y="234"/>
                    </a:lnTo>
                    <a:lnTo>
                      <a:pt x="154" y="234"/>
                    </a:lnTo>
                    <a:lnTo>
                      <a:pt x="161" y="228"/>
                    </a:lnTo>
                    <a:lnTo>
                      <a:pt x="167" y="222"/>
                    </a:lnTo>
                    <a:lnTo>
                      <a:pt x="185" y="210"/>
                    </a:lnTo>
                    <a:lnTo>
                      <a:pt x="192" y="204"/>
                    </a:lnTo>
                    <a:lnTo>
                      <a:pt x="198" y="197"/>
                    </a:lnTo>
                    <a:lnTo>
                      <a:pt x="204" y="191"/>
                    </a:lnTo>
                    <a:lnTo>
                      <a:pt x="210" y="185"/>
                    </a:lnTo>
                    <a:lnTo>
                      <a:pt x="216" y="173"/>
                    </a:lnTo>
                    <a:lnTo>
                      <a:pt x="222" y="160"/>
                    </a:lnTo>
                    <a:lnTo>
                      <a:pt x="222" y="160"/>
                    </a:lnTo>
                    <a:lnTo>
                      <a:pt x="222" y="154"/>
                    </a:lnTo>
                    <a:lnTo>
                      <a:pt x="204" y="123"/>
                    </a:lnTo>
                    <a:lnTo>
                      <a:pt x="198" y="117"/>
                    </a:lnTo>
                    <a:lnTo>
                      <a:pt x="192" y="111"/>
                    </a:lnTo>
                    <a:lnTo>
                      <a:pt x="192" y="111"/>
                    </a:lnTo>
                    <a:lnTo>
                      <a:pt x="185" y="105"/>
                    </a:lnTo>
                    <a:lnTo>
                      <a:pt x="185" y="105"/>
                    </a:lnTo>
                    <a:lnTo>
                      <a:pt x="185" y="99"/>
                    </a:lnTo>
                    <a:lnTo>
                      <a:pt x="179" y="93"/>
                    </a:lnTo>
                    <a:lnTo>
                      <a:pt x="179" y="93"/>
                    </a:lnTo>
                    <a:lnTo>
                      <a:pt x="179" y="86"/>
                    </a:lnTo>
                    <a:lnTo>
                      <a:pt x="179" y="86"/>
                    </a:lnTo>
                    <a:lnTo>
                      <a:pt x="185" y="80"/>
                    </a:lnTo>
                    <a:lnTo>
                      <a:pt x="185" y="80"/>
                    </a:lnTo>
                    <a:lnTo>
                      <a:pt x="185" y="74"/>
                    </a:lnTo>
                    <a:lnTo>
                      <a:pt x="185" y="74"/>
                    </a:lnTo>
                    <a:lnTo>
                      <a:pt x="185" y="74"/>
                    </a:lnTo>
                    <a:lnTo>
                      <a:pt x="185" y="74"/>
                    </a:lnTo>
                    <a:lnTo>
                      <a:pt x="185" y="74"/>
                    </a:lnTo>
                    <a:lnTo>
                      <a:pt x="192" y="74"/>
                    </a:lnTo>
                    <a:lnTo>
                      <a:pt x="198" y="68"/>
                    </a:lnTo>
                    <a:lnTo>
                      <a:pt x="198" y="68"/>
                    </a:lnTo>
                    <a:lnTo>
                      <a:pt x="204" y="62"/>
                    </a:lnTo>
                    <a:lnTo>
                      <a:pt x="222" y="37"/>
                    </a:lnTo>
                    <a:lnTo>
                      <a:pt x="222" y="37"/>
                    </a:lnTo>
                    <a:lnTo>
                      <a:pt x="222" y="31"/>
                    </a:lnTo>
                    <a:lnTo>
                      <a:pt x="222" y="18"/>
                    </a:lnTo>
                    <a:lnTo>
                      <a:pt x="216" y="18"/>
                    </a:lnTo>
                    <a:lnTo>
                      <a:pt x="210" y="25"/>
                    </a:lnTo>
                    <a:lnTo>
                      <a:pt x="210" y="25"/>
                    </a:lnTo>
                    <a:lnTo>
                      <a:pt x="210" y="25"/>
                    </a:lnTo>
                    <a:lnTo>
                      <a:pt x="204" y="31"/>
                    </a:lnTo>
                    <a:lnTo>
                      <a:pt x="198" y="31"/>
                    </a:lnTo>
                    <a:lnTo>
                      <a:pt x="198" y="31"/>
                    </a:lnTo>
                    <a:lnTo>
                      <a:pt x="185" y="43"/>
                    </a:lnTo>
                    <a:lnTo>
                      <a:pt x="185" y="43"/>
                    </a:lnTo>
                    <a:lnTo>
                      <a:pt x="179" y="43"/>
                    </a:lnTo>
                    <a:lnTo>
                      <a:pt x="179" y="49"/>
                    </a:lnTo>
                    <a:lnTo>
                      <a:pt x="179" y="49"/>
                    </a:lnTo>
                    <a:lnTo>
                      <a:pt x="179" y="49"/>
                    </a:lnTo>
                    <a:lnTo>
                      <a:pt x="173" y="43"/>
                    </a:lnTo>
                    <a:lnTo>
                      <a:pt x="173" y="43"/>
                    </a:lnTo>
                    <a:lnTo>
                      <a:pt x="167" y="18"/>
                    </a:lnTo>
                    <a:lnTo>
                      <a:pt x="167" y="18"/>
                    </a:lnTo>
                    <a:lnTo>
                      <a:pt x="173" y="12"/>
                    </a:lnTo>
                    <a:lnTo>
                      <a:pt x="148" y="0"/>
                    </a:lnTo>
                    <a:lnTo>
                      <a:pt x="136" y="0"/>
                    </a:lnTo>
                    <a:lnTo>
                      <a:pt x="136" y="0"/>
                    </a:lnTo>
                    <a:lnTo>
                      <a:pt x="130" y="0"/>
                    </a:lnTo>
                    <a:lnTo>
                      <a:pt x="105" y="6"/>
                    </a:lnTo>
                    <a:lnTo>
                      <a:pt x="93" y="12"/>
                    </a:lnTo>
                    <a:lnTo>
                      <a:pt x="93" y="18"/>
                    </a:lnTo>
                    <a:lnTo>
                      <a:pt x="93" y="18"/>
                    </a:lnTo>
                    <a:lnTo>
                      <a:pt x="87" y="18"/>
                    </a:lnTo>
                    <a:lnTo>
                      <a:pt x="87" y="25"/>
                    </a:lnTo>
                    <a:lnTo>
                      <a:pt x="87" y="25"/>
                    </a:lnTo>
                    <a:lnTo>
                      <a:pt x="80" y="25"/>
                    </a:lnTo>
                    <a:lnTo>
                      <a:pt x="80" y="25"/>
                    </a:lnTo>
                    <a:lnTo>
                      <a:pt x="80" y="25"/>
                    </a:lnTo>
                    <a:lnTo>
                      <a:pt x="68" y="31"/>
                    </a:lnTo>
                    <a:lnTo>
                      <a:pt x="74" y="37"/>
                    </a:lnTo>
                    <a:lnTo>
                      <a:pt x="74" y="37"/>
                    </a:lnTo>
                    <a:close/>
                  </a:path>
                </a:pathLst>
              </a:custGeom>
              <a:solidFill>
                <a:srgbClr val="00AD9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2" name="Freeform 168"/>
              <p:cNvSpPr>
                <a:spLocks/>
              </p:cNvSpPr>
              <p:nvPr/>
            </p:nvSpPr>
            <p:spPr bwMode="auto">
              <a:xfrm>
                <a:off x="1122" y="2424"/>
                <a:ext cx="24" cy="19"/>
              </a:xfrm>
              <a:custGeom>
                <a:avLst/>
                <a:gdLst>
                  <a:gd name="T0" fmla="*/ 18 w 24"/>
                  <a:gd name="T1" fmla="*/ 6 h 19"/>
                  <a:gd name="T2" fmla="*/ 12 w 24"/>
                  <a:gd name="T3" fmla="*/ 0 h 19"/>
                  <a:gd name="T4" fmla="*/ 6 w 24"/>
                  <a:gd name="T5" fmla="*/ 0 h 19"/>
                  <a:gd name="T6" fmla="*/ 6 w 24"/>
                  <a:gd name="T7" fmla="*/ 0 h 19"/>
                  <a:gd name="T8" fmla="*/ 0 w 24"/>
                  <a:gd name="T9" fmla="*/ 0 h 19"/>
                  <a:gd name="T10" fmla="*/ 0 w 24"/>
                  <a:gd name="T11" fmla="*/ 0 h 19"/>
                  <a:gd name="T12" fmla="*/ 0 w 24"/>
                  <a:gd name="T13" fmla="*/ 13 h 19"/>
                  <a:gd name="T14" fmla="*/ 0 w 24"/>
                  <a:gd name="T15" fmla="*/ 13 h 19"/>
                  <a:gd name="T16" fmla="*/ 0 w 24"/>
                  <a:gd name="T17" fmla="*/ 13 h 19"/>
                  <a:gd name="T18" fmla="*/ 0 w 24"/>
                  <a:gd name="T19" fmla="*/ 13 h 19"/>
                  <a:gd name="T20" fmla="*/ 12 w 24"/>
                  <a:gd name="T21" fmla="*/ 19 h 19"/>
                  <a:gd name="T22" fmla="*/ 18 w 24"/>
                  <a:gd name="T23" fmla="*/ 6 h 19"/>
                  <a:gd name="T24" fmla="*/ 24 w 24"/>
                  <a:gd name="T25" fmla="*/ 6 h 19"/>
                  <a:gd name="T26" fmla="*/ 18 w 24"/>
                  <a:gd name="T27" fmla="*/ 6 h 19"/>
                  <a:gd name="T28" fmla="*/ 18 w 24"/>
                  <a:gd name="T2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9">
                    <a:moveTo>
                      <a:pt x="18" y="6"/>
                    </a:moveTo>
                    <a:lnTo>
                      <a:pt x="12" y="0"/>
                    </a:lnTo>
                    <a:lnTo>
                      <a:pt x="6" y="0"/>
                    </a:lnTo>
                    <a:lnTo>
                      <a:pt x="6" y="0"/>
                    </a:lnTo>
                    <a:lnTo>
                      <a:pt x="0" y="0"/>
                    </a:lnTo>
                    <a:lnTo>
                      <a:pt x="0" y="0"/>
                    </a:lnTo>
                    <a:lnTo>
                      <a:pt x="0" y="13"/>
                    </a:lnTo>
                    <a:lnTo>
                      <a:pt x="0" y="13"/>
                    </a:lnTo>
                    <a:lnTo>
                      <a:pt x="0" y="13"/>
                    </a:lnTo>
                    <a:lnTo>
                      <a:pt x="0" y="13"/>
                    </a:lnTo>
                    <a:lnTo>
                      <a:pt x="12" y="19"/>
                    </a:lnTo>
                    <a:lnTo>
                      <a:pt x="18" y="6"/>
                    </a:lnTo>
                    <a:lnTo>
                      <a:pt x="24" y="6"/>
                    </a:lnTo>
                    <a:lnTo>
                      <a:pt x="18" y="6"/>
                    </a:lnTo>
                    <a:lnTo>
                      <a:pt x="18" y="6"/>
                    </a:lnTo>
                    <a:close/>
                  </a:path>
                </a:pathLst>
              </a:custGeom>
              <a:solidFill>
                <a:srgbClr val="00AD9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3" name="Freeform 169"/>
              <p:cNvSpPr>
                <a:spLocks/>
              </p:cNvSpPr>
              <p:nvPr/>
            </p:nvSpPr>
            <p:spPr bwMode="auto">
              <a:xfrm>
                <a:off x="2048" y="1937"/>
                <a:ext cx="19" cy="12"/>
              </a:xfrm>
              <a:custGeom>
                <a:avLst/>
                <a:gdLst>
                  <a:gd name="T0" fmla="*/ 19 w 19"/>
                  <a:gd name="T1" fmla="*/ 0 h 12"/>
                  <a:gd name="T2" fmla="*/ 13 w 19"/>
                  <a:gd name="T3" fmla="*/ 0 h 12"/>
                  <a:gd name="T4" fmla="*/ 7 w 19"/>
                  <a:gd name="T5" fmla="*/ 0 h 12"/>
                  <a:gd name="T6" fmla="*/ 0 w 19"/>
                  <a:gd name="T7" fmla="*/ 6 h 12"/>
                  <a:gd name="T8" fmla="*/ 0 w 19"/>
                  <a:gd name="T9" fmla="*/ 6 h 12"/>
                  <a:gd name="T10" fmla="*/ 0 w 19"/>
                  <a:gd name="T11" fmla="*/ 6 h 12"/>
                  <a:gd name="T12" fmla="*/ 0 w 19"/>
                  <a:gd name="T13" fmla="*/ 12 h 12"/>
                  <a:gd name="T14" fmla="*/ 7 w 19"/>
                  <a:gd name="T15" fmla="*/ 12 h 12"/>
                  <a:gd name="T16" fmla="*/ 13 w 19"/>
                  <a:gd name="T17" fmla="*/ 12 h 12"/>
                  <a:gd name="T18" fmla="*/ 19 w 19"/>
                  <a:gd name="T19" fmla="*/ 6 h 12"/>
                  <a:gd name="T20" fmla="*/ 19 w 19"/>
                  <a:gd name="T21" fmla="*/ 6 h 12"/>
                  <a:gd name="T22" fmla="*/ 19 w 19"/>
                  <a:gd name="T23" fmla="*/ 6 h 12"/>
                  <a:gd name="T24" fmla="*/ 19 w 19"/>
                  <a:gd name="T25" fmla="*/ 6 h 12"/>
                  <a:gd name="T26" fmla="*/ 19 w 19"/>
                  <a:gd name="T27" fmla="*/ 6 h 12"/>
                  <a:gd name="T28" fmla="*/ 19 w 19"/>
                  <a:gd name="T29" fmla="*/ 6 h 12"/>
                  <a:gd name="T30" fmla="*/ 19 w 19"/>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2">
                    <a:moveTo>
                      <a:pt x="19" y="0"/>
                    </a:moveTo>
                    <a:lnTo>
                      <a:pt x="13" y="0"/>
                    </a:lnTo>
                    <a:lnTo>
                      <a:pt x="7" y="0"/>
                    </a:lnTo>
                    <a:lnTo>
                      <a:pt x="0" y="6"/>
                    </a:lnTo>
                    <a:lnTo>
                      <a:pt x="0" y="6"/>
                    </a:lnTo>
                    <a:lnTo>
                      <a:pt x="0" y="6"/>
                    </a:lnTo>
                    <a:lnTo>
                      <a:pt x="0" y="12"/>
                    </a:lnTo>
                    <a:lnTo>
                      <a:pt x="7" y="12"/>
                    </a:lnTo>
                    <a:lnTo>
                      <a:pt x="13" y="12"/>
                    </a:lnTo>
                    <a:lnTo>
                      <a:pt x="19" y="6"/>
                    </a:lnTo>
                    <a:lnTo>
                      <a:pt x="19" y="6"/>
                    </a:lnTo>
                    <a:lnTo>
                      <a:pt x="19" y="6"/>
                    </a:lnTo>
                    <a:lnTo>
                      <a:pt x="19" y="6"/>
                    </a:lnTo>
                    <a:lnTo>
                      <a:pt x="19" y="6"/>
                    </a:lnTo>
                    <a:lnTo>
                      <a:pt x="19" y="6"/>
                    </a:lnTo>
                    <a:lnTo>
                      <a:pt x="19"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4" name="Freeform 170"/>
              <p:cNvSpPr>
                <a:spLocks/>
              </p:cNvSpPr>
              <p:nvPr/>
            </p:nvSpPr>
            <p:spPr bwMode="auto">
              <a:xfrm>
                <a:off x="2067" y="1782"/>
                <a:ext cx="191" cy="167"/>
              </a:xfrm>
              <a:custGeom>
                <a:avLst/>
                <a:gdLst>
                  <a:gd name="T0" fmla="*/ 191 w 191"/>
                  <a:gd name="T1" fmla="*/ 74 h 167"/>
                  <a:gd name="T2" fmla="*/ 191 w 191"/>
                  <a:gd name="T3" fmla="*/ 68 h 167"/>
                  <a:gd name="T4" fmla="*/ 185 w 191"/>
                  <a:gd name="T5" fmla="*/ 68 h 167"/>
                  <a:gd name="T6" fmla="*/ 179 w 191"/>
                  <a:gd name="T7" fmla="*/ 68 h 167"/>
                  <a:gd name="T8" fmla="*/ 173 w 191"/>
                  <a:gd name="T9" fmla="*/ 68 h 167"/>
                  <a:gd name="T10" fmla="*/ 142 w 191"/>
                  <a:gd name="T11" fmla="*/ 50 h 167"/>
                  <a:gd name="T12" fmla="*/ 136 w 191"/>
                  <a:gd name="T13" fmla="*/ 50 h 167"/>
                  <a:gd name="T14" fmla="*/ 136 w 191"/>
                  <a:gd name="T15" fmla="*/ 44 h 167"/>
                  <a:gd name="T16" fmla="*/ 130 w 191"/>
                  <a:gd name="T17" fmla="*/ 37 h 167"/>
                  <a:gd name="T18" fmla="*/ 124 w 191"/>
                  <a:gd name="T19" fmla="*/ 25 h 167"/>
                  <a:gd name="T20" fmla="*/ 124 w 191"/>
                  <a:gd name="T21" fmla="*/ 19 h 167"/>
                  <a:gd name="T22" fmla="*/ 111 w 191"/>
                  <a:gd name="T23" fmla="*/ 7 h 167"/>
                  <a:gd name="T24" fmla="*/ 74 w 191"/>
                  <a:gd name="T25" fmla="*/ 0 h 167"/>
                  <a:gd name="T26" fmla="*/ 62 w 191"/>
                  <a:gd name="T27" fmla="*/ 0 h 167"/>
                  <a:gd name="T28" fmla="*/ 19 w 191"/>
                  <a:gd name="T29" fmla="*/ 25 h 167"/>
                  <a:gd name="T30" fmla="*/ 19 w 191"/>
                  <a:gd name="T31" fmla="*/ 31 h 167"/>
                  <a:gd name="T32" fmla="*/ 25 w 191"/>
                  <a:gd name="T33" fmla="*/ 31 h 167"/>
                  <a:gd name="T34" fmla="*/ 37 w 191"/>
                  <a:gd name="T35" fmla="*/ 44 h 167"/>
                  <a:gd name="T36" fmla="*/ 37 w 191"/>
                  <a:gd name="T37" fmla="*/ 56 h 167"/>
                  <a:gd name="T38" fmla="*/ 37 w 191"/>
                  <a:gd name="T39" fmla="*/ 62 h 167"/>
                  <a:gd name="T40" fmla="*/ 6 w 191"/>
                  <a:gd name="T41" fmla="*/ 111 h 167"/>
                  <a:gd name="T42" fmla="*/ 6 w 191"/>
                  <a:gd name="T43" fmla="*/ 111 h 167"/>
                  <a:gd name="T44" fmla="*/ 0 w 191"/>
                  <a:gd name="T45" fmla="*/ 111 h 167"/>
                  <a:gd name="T46" fmla="*/ 0 w 191"/>
                  <a:gd name="T47" fmla="*/ 111 h 167"/>
                  <a:gd name="T48" fmla="*/ 6 w 191"/>
                  <a:gd name="T49" fmla="*/ 124 h 167"/>
                  <a:gd name="T50" fmla="*/ 6 w 191"/>
                  <a:gd name="T51" fmla="*/ 124 h 167"/>
                  <a:gd name="T52" fmla="*/ 19 w 191"/>
                  <a:gd name="T53" fmla="*/ 124 h 167"/>
                  <a:gd name="T54" fmla="*/ 49 w 191"/>
                  <a:gd name="T55" fmla="*/ 118 h 167"/>
                  <a:gd name="T56" fmla="*/ 49 w 191"/>
                  <a:gd name="T57" fmla="*/ 118 h 167"/>
                  <a:gd name="T58" fmla="*/ 49 w 191"/>
                  <a:gd name="T59" fmla="*/ 124 h 167"/>
                  <a:gd name="T60" fmla="*/ 49 w 191"/>
                  <a:gd name="T61" fmla="*/ 124 h 167"/>
                  <a:gd name="T62" fmla="*/ 43 w 191"/>
                  <a:gd name="T63" fmla="*/ 130 h 167"/>
                  <a:gd name="T64" fmla="*/ 37 w 191"/>
                  <a:gd name="T65" fmla="*/ 130 h 167"/>
                  <a:gd name="T66" fmla="*/ 25 w 191"/>
                  <a:gd name="T67" fmla="*/ 136 h 167"/>
                  <a:gd name="T68" fmla="*/ 12 w 191"/>
                  <a:gd name="T69" fmla="*/ 148 h 167"/>
                  <a:gd name="T70" fmla="*/ 6 w 191"/>
                  <a:gd name="T71" fmla="*/ 167 h 167"/>
                  <a:gd name="T72" fmla="*/ 12 w 191"/>
                  <a:gd name="T73" fmla="*/ 167 h 167"/>
                  <a:gd name="T74" fmla="*/ 19 w 191"/>
                  <a:gd name="T75" fmla="*/ 161 h 167"/>
                  <a:gd name="T76" fmla="*/ 25 w 191"/>
                  <a:gd name="T77" fmla="*/ 155 h 167"/>
                  <a:gd name="T78" fmla="*/ 43 w 191"/>
                  <a:gd name="T79" fmla="*/ 136 h 167"/>
                  <a:gd name="T80" fmla="*/ 56 w 191"/>
                  <a:gd name="T81" fmla="*/ 130 h 167"/>
                  <a:gd name="T82" fmla="*/ 74 w 191"/>
                  <a:gd name="T83" fmla="*/ 124 h 167"/>
                  <a:gd name="T84" fmla="*/ 87 w 191"/>
                  <a:gd name="T85" fmla="*/ 105 h 167"/>
                  <a:gd name="T86" fmla="*/ 87 w 191"/>
                  <a:gd name="T87" fmla="*/ 99 h 167"/>
                  <a:gd name="T88" fmla="*/ 93 w 191"/>
                  <a:gd name="T89" fmla="*/ 93 h 167"/>
                  <a:gd name="T90" fmla="*/ 93 w 191"/>
                  <a:gd name="T91" fmla="*/ 93 h 167"/>
                  <a:gd name="T92" fmla="*/ 136 w 191"/>
                  <a:gd name="T93" fmla="*/ 87 h 167"/>
                  <a:gd name="T94" fmla="*/ 136 w 191"/>
                  <a:gd name="T95" fmla="*/ 87 h 167"/>
                  <a:gd name="T96" fmla="*/ 148 w 191"/>
                  <a:gd name="T97" fmla="*/ 87 h 167"/>
                  <a:gd name="T98" fmla="*/ 148 w 191"/>
                  <a:gd name="T99" fmla="*/ 87 h 167"/>
                  <a:gd name="T100" fmla="*/ 154 w 191"/>
                  <a:gd name="T101" fmla="*/ 93 h 167"/>
                  <a:gd name="T102" fmla="*/ 154 w 191"/>
                  <a:gd name="T103" fmla="*/ 93 h 167"/>
                  <a:gd name="T104" fmla="*/ 161 w 191"/>
                  <a:gd name="T105" fmla="*/ 93 h 167"/>
                  <a:gd name="T106" fmla="*/ 173 w 191"/>
                  <a:gd name="T107" fmla="*/ 93 h 167"/>
                  <a:gd name="T108" fmla="*/ 179 w 191"/>
                  <a:gd name="T109" fmla="*/ 93 h 167"/>
                  <a:gd name="T110" fmla="*/ 185 w 191"/>
                  <a:gd name="T111" fmla="*/ 8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1" h="167">
                    <a:moveTo>
                      <a:pt x="185" y="81"/>
                    </a:moveTo>
                    <a:lnTo>
                      <a:pt x="191" y="74"/>
                    </a:lnTo>
                    <a:lnTo>
                      <a:pt x="191" y="74"/>
                    </a:lnTo>
                    <a:lnTo>
                      <a:pt x="191" y="68"/>
                    </a:lnTo>
                    <a:lnTo>
                      <a:pt x="191" y="68"/>
                    </a:lnTo>
                    <a:lnTo>
                      <a:pt x="185" y="68"/>
                    </a:lnTo>
                    <a:lnTo>
                      <a:pt x="185" y="68"/>
                    </a:lnTo>
                    <a:lnTo>
                      <a:pt x="179" y="68"/>
                    </a:lnTo>
                    <a:lnTo>
                      <a:pt x="173" y="68"/>
                    </a:lnTo>
                    <a:lnTo>
                      <a:pt x="173" y="68"/>
                    </a:lnTo>
                    <a:lnTo>
                      <a:pt x="154" y="56"/>
                    </a:lnTo>
                    <a:lnTo>
                      <a:pt x="142" y="50"/>
                    </a:lnTo>
                    <a:lnTo>
                      <a:pt x="136" y="50"/>
                    </a:lnTo>
                    <a:lnTo>
                      <a:pt x="136" y="50"/>
                    </a:lnTo>
                    <a:lnTo>
                      <a:pt x="136" y="50"/>
                    </a:lnTo>
                    <a:lnTo>
                      <a:pt x="136" y="44"/>
                    </a:lnTo>
                    <a:lnTo>
                      <a:pt x="130" y="44"/>
                    </a:lnTo>
                    <a:lnTo>
                      <a:pt x="130" y="37"/>
                    </a:lnTo>
                    <a:lnTo>
                      <a:pt x="130" y="37"/>
                    </a:lnTo>
                    <a:lnTo>
                      <a:pt x="124" y="25"/>
                    </a:lnTo>
                    <a:lnTo>
                      <a:pt x="124" y="25"/>
                    </a:lnTo>
                    <a:lnTo>
                      <a:pt x="124" y="19"/>
                    </a:lnTo>
                    <a:lnTo>
                      <a:pt x="124" y="13"/>
                    </a:lnTo>
                    <a:lnTo>
                      <a:pt x="111" y="7"/>
                    </a:lnTo>
                    <a:lnTo>
                      <a:pt x="80" y="0"/>
                    </a:lnTo>
                    <a:lnTo>
                      <a:pt x="74" y="0"/>
                    </a:lnTo>
                    <a:lnTo>
                      <a:pt x="62" y="0"/>
                    </a:lnTo>
                    <a:lnTo>
                      <a:pt x="62" y="0"/>
                    </a:lnTo>
                    <a:lnTo>
                      <a:pt x="25" y="25"/>
                    </a:lnTo>
                    <a:lnTo>
                      <a:pt x="19" y="25"/>
                    </a:lnTo>
                    <a:lnTo>
                      <a:pt x="19" y="31"/>
                    </a:lnTo>
                    <a:lnTo>
                      <a:pt x="19" y="31"/>
                    </a:lnTo>
                    <a:lnTo>
                      <a:pt x="19" y="31"/>
                    </a:lnTo>
                    <a:lnTo>
                      <a:pt x="25" y="31"/>
                    </a:lnTo>
                    <a:lnTo>
                      <a:pt x="31" y="37"/>
                    </a:lnTo>
                    <a:lnTo>
                      <a:pt x="37" y="44"/>
                    </a:lnTo>
                    <a:lnTo>
                      <a:pt x="37" y="44"/>
                    </a:lnTo>
                    <a:lnTo>
                      <a:pt x="37" y="56"/>
                    </a:lnTo>
                    <a:lnTo>
                      <a:pt x="37" y="62"/>
                    </a:lnTo>
                    <a:lnTo>
                      <a:pt x="37" y="62"/>
                    </a:lnTo>
                    <a:lnTo>
                      <a:pt x="25" y="93"/>
                    </a:lnTo>
                    <a:lnTo>
                      <a:pt x="6" y="111"/>
                    </a:lnTo>
                    <a:lnTo>
                      <a:pt x="6" y="111"/>
                    </a:lnTo>
                    <a:lnTo>
                      <a:pt x="6" y="111"/>
                    </a:lnTo>
                    <a:lnTo>
                      <a:pt x="6" y="111"/>
                    </a:lnTo>
                    <a:lnTo>
                      <a:pt x="0" y="111"/>
                    </a:lnTo>
                    <a:lnTo>
                      <a:pt x="0" y="111"/>
                    </a:lnTo>
                    <a:lnTo>
                      <a:pt x="0" y="111"/>
                    </a:lnTo>
                    <a:lnTo>
                      <a:pt x="0" y="118"/>
                    </a:lnTo>
                    <a:lnTo>
                      <a:pt x="6" y="124"/>
                    </a:lnTo>
                    <a:lnTo>
                      <a:pt x="6" y="124"/>
                    </a:lnTo>
                    <a:lnTo>
                      <a:pt x="6" y="124"/>
                    </a:lnTo>
                    <a:lnTo>
                      <a:pt x="6" y="124"/>
                    </a:lnTo>
                    <a:lnTo>
                      <a:pt x="19" y="124"/>
                    </a:lnTo>
                    <a:lnTo>
                      <a:pt x="37" y="118"/>
                    </a:lnTo>
                    <a:lnTo>
                      <a:pt x="49" y="118"/>
                    </a:lnTo>
                    <a:lnTo>
                      <a:pt x="49" y="118"/>
                    </a:lnTo>
                    <a:lnTo>
                      <a:pt x="49" y="118"/>
                    </a:lnTo>
                    <a:lnTo>
                      <a:pt x="49" y="118"/>
                    </a:lnTo>
                    <a:lnTo>
                      <a:pt x="49" y="124"/>
                    </a:lnTo>
                    <a:lnTo>
                      <a:pt x="49" y="124"/>
                    </a:lnTo>
                    <a:lnTo>
                      <a:pt x="49" y="124"/>
                    </a:lnTo>
                    <a:lnTo>
                      <a:pt x="43" y="130"/>
                    </a:lnTo>
                    <a:lnTo>
                      <a:pt x="43" y="130"/>
                    </a:lnTo>
                    <a:lnTo>
                      <a:pt x="37" y="130"/>
                    </a:lnTo>
                    <a:lnTo>
                      <a:pt x="37" y="130"/>
                    </a:lnTo>
                    <a:lnTo>
                      <a:pt x="31" y="136"/>
                    </a:lnTo>
                    <a:lnTo>
                      <a:pt x="25" y="136"/>
                    </a:lnTo>
                    <a:lnTo>
                      <a:pt x="12" y="142"/>
                    </a:lnTo>
                    <a:lnTo>
                      <a:pt x="12" y="148"/>
                    </a:lnTo>
                    <a:lnTo>
                      <a:pt x="12" y="148"/>
                    </a:lnTo>
                    <a:lnTo>
                      <a:pt x="6" y="167"/>
                    </a:lnTo>
                    <a:lnTo>
                      <a:pt x="12" y="167"/>
                    </a:lnTo>
                    <a:lnTo>
                      <a:pt x="12" y="167"/>
                    </a:lnTo>
                    <a:lnTo>
                      <a:pt x="12" y="167"/>
                    </a:lnTo>
                    <a:lnTo>
                      <a:pt x="19" y="161"/>
                    </a:lnTo>
                    <a:lnTo>
                      <a:pt x="25" y="161"/>
                    </a:lnTo>
                    <a:lnTo>
                      <a:pt x="25" y="155"/>
                    </a:lnTo>
                    <a:lnTo>
                      <a:pt x="43" y="136"/>
                    </a:lnTo>
                    <a:lnTo>
                      <a:pt x="43" y="136"/>
                    </a:lnTo>
                    <a:lnTo>
                      <a:pt x="43" y="136"/>
                    </a:lnTo>
                    <a:lnTo>
                      <a:pt x="56" y="130"/>
                    </a:lnTo>
                    <a:lnTo>
                      <a:pt x="62" y="124"/>
                    </a:lnTo>
                    <a:lnTo>
                      <a:pt x="74" y="124"/>
                    </a:lnTo>
                    <a:lnTo>
                      <a:pt x="80" y="118"/>
                    </a:lnTo>
                    <a:lnTo>
                      <a:pt x="87" y="105"/>
                    </a:lnTo>
                    <a:lnTo>
                      <a:pt x="87" y="99"/>
                    </a:lnTo>
                    <a:lnTo>
                      <a:pt x="87" y="99"/>
                    </a:lnTo>
                    <a:lnTo>
                      <a:pt x="87" y="99"/>
                    </a:lnTo>
                    <a:lnTo>
                      <a:pt x="93" y="93"/>
                    </a:lnTo>
                    <a:lnTo>
                      <a:pt x="93" y="93"/>
                    </a:lnTo>
                    <a:lnTo>
                      <a:pt x="93" y="93"/>
                    </a:lnTo>
                    <a:lnTo>
                      <a:pt x="130" y="87"/>
                    </a:lnTo>
                    <a:lnTo>
                      <a:pt x="136" y="87"/>
                    </a:lnTo>
                    <a:lnTo>
                      <a:pt x="136" y="87"/>
                    </a:lnTo>
                    <a:lnTo>
                      <a:pt x="136" y="87"/>
                    </a:lnTo>
                    <a:lnTo>
                      <a:pt x="148" y="87"/>
                    </a:lnTo>
                    <a:lnTo>
                      <a:pt x="148" y="87"/>
                    </a:lnTo>
                    <a:lnTo>
                      <a:pt x="148" y="87"/>
                    </a:lnTo>
                    <a:lnTo>
                      <a:pt x="148" y="87"/>
                    </a:lnTo>
                    <a:lnTo>
                      <a:pt x="154" y="87"/>
                    </a:lnTo>
                    <a:lnTo>
                      <a:pt x="154" y="93"/>
                    </a:lnTo>
                    <a:lnTo>
                      <a:pt x="154" y="93"/>
                    </a:lnTo>
                    <a:lnTo>
                      <a:pt x="154" y="93"/>
                    </a:lnTo>
                    <a:lnTo>
                      <a:pt x="161" y="93"/>
                    </a:lnTo>
                    <a:lnTo>
                      <a:pt x="161" y="93"/>
                    </a:lnTo>
                    <a:lnTo>
                      <a:pt x="173" y="93"/>
                    </a:lnTo>
                    <a:lnTo>
                      <a:pt x="173" y="93"/>
                    </a:lnTo>
                    <a:lnTo>
                      <a:pt x="179" y="93"/>
                    </a:lnTo>
                    <a:lnTo>
                      <a:pt x="179" y="93"/>
                    </a:lnTo>
                    <a:lnTo>
                      <a:pt x="179" y="93"/>
                    </a:lnTo>
                    <a:lnTo>
                      <a:pt x="185" y="87"/>
                    </a:lnTo>
                    <a:lnTo>
                      <a:pt x="185" y="81"/>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5" name="Freeform 171"/>
              <p:cNvSpPr>
                <a:spLocks/>
              </p:cNvSpPr>
              <p:nvPr/>
            </p:nvSpPr>
            <p:spPr bwMode="auto">
              <a:xfrm>
                <a:off x="2073" y="1782"/>
                <a:ext cx="1155" cy="488"/>
              </a:xfrm>
              <a:custGeom>
                <a:avLst/>
                <a:gdLst>
                  <a:gd name="T0" fmla="*/ 1118 w 1155"/>
                  <a:gd name="T1" fmla="*/ 253 h 488"/>
                  <a:gd name="T2" fmla="*/ 1118 w 1155"/>
                  <a:gd name="T3" fmla="*/ 340 h 488"/>
                  <a:gd name="T4" fmla="*/ 1112 w 1155"/>
                  <a:gd name="T5" fmla="*/ 383 h 488"/>
                  <a:gd name="T6" fmla="*/ 1075 w 1155"/>
                  <a:gd name="T7" fmla="*/ 389 h 488"/>
                  <a:gd name="T8" fmla="*/ 1013 w 1155"/>
                  <a:gd name="T9" fmla="*/ 395 h 488"/>
                  <a:gd name="T10" fmla="*/ 970 w 1155"/>
                  <a:gd name="T11" fmla="*/ 395 h 488"/>
                  <a:gd name="T12" fmla="*/ 915 w 1155"/>
                  <a:gd name="T13" fmla="*/ 395 h 488"/>
                  <a:gd name="T14" fmla="*/ 859 w 1155"/>
                  <a:gd name="T15" fmla="*/ 420 h 488"/>
                  <a:gd name="T16" fmla="*/ 779 w 1155"/>
                  <a:gd name="T17" fmla="*/ 432 h 488"/>
                  <a:gd name="T18" fmla="*/ 748 w 1155"/>
                  <a:gd name="T19" fmla="*/ 414 h 488"/>
                  <a:gd name="T20" fmla="*/ 655 w 1155"/>
                  <a:gd name="T21" fmla="*/ 420 h 488"/>
                  <a:gd name="T22" fmla="*/ 655 w 1155"/>
                  <a:gd name="T23" fmla="*/ 463 h 488"/>
                  <a:gd name="T24" fmla="*/ 612 w 1155"/>
                  <a:gd name="T25" fmla="*/ 482 h 488"/>
                  <a:gd name="T26" fmla="*/ 624 w 1155"/>
                  <a:gd name="T27" fmla="*/ 439 h 488"/>
                  <a:gd name="T28" fmla="*/ 612 w 1155"/>
                  <a:gd name="T29" fmla="*/ 414 h 488"/>
                  <a:gd name="T30" fmla="*/ 538 w 1155"/>
                  <a:gd name="T31" fmla="*/ 420 h 488"/>
                  <a:gd name="T32" fmla="*/ 507 w 1155"/>
                  <a:gd name="T33" fmla="*/ 439 h 488"/>
                  <a:gd name="T34" fmla="*/ 396 w 1155"/>
                  <a:gd name="T35" fmla="*/ 476 h 488"/>
                  <a:gd name="T36" fmla="*/ 321 w 1155"/>
                  <a:gd name="T37" fmla="*/ 420 h 488"/>
                  <a:gd name="T38" fmla="*/ 278 w 1155"/>
                  <a:gd name="T39" fmla="*/ 426 h 488"/>
                  <a:gd name="T40" fmla="*/ 198 w 1155"/>
                  <a:gd name="T41" fmla="*/ 469 h 488"/>
                  <a:gd name="T42" fmla="*/ 185 w 1155"/>
                  <a:gd name="T43" fmla="*/ 445 h 488"/>
                  <a:gd name="T44" fmla="*/ 155 w 1155"/>
                  <a:gd name="T45" fmla="*/ 420 h 488"/>
                  <a:gd name="T46" fmla="*/ 99 w 1155"/>
                  <a:gd name="T47" fmla="*/ 408 h 488"/>
                  <a:gd name="T48" fmla="*/ 43 w 1155"/>
                  <a:gd name="T49" fmla="*/ 315 h 488"/>
                  <a:gd name="T50" fmla="*/ 13 w 1155"/>
                  <a:gd name="T51" fmla="*/ 309 h 488"/>
                  <a:gd name="T52" fmla="*/ 25 w 1155"/>
                  <a:gd name="T53" fmla="*/ 278 h 488"/>
                  <a:gd name="T54" fmla="*/ 62 w 1155"/>
                  <a:gd name="T55" fmla="*/ 297 h 488"/>
                  <a:gd name="T56" fmla="*/ 37 w 1155"/>
                  <a:gd name="T57" fmla="*/ 272 h 488"/>
                  <a:gd name="T58" fmla="*/ 37 w 1155"/>
                  <a:gd name="T59" fmla="*/ 229 h 488"/>
                  <a:gd name="T60" fmla="*/ 50 w 1155"/>
                  <a:gd name="T61" fmla="*/ 204 h 488"/>
                  <a:gd name="T62" fmla="*/ 0 w 1155"/>
                  <a:gd name="T63" fmla="*/ 216 h 488"/>
                  <a:gd name="T64" fmla="*/ 74 w 1155"/>
                  <a:gd name="T65" fmla="*/ 136 h 488"/>
                  <a:gd name="T66" fmla="*/ 99 w 1155"/>
                  <a:gd name="T67" fmla="*/ 148 h 488"/>
                  <a:gd name="T68" fmla="*/ 155 w 1155"/>
                  <a:gd name="T69" fmla="*/ 142 h 488"/>
                  <a:gd name="T70" fmla="*/ 167 w 1155"/>
                  <a:gd name="T71" fmla="*/ 130 h 488"/>
                  <a:gd name="T72" fmla="*/ 235 w 1155"/>
                  <a:gd name="T73" fmla="*/ 111 h 488"/>
                  <a:gd name="T74" fmla="*/ 204 w 1155"/>
                  <a:gd name="T75" fmla="*/ 111 h 488"/>
                  <a:gd name="T76" fmla="*/ 192 w 1155"/>
                  <a:gd name="T77" fmla="*/ 74 h 488"/>
                  <a:gd name="T78" fmla="*/ 241 w 1155"/>
                  <a:gd name="T79" fmla="*/ 81 h 488"/>
                  <a:gd name="T80" fmla="*/ 309 w 1155"/>
                  <a:gd name="T81" fmla="*/ 87 h 488"/>
                  <a:gd name="T82" fmla="*/ 445 w 1155"/>
                  <a:gd name="T83" fmla="*/ 7 h 488"/>
                  <a:gd name="T84" fmla="*/ 538 w 1155"/>
                  <a:gd name="T85" fmla="*/ 13 h 488"/>
                  <a:gd name="T86" fmla="*/ 581 w 1155"/>
                  <a:gd name="T87" fmla="*/ 37 h 488"/>
                  <a:gd name="T88" fmla="*/ 612 w 1155"/>
                  <a:gd name="T89" fmla="*/ 37 h 488"/>
                  <a:gd name="T90" fmla="*/ 624 w 1155"/>
                  <a:gd name="T91" fmla="*/ 62 h 488"/>
                  <a:gd name="T92" fmla="*/ 655 w 1155"/>
                  <a:gd name="T93" fmla="*/ 62 h 488"/>
                  <a:gd name="T94" fmla="*/ 674 w 1155"/>
                  <a:gd name="T95" fmla="*/ 68 h 488"/>
                  <a:gd name="T96" fmla="*/ 754 w 1155"/>
                  <a:gd name="T97" fmla="*/ 99 h 488"/>
                  <a:gd name="T98" fmla="*/ 847 w 1155"/>
                  <a:gd name="T99" fmla="*/ 93 h 488"/>
                  <a:gd name="T100" fmla="*/ 952 w 1155"/>
                  <a:gd name="T101" fmla="*/ 50 h 488"/>
                  <a:gd name="T102" fmla="*/ 1020 w 1155"/>
                  <a:gd name="T103" fmla="*/ 44 h 488"/>
                  <a:gd name="T104" fmla="*/ 1069 w 1155"/>
                  <a:gd name="T105" fmla="*/ 74 h 488"/>
                  <a:gd name="T106" fmla="*/ 1075 w 1155"/>
                  <a:gd name="T107" fmla="*/ 93 h 488"/>
                  <a:gd name="T108" fmla="*/ 1088 w 1155"/>
                  <a:gd name="T109" fmla="*/ 161 h 488"/>
                  <a:gd name="T110" fmla="*/ 1125 w 1155"/>
                  <a:gd name="T111" fmla="*/ 16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5" h="488">
                    <a:moveTo>
                      <a:pt x="1155" y="192"/>
                    </a:moveTo>
                    <a:lnTo>
                      <a:pt x="1155" y="204"/>
                    </a:lnTo>
                    <a:lnTo>
                      <a:pt x="1149" y="198"/>
                    </a:lnTo>
                    <a:lnTo>
                      <a:pt x="1143" y="192"/>
                    </a:lnTo>
                    <a:lnTo>
                      <a:pt x="1137" y="198"/>
                    </a:lnTo>
                    <a:lnTo>
                      <a:pt x="1137" y="198"/>
                    </a:lnTo>
                    <a:lnTo>
                      <a:pt x="1112" y="223"/>
                    </a:lnTo>
                    <a:lnTo>
                      <a:pt x="1106" y="223"/>
                    </a:lnTo>
                    <a:lnTo>
                      <a:pt x="1118" y="253"/>
                    </a:lnTo>
                    <a:lnTo>
                      <a:pt x="1118" y="260"/>
                    </a:lnTo>
                    <a:lnTo>
                      <a:pt x="1118" y="260"/>
                    </a:lnTo>
                    <a:lnTo>
                      <a:pt x="1118" y="260"/>
                    </a:lnTo>
                    <a:lnTo>
                      <a:pt x="1125" y="278"/>
                    </a:lnTo>
                    <a:lnTo>
                      <a:pt x="1131" y="309"/>
                    </a:lnTo>
                    <a:lnTo>
                      <a:pt x="1118" y="334"/>
                    </a:lnTo>
                    <a:lnTo>
                      <a:pt x="1118" y="334"/>
                    </a:lnTo>
                    <a:lnTo>
                      <a:pt x="1118" y="340"/>
                    </a:lnTo>
                    <a:lnTo>
                      <a:pt x="1118" y="340"/>
                    </a:lnTo>
                    <a:lnTo>
                      <a:pt x="1143" y="358"/>
                    </a:lnTo>
                    <a:lnTo>
                      <a:pt x="1155" y="383"/>
                    </a:lnTo>
                    <a:lnTo>
                      <a:pt x="1155" y="383"/>
                    </a:lnTo>
                    <a:lnTo>
                      <a:pt x="1155" y="389"/>
                    </a:lnTo>
                    <a:lnTo>
                      <a:pt x="1155" y="395"/>
                    </a:lnTo>
                    <a:lnTo>
                      <a:pt x="1155" y="395"/>
                    </a:lnTo>
                    <a:lnTo>
                      <a:pt x="1149" y="395"/>
                    </a:lnTo>
                    <a:lnTo>
                      <a:pt x="1112" y="383"/>
                    </a:lnTo>
                    <a:lnTo>
                      <a:pt x="1112" y="383"/>
                    </a:lnTo>
                    <a:lnTo>
                      <a:pt x="1106" y="383"/>
                    </a:lnTo>
                    <a:lnTo>
                      <a:pt x="1100" y="383"/>
                    </a:lnTo>
                    <a:lnTo>
                      <a:pt x="1100" y="389"/>
                    </a:lnTo>
                    <a:lnTo>
                      <a:pt x="1100" y="389"/>
                    </a:lnTo>
                    <a:lnTo>
                      <a:pt x="1100" y="389"/>
                    </a:lnTo>
                    <a:lnTo>
                      <a:pt x="1100" y="389"/>
                    </a:lnTo>
                    <a:lnTo>
                      <a:pt x="1094" y="389"/>
                    </a:lnTo>
                    <a:lnTo>
                      <a:pt x="1081" y="389"/>
                    </a:lnTo>
                    <a:lnTo>
                      <a:pt x="1075" y="389"/>
                    </a:lnTo>
                    <a:lnTo>
                      <a:pt x="1075" y="389"/>
                    </a:lnTo>
                    <a:lnTo>
                      <a:pt x="1069" y="383"/>
                    </a:lnTo>
                    <a:lnTo>
                      <a:pt x="1057" y="377"/>
                    </a:lnTo>
                    <a:lnTo>
                      <a:pt x="1050" y="377"/>
                    </a:lnTo>
                    <a:lnTo>
                      <a:pt x="1032" y="383"/>
                    </a:lnTo>
                    <a:lnTo>
                      <a:pt x="1026" y="383"/>
                    </a:lnTo>
                    <a:lnTo>
                      <a:pt x="1020" y="389"/>
                    </a:lnTo>
                    <a:lnTo>
                      <a:pt x="1020" y="395"/>
                    </a:lnTo>
                    <a:lnTo>
                      <a:pt x="1013" y="395"/>
                    </a:lnTo>
                    <a:lnTo>
                      <a:pt x="1007" y="395"/>
                    </a:lnTo>
                    <a:lnTo>
                      <a:pt x="1007" y="395"/>
                    </a:lnTo>
                    <a:lnTo>
                      <a:pt x="995" y="383"/>
                    </a:lnTo>
                    <a:lnTo>
                      <a:pt x="989" y="389"/>
                    </a:lnTo>
                    <a:lnTo>
                      <a:pt x="989" y="389"/>
                    </a:lnTo>
                    <a:lnTo>
                      <a:pt x="989" y="395"/>
                    </a:lnTo>
                    <a:lnTo>
                      <a:pt x="982" y="395"/>
                    </a:lnTo>
                    <a:lnTo>
                      <a:pt x="982" y="395"/>
                    </a:lnTo>
                    <a:lnTo>
                      <a:pt x="970" y="395"/>
                    </a:lnTo>
                    <a:lnTo>
                      <a:pt x="958" y="401"/>
                    </a:lnTo>
                    <a:lnTo>
                      <a:pt x="952" y="401"/>
                    </a:lnTo>
                    <a:lnTo>
                      <a:pt x="952" y="401"/>
                    </a:lnTo>
                    <a:lnTo>
                      <a:pt x="945" y="401"/>
                    </a:lnTo>
                    <a:lnTo>
                      <a:pt x="939" y="401"/>
                    </a:lnTo>
                    <a:lnTo>
                      <a:pt x="939" y="401"/>
                    </a:lnTo>
                    <a:lnTo>
                      <a:pt x="933" y="401"/>
                    </a:lnTo>
                    <a:lnTo>
                      <a:pt x="921" y="401"/>
                    </a:lnTo>
                    <a:lnTo>
                      <a:pt x="915" y="395"/>
                    </a:lnTo>
                    <a:lnTo>
                      <a:pt x="915" y="395"/>
                    </a:lnTo>
                    <a:lnTo>
                      <a:pt x="915" y="395"/>
                    </a:lnTo>
                    <a:lnTo>
                      <a:pt x="908" y="395"/>
                    </a:lnTo>
                    <a:lnTo>
                      <a:pt x="908" y="395"/>
                    </a:lnTo>
                    <a:lnTo>
                      <a:pt x="902" y="401"/>
                    </a:lnTo>
                    <a:lnTo>
                      <a:pt x="877" y="414"/>
                    </a:lnTo>
                    <a:lnTo>
                      <a:pt x="871" y="414"/>
                    </a:lnTo>
                    <a:lnTo>
                      <a:pt x="871" y="420"/>
                    </a:lnTo>
                    <a:lnTo>
                      <a:pt x="859" y="420"/>
                    </a:lnTo>
                    <a:lnTo>
                      <a:pt x="853" y="426"/>
                    </a:lnTo>
                    <a:lnTo>
                      <a:pt x="853" y="426"/>
                    </a:lnTo>
                    <a:lnTo>
                      <a:pt x="847" y="426"/>
                    </a:lnTo>
                    <a:lnTo>
                      <a:pt x="822" y="432"/>
                    </a:lnTo>
                    <a:lnTo>
                      <a:pt x="816" y="432"/>
                    </a:lnTo>
                    <a:lnTo>
                      <a:pt x="809" y="432"/>
                    </a:lnTo>
                    <a:lnTo>
                      <a:pt x="809" y="432"/>
                    </a:lnTo>
                    <a:lnTo>
                      <a:pt x="779" y="432"/>
                    </a:lnTo>
                    <a:lnTo>
                      <a:pt x="779" y="432"/>
                    </a:lnTo>
                    <a:lnTo>
                      <a:pt x="779" y="426"/>
                    </a:lnTo>
                    <a:lnTo>
                      <a:pt x="772" y="420"/>
                    </a:lnTo>
                    <a:lnTo>
                      <a:pt x="772" y="420"/>
                    </a:lnTo>
                    <a:lnTo>
                      <a:pt x="766" y="420"/>
                    </a:lnTo>
                    <a:lnTo>
                      <a:pt x="766" y="420"/>
                    </a:lnTo>
                    <a:lnTo>
                      <a:pt x="766" y="420"/>
                    </a:lnTo>
                    <a:lnTo>
                      <a:pt x="760" y="414"/>
                    </a:lnTo>
                    <a:lnTo>
                      <a:pt x="760" y="414"/>
                    </a:lnTo>
                    <a:lnTo>
                      <a:pt x="748" y="414"/>
                    </a:lnTo>
                    <a:lnTo>
                      <a:pt x="748" y="414"/>
                    </a:lnTo>
                    <a:lnTo>
                      <a:pt x="748" y="414"/>
                    </a:lnTo>
                    <a:lnTo>
                      <a:pt x="717" y="426"/>
                    </a:lnTo>
                    <a:lnTo>
                      <a:pt x="717" y="426"/>
                    </a:lnTo>
                    <a:lnTo>
                      <a:pt x="711" y="432"/>
                    </a:lnTo>
                    <a:lnTo>
                      <a:pt x="674" y="426"/>
                    </a:lnTo>
                    <a:lnTo>
                      <a:pt x="674" y="426"/>
                    </a:lnTo>
                    <a:lnTo>
                      <a:pt x="667" y="426"/>
                    </a:lnTo>
                    <a:lnTo>
                      <a:pt x="655" y="420"/>
                    </a:lnTo>
                    <a:lnTo>
                      <a:pt x="655" y="420"/>
                    </a:lnTo>
                    <a:lnTo>
                      <a:pt x="655" y="420"/>
                    </a:lnTo>
                    <a:lnTo>
                      <a:pt x="649" y="439"/>
                    </a:lnTo>
                    <a:lnTo>
                      <a:pt x="643" y="445"/>
                    </a:lnTo>
                    <a:lnTo>
                      <a:pt x="649" y="451"/>
                    </a:lnTo>
                    <a:lnTo>
                      <a:pt x="649" y="457"/>
                    </a:lnTo>
                    <a:lnTo>
                      <a:pt x="649" y="457"/>
                    </a:lnTo>
                    <a:lnTo>
                      <a:pt x="655" y="463"/>
                    </a:lnTo>
                    <a:lnTo>
                      <a:pt x="655" y="463"/>
                    </a:lnTo>
                    <a:lnTo>
                      <a:pt x="655" y="463"/>
                    </a:lnTo>
                    <a:lnTo>
                      <a:pt x="655" y="463"/>
                    </a:lnTo>
                    <a:lnTo>
                      <a:pt x="655" y="469"/>
                    </a:lnTo>
                    <a:lnTo>
                      <a:pt x="643" y="469"/>
                    </a:lnTo>
                    <a:lnTo>
                      <a:pt x="636" y="469"/>
                    </a:lnTo>
                    <a:lnTo>
                      <a:pt x="636" y="469"/>
                    </a:lnTo>
                    <a:lnTo>
                      <a:pt x="636" y="482"/>
                    </a:lnTo>
                    <a:lnTo>
                      <a:pt x="606" y="488"/>
                    </a:lnTo>
                    <a:lnTo>
                      <a:pt x="612" y="482"/>
                    </a:lnTo>
                    <a:lnTo>
                      <a:pt x="599" y="463"/>
                    </a:lnTo>
                    <a:lnTo>
                      <a:pt x="599" y="463"/>
                    </a:lnTo>
                    <a:lnTo>
                      <a:pt x="599" y="457"/>
                    </a:lnTo>
                    <a:lnTo>
                      <a:pt x="606" y="451"/>
                    </a:lnTo>
                    <a:lnTo>
                      <a:pt x="612" y="445"/>
                    </a:lnTo>
                    <a:lnTo>
                      <a:pt x="612" y="445"/>
                    </a:lnTo>
                    <a:lnTo>
                      <a:pt x="618" y="439"/>
                    </a:lnTo>
                    <a:lnTo>
                      <a:pt x="624" y="439"/>
                    </a:lnTo>
                    <a:lnTo>
                      <a:pt x="624" y="439"/>
                    </a:lnTo>
                    <a:lnTo>
                      <a:pt x="624" y="432"/>
                    </a:lnTo>
                    <a:lnTo>
                      <a:pt x="624" y="426"/>
                    </a:lnTo>
                    <a:lnTo>
                      <a:pt x="624" y="426"/>
                    </a:lnTo>
                    <a:lnTo>
                      <a:pt x="618" y="420"/>
                    </a:lnTo>
                    <a:lnTo>
                      <a:pt x="618" y="420"/>
                    </a:lnTo>
                    <a:lnTo>
                      <a:pt x="618" y="414"/>
                    </a:lnTo>
                    <a:lnTo>
                      <a:pt x="612" y="414"/>
                    </a:lnTo>
                    <a:lnTo>
                      <a:pt x="612" y="414"/>
                    </a:lnTo>
                    <a:lnTo>
                      <a:pt x="612" y="414"/>
                    </a:lnTo>
                    <a:lnTo>
                      <a:pt x="593" y="426"/>
                    </a:lnTo>
                    <a:lnTo>
                      <a:pt x="587" y="439"/>
                    </a:lnTo>
                    <a:lnTo>
                      <a:pt x="575" y="439"/>
                    </a:lnTo>
                    <a:lnTo>
                      <a:pt x="569" y="439"/>
                    </a:lnTo>
                    <a:lnTo>
                      <a:pt x="556" y="432"/>
                    </a:lnTo>
                    <a:lnTo>
                      <a:pt x="544" y="432"/>
                    </a:lnTo>
                    <a:lnTo>
                      <a:pt x="544" y="426"/>
                    </a:lnTo>
                    <a:lnTo>
                      <a:pt x="538" y="426"/>
                    </a:lnTo>
                    <a:lnTo>
                      <a:pt x="538" y="420"/>
                    </a:lnTo>
                    <a:lnTo>
                      <a:pt x="538" y="420"/>
                    </a:lnTo>
                    <a:lnTo>
                      <a:pt x="531" y="420"/>
                    </a:lnTo>
                    <a:lnTo>
                      <a:pt x="531" y="420"/>
                    </a:lnTo>
                    <a:lnTo>
                      <a:pt x="531" y="420"/>
                    </a:lnTo>
                    <a:lnTo>
                      <a:pt x="531" y="420"/>
                    </a:lnTo>
                    <a:lnTo>
                      <a:pt x="525" y="426"/>
                    </a:lnTo>
                    <a:lnTo>
                      <a:pt x="525" y="426"/>
                    </a:lnTo>
                    <a:lnTo>
                      <a:pt x="507" y="439"/>
                    </a:lnTo>
                    <a:lnTo>
                      <a:pt x="507" y="439"/>
                    </a:lnTo>
                    <a:lnTo>
                      <a:pt x="494" y="451"/>
                    </a:lnTo>
                    <a:lnTo>
                      <a:pt x="494" y="457"/>
                    </a:lnTo>
                    <a:lnTo>
                      <a:pt x="494" y="463"/>
                    </a:lnTo>
                    <a:lnTo>
                      <a:pt x="488" y="463"/>
                    </a:lnTo>
                    <a:lnTo>
                      <a:pt x="470" y="469"/>
                    </a:lnTo>
                    <a:lnTo>
                      <a:pt x="457" y="476"/>
                    </a:lnTo>
                    <a:lnTo>
                      <a:pt x="420" y="476"/>
                    </a:lnTo>
                    <a:lnTo>
                      <a:pt x="414" y="482"/>
                    </a:lnTo>
                    <a:lnTo>
                      <a:pt x="396" y="476"/>
                    </a:lnTo>
                    <a:lnTo>
                      <a:pt x="396" y="476"/>
                    </a:lnTo>
                    <a:lnTo>
                      <a:pt x="389" y="469"/>
                    </a:lnTo>
                    <a:lnTo>
                      <a:pt x="383" y="463"/>
                    </a:lnTo>
                    <a:lnTo>
                      <a:pt x="377" y="457"/>
                    </a:lnTo>
                    <a:lnTo>
                      <a:pt x="377" y="457"/>
                    </a:lnTo>
                    <a:lnTo>
                      <a:pt x="371" y="451"/>
                    </a:lnTo>
                    <a:lnTo>
                      <a:pt x="340" y="432"/>
                    </a:lnTo>
                    <a:lnTo>
                      <a:pt x="340" y="432"/>
                    </a:lnTo>
                    <a:lnTo>
                      <a:pt x="321" y="420"/>
                    </a:lnTo>
                    <a:lnTo>
                      <a:pt x="321" y="420"/>
                    </a:lnTo>
                    <a:lnTo>
                      <a:pt x="321" y="420"/>
                    </a:lnTo>
                    <a:lnTo>
                      <a:pt x="315" y="420"/>
                    </a:lnTo>
                    <a:lnTo>
                      <a:pt x="297" y="420"/>
                    </a:lnTo>
                    <a:lnTo>
                      <a:pt x="284" y="414"/>
                    </a:lnTo>
                    <a:lnTo>
                      <a:pt x="278" y="420"/>
                    </a:lnTo>
                    <a:lnTo>
                      <a:pt x="278" y="420"/>
                    </a:lnTo>
                    <a:lnTo>
                      <a:pt x="278" y="420"/>
                    </a:lnTo>
                    <a:lnTo>
                      <a:pt x="278" y="426"/>
                    </a:lnTo>
                    <a:lnTo>
                      <a:pt x="272" y="451"/>
                    </a:lnTo>
                    <a:lnTo>
                      <a:pt x="272" y="457"/>
                    </a:lnTo>
                    <a:lnTo>
                      <a:pt x="260" y="463"/>
                    </a:lnTo>
                    <a:lnTo>
                      <a:pt x="253" y="463"/>
                    </a:lnTo>
                    <a:lnTo>
                      <a:pt x="247" y="463"/>
                    </a:lnTo>
                    <a:lnTo>
                      <a:pt x="247" y="469"/>
                    </a:lnTo>
                    <a:lnTo>
                      <a:pt x="229" y="469"/>
                    </a:lnTo>
                    <a:lnTo>
                      <a:pt x="216" y="469"/>
                    </a:lnTo>
                    <a:lnTo>
                      <a:pt x="198" y="469"/>
                    </a:lnTo>
                    <a:lnTo>
                      <a:pt x="198" y="463"/>
                    </a:lnTo>
                    <a:lnTo>
                      <a:pt x="198" y="463"/>
                    </a:lnTo>
                    <a:lnTo>
                      <a:pt x="198" y="463"/>
                    </a:lnTo>
                    <a:lnTo>
                      <a:pt x="185" y="457"/>
                    </a:lnTo>
                    <a:lnTo>
                      <a:pt x="185" y="457"/>
                    </a:lnTo>
                    <a:lnTo>
                      <a:pt x="185" y="457"/>
                    </a:lnTo>
                    <a:lnTo>
                      <a:pt x="185" y="457"/>
                    </a:lnTo>
                    <a:lnTo>
                      <a:pt x="185" y="451"/>
                    </a:lnTo>
                    <a:lnTo>
                      <a:pt x="185" y="445"/>
                    </a:lnTo>
                    <a:lnTo>
                      <a:pt x="185" y="439"/>
                    </a:lnTo>
                    <a:lnTo>
                      <a:pt x="185" y="432"/>
                    </a:lnTo>
                    <a:lnTo>
                      <a:pt x="185" y="432"/>
                    </a:lnTo>
                    <a:lnTo>
                      <a:pt x="185" y="432"/>
                    </a:lnTo>
                    <a:lnTo>
                      <a:pt x="173" y="432"/>
                    </a:lnTo>
                    <a:lnTo>
                      <a:pt x="173" y="426"/>
                    </a:lnTo>
                    <a:lnTo>
                      <a:pt x="161" y="432"/>
                    </a:lnTo>
                    <a:lnTo>
                      <a:pt x="155" y="432"/>
                    </a:lnTo>
                    <a:lnTo>
                      <a:pt x="155" y="420"/>
                    </a:lnTo>
                    <a:lnTo>
                      <a:pt x="124" y="426"/>
                    </a:lnTo>
                    <a:lnTo>
                      <a:pt x="105" y="426"/>
                    </a:lnTo>
                    <a:lnTo>
                      <a:pt x="118" y="420"/>
                    </a:lnTo>
                    <a:lnTo>
                      <a:pt x="136" y="408"/>
                    </a:lnTo>
                    <a:lnTo>
                      <a:pt x="136" y="408"/>
                    </a:lnTo>
                    <a:lnTo>
                      <a:pt x="136" y="408"/>
                    </a:lnTo>
                    <a:lnTo>
                      <a:pt x="118" y="408"/>
                    </a:lnTo>
                    <a:lnTo>
                      <a:pt x="105" y="408"/>
                    </a:lnTo>
                    <a:lnTo>
                      <a:pt x="99" y="408"/>
                    </a:lnTo>
                    <a:lnTo>
                      <a:pt x="93" y="408"/>
                    </a:lnTo>
                    <a:lnTo>
                      <a:pt x="87" y="408"/>
                    </a:lnTo>
                    <a:lnTo>
                      <a:pt x="87" y="408"/>
                    </a:lnTo>
                    <a:lnTo>
                      <a:pt x="74" y="408"/>
                    </a:lnTo>
                    <a:lnTo>
                      <a:pt x="68" y="371"/>
                    </a:lnTo>
                    <a:lnTo>
                      <a:pt x="68" y="364"/>
                    </a:lnTo>
                    <a:lnTo>
                      <a:pt x="74" y="334"/>
                    </a:lnTo>
                    <a:lnTo>
                      <a:pt x="56" y="327"/>
                    </a:lnTo>
                    <a:lnTo>
                      <a:pt x="43" y="315"/>
                    </a:lnTo>
                    <a:lnTo>
                      <a:pt x="31" y="315"/>
                    </a:lnTo>
                    <a:lnTo>
                      <a:pt x="31" y="315"/>
                    </a:lnTo>
                    <a:lnTo>
                      <a:pt x="31" y="321"/>
                    </a:lnTo>
                    <a:lnTo>
                      <a:pt x="31" y="321"/>
                    </a:lnTo>
                    <a:lnTo>
                      <a:pt x="31" y="321"/>
                    </a:lnTo>
                    <a:lnTo>
                      <a:pt x="31" y="321"/>
                    </a:lnTo>
                    <a:lnTo>
                      <a:pt x="31" y="321"/>
                    </a:lnTo>
                    <a:lnTo>
                      <a:pt x="25" y="321"/>
                    </a:lnTo>
                    <a:lnTo>
                      <a:pt x="13" y="309"/>
                    </a:lnTo>
                    <a:lnTo>
                      <a:pt x="13" y="309"/>
                    </a:lnTo>
                    <a:lnTo>
                      <a:pt x="13" y="309"/>
                    </a:lnTo>
                    <a:lnTo>
                      <a:pt x="13" y="303"/>
                    </a:lnTo>
                    <a:lnTo>
                      <a:pt x="13" y="278"/>
                    </a:lnTo>
                    <a:lnTo>
                      <a:pt x="19" y="278"/>
                    </a:lnTo>
                    <a:lnTo>
                      <a:pt x="19" y="278"/>
                    </a:lnTo>
                    <a:lnTo>
                      <a:pt x="25" y="278"/>
                    </a:lnTo>
                    <a:lnTo>
                      <a:pt x="25" y="278"/>
                    </a:lnTo>
                    <a:lnTo>
                      <a:pt x="25" y="278"/>
                    </a:lnTo>
                    <a:lnTo>
                      <a:pt x="25" y="284"/>
                    </a:lnTo>
                    <a:lnTo>
                      <a:pt x="31" y="290"/>
                    </a:lnTo>
                    <a:lnTo>
                      <a:pt x="31" y="290"/>
                    </a:lnTo>
                    <a:lnTo>
                      <a:pt x="31" y="297"/>
                    </a:lnTo>
                    <a:lnTo>
                      <a:pt x="31" y="297"/>
                    </a:lnTo>
                    <a:lnTo>
                      <a:pt x="31" y="303"/>
                    </a:lnTo>
                    <a:lnTo>
                      <a:pt x="37" y="303"/>
                    </a:lnTo>
                    <a:lnTo>
                      <a:pt x="37" y="309"/>
                    </a:lnTo>
                    <a:lnTo>
                      <a:pt x="62" y="297"/>
                    </a:lnTo>
                    <a:lnTo>
                      <a:pt x="62" y="297"/>
                    </a:lnTo>
                    <a:lnTo>
                      <a:pt x="68" y="297"/>
                    </a:lnTo>
                    <a:lnTo>
                      <a:pt x="50" y="297"/>
                    </a:lnTo>
                    <a:lnTo>
                      <a:pt x="43" y="284"/>
                    </a:lnTo>
                    <a:lnTo>
                      <a:pt x="43" y="284"/>
                    </a:lnTo>
                    <a:lnTo>
                      <a:pt x="43" y="284"/>
                    </a:lnTo>
                    <a:lnTo>
                      <a:pt x="43" y="284"/>
                    </a:lnTo>
                    <a:lnTo>
                      <a:pt x="37" y="278"/>
                    </a:lnTo>
                    <a:lnTo>
                      <a:pt x="37" y="272"/>
                    </a:lnTo>
                    <a:lnTo>
                      <a:pt x="37" y="272"/>
                    </a:lnTo>
                    <a:lnTo>
                      <a:pt x="43" y="272"/>
                    </a:lnTo>
                    <a:lnTo>
                      <a:pt x="50" y="266"/>
                    </a:lnTo>
                    <a:lnTo>
                      <a:pt x="56" y="260"/>
                    </a:lnTo>
                    <a:lnTo>
                      <a:pt x="56" y="260"/>
                    </a:lnTo>
                    <a:lnTo>
                      <a:pt x="56" y="260"/>
                    </a:lnTo>
                    <a:lnTo>
                      <a:pt x="37" y="235"/>
                    </a:lnTo>
                    <a:lnTo>
                      <a:pt x="37" y="235"/>
                    </a:lnTo>
                    <a:lnTo>
                      <a:pt x="37" y="229"/>
                    </a:lnTo>
                    <a:lnTo>
                      <a:pt x="37" y="229"/>
                    </a:lnTo>
                    <a:lnTo>
                      <a:pt x="37" y="229"/>
                    </a:lnTo>
                    <a:lnTo>
                      <a:pt x="37" y="229"/>
                    </a:lnTo>
                    <a:lnTo>
                      <a:pt x="43" y="223"/>
                    </a:lnTo>
                    <a:lnTo>
                      <a:pt x="50" y="216"/>
                    </a:lnTo>
                    <a:lnTo>
                      <a:pt x="50" y="216"/>
                    </a:lnTo>
                    <a:lnTo>
                      <a:pt x="50" y="210"/>
                    </a:lnTo>
                    <a:lnTo>
                      <a:pt x="50" y="204"/>
                    </a:lnTo>
                    <a:lnTo>
                      <a:pt x="50" y="204"/>
                    </a:lnTo>
                    <a:lnTo>
                      <a:pt x="50" y="204"/>
                    </a:lnTo>
                    <a:lnTo>
                      <a:pt x="37" y="210"/>
                    </a:lnTo>
                    <a:lnTo>
                      <a:pt x="25" y="210"/>
                    </a:lnTo>
                    <a:lnTo>
                      <a:pt x="19" y="210"/>
                    </a:lnTo>
                    <a:lnTo>
                      <a:pt x="19" y="216"/>
                    </a:lnTo>
                    <a:lnTo>
                      <a:pt x="6" y="216"/>
                    </a:lnTo>
                    <a:lnTo>
                      <a:pt x="0" y="216"/>
                    </a:lnTo>
                    <a:lnTo>
                      <a:pt x="0" y="216"/>
                    </a:lnTo>
                    <a:lnTo>
                      <a:pt x="0" y="216"/>
                    </a:lnTo>
                    <a:lnTo>
                      <a:pt x="6" y="173"/>
                    </a:lnTo>
                    <a:lnTo>
                      <a:pt x="6" y="173"/>
                    </a:lnTo>
                    <a:lnTo>
                      <a:pt x="13" y="173"/>
                    </a:lnTo>
                    <a:lnTo>
                      <a:pt x="13" y="173"/>
                    </a:lnTo>
                    <a:lnTo>
                      <a:pt x="13" y="173"/>
                    </a:lnTo>
                    <a:lnTo>
                      <a:pt x="13" y="173"/>
                    </a:lnTo>
                    <a:lnTo>
                      <a:pt x="37" y="142"/>
                    </a:lnTo>
                    <a:lnTo>
                      <a:pt x="74" y="136"/>
                    </a:lnTo>
                    <a:lnTo>
                      <a:pt x="74" y="136"/>
                    </a:lnTo>
                    <a:lnTo>
                      <a:pt x="74" y="142"/>
                    </a:lnTo>
                    <a:lnTo>
                      <a:pt x="74" y="142"/>
                    </a:lnTo>
                    <a:lnTo>
                      <a:pt x="74" y="142"/>
                    </a:lnTo>
                    <a:lnTo>
                      <a:pt x="81" y="142"/>
                    </a:lnTo>
                    <a:lnTo>
                      <a:pt x="81" y="148"/>
                    </a:lnTo>
                    <a:lnTo>
                      <a:pt x="87" y="148"/>
                    </a:lnTo>
                    <a:lnTo>
                      <a:pt x="87" y="148"/>
                    </a:lnTo>
                    <a:lnTo>
                      <a:pt x="93" y="148"/>
                    </a:lnTo>
                    <a:lnTo>
                      <a:pt x="99" y="148"/>
                    </a:lnTo>
                    <a:lnTo>
                      <a:pt x="105" y="148"/>
                    </a:lnTo>
                    <a:lnTo>
                      <a:pt x="105" y="148"/>
                    </a:lnTo>
                    <a:lnTo>
                      <a:pt x="111" y="142"/>
                    </a:lnTo>
                    <a:lnTo>
                      <a:pt x="111" y="142"/>
                    </a:lnTo>
                    <a:lnTo>
                      <a:pt x="105" y="142"/>
                    </a:lnTo>
                    <a:lnTo>
                      <a:pt x="118" y="136"/>
                    </a:lnTo>
                    <a:lnTo>
                      <a:pt x="148" y="142"/>
                    </a:lnTo>
                    <a:lnTo>
                      <a:pt x="155" y="142"/>
                    </a:lnTo>
                    <a:lnTo>
                      <a:pt x="155" y="142"/>
                    </a:lnTo>
                    <a:lnTo>
                      <a:pt x="161" y="142"/>
                    </a:lnTo>
                    <a:lnTo>
                      <a:pt x="179" y="142"/>
                    </a:lnTo>
                    <a:lnTo>
                      <a:pt x="179" y="142"/>
                    </a:lnTo>
                    <a:lnTo>
                      <a:pt x="185" y="142"/>
                    </a:lnTo>
                    <a:lnTo>
                      <a:pt x="185" y="136"/>
                    </a:lnTo>
                    <a:lnTo>
                      <a:pt x="179" y="136"/>
                    </a:lnTo>
                    <a:lnTo>
                      <a:pt x="173" y="136"/>
                    </a:lnTo>
                    <a:lnTo>
                      <a:pt x="173" y="136"/>
                    </a:lnTo>
                    <a:lnTo>
                      <a:pt x="167" y="130"/>
                    </a:lnTo>
                    <a:lnTo>
                      <a:pt x="167" y="130"/>
                    </a:lnTo>
                    <a:lnTo>
                      <a:pt x="167" y="124"/>
                    </a:lnTo>
                    <a:lnTo>
                      <a:pt x="179" y="118"/>
                    </a:lnTo>
                    <a:lnTo>
                      <a:pt x="179" y="118"/>
                    </a:lnTo>
                    <a:lnTo>
                      <a:pt x="179" y="118"/>
                    </a:lnTo>
                    <a:lnTo>
                      <a:pt x="210" y="118"/>
                    </a:lnTo>
                    <a:lnTo>
                      <a:pt x="235" y="118"/>
                    </a:lnTo>
                    <a:lnTo>
                      <a:pt x="235" y="111"/>
                    </a:lnTo>
                    <a:lnTo>
                      <a:pt x="235" y="111"/>
                    </a:lnTo>
                    <a:lnTo>
                      <a:pt x="235" y="111"/>
                    </a:lnTo>
                    <a:lnTo>
                      <a:pt x="235" y="111"/>
                    </a:lnTo>
                    <a:lnTo>
                      <a:pt x="223" y="111"/>
                    </a:lnTo>
                    <a:lnTo>
                      <a:pt x="223" y="111"/>
                    </a:lnTo>
                    <a:lnTo>
                      <a:pt x="216" y="111"/>
                    </a:lnTo>
                    <a:lnTo>
                      <a:pt x="216" y="111"/>
                    </a:lnTo>
                    <a:lnTo>
                      <a:pt x="210" y="111"/>
                    </a:lnTo>
                    <a:lnTo>
                      <a:pt x="204" y="111"/>
                    </a:lnTo>
                    <a:lnTo>
                      <a:pt x="204" y="111"/>
                    </a:lnTo>
                    <a:lnTo>
                      <a:pt x="198" y="111"/>
                    </a:lnTo>
                    <a:lnTo>
                      <a:pt x="179" y="93"/>
                    </a:lnTo>
                    <a:lnTo>
                      <a:pt x="179" y="87"/>
                    </a:lnTo>
                    <a:lnTo>
                      <a:pt x="179" y="87"/>
                    </a:lnTo>
                    <a:lnTo>
                      <a:pt x="185" y="81"/>
                    </a:lnTo>
                    <a:lnTo>
                      <a:pt x="185" y="74"/>
                    </a:lnTo>
                    <a:lnTo>
                      <a:pt x="185" y="74"/>
                    </a:lnTo>
                    <a:lnTo>
                      <a:pt x="185" y="74"/>
                    </a:lnTo>
                    <a:lnTo>
                      <a:pt x="192" y="74"/>
                    </a:lnTo>
                    <a:lnTo>
                      <a:pt x="192" y="74"/>
                    </a:lnTo>
                    <a:lnTo>
                      <a:pt x="192" y="74"/>
                    </a:lnTo>
                    <a:lnTo>
                      <a:pt x="198" y="74"/>
                    </a:lnTo>
                    <a:lnTo>
                      <a:pt x="204" y="74"/>
                    </a:lnTo>
                    <a:lnTo>
                      <a:pt x="204" y="74"/>
                    </a:lnTo>
                    <a:lnTo>
                      <a:pt x="216" y="81"/>
                    </a:lnTo>
                    <a:lnTo>
                      <a:pt x="229" y="81"/>
                    </a:lnTo>
                    <a:lnTo>
                      <a:pt x="235" y="81"/>
                    </a:lnTo>
                    <a:lnTo>
                      <a:pt x="241" y="81"/>
                    </a:lnTo>
                    <a:lnTo>
                      <a:pt x="253" y="81"/>
                    </a:lnTo>
                    <a:lnTo>
                      <a:pt x="253" y="81"/>
                    </a:lnTo>
                    <a:lnTo>
                      <a:pt x="260" y="74"/>
                    </a:lnTo>
                    <a:lnTo>
                      <a:pt x="278" y="81"/>
                    </a:lnTo>
                    <a:lnTo>
                      <a:pt x="291" y="87"/>
                    </a:lnTo>
                    <a:lnTo>
                      <a:pt x="297" y="87"/>
                    </a:lnTo>
                    <a:lnTo>
                      <a:pt x="297" y="87"/>
                    </a:lnTo>
                    <a:lnTo>
                      <a:pt x="303" y="87"/>
                    </a:lnTo>
                    <a:lnTo>
                      <a:pt x="309" y="87"/>
                    </a:lnTo>
                    <a:lnTo>
                      <a:pt x="315" y="87"/>
                    </a:lnTo>
                    <a:lnTo>
                      <a:pt x="315" y="81"/>
                    </a:lnTo>
                    <a:lnTo>
                      <a:pt x="321" y="81"/>
                    </a:lnTo>
                    <a:lnTo>
                      <a:pt x="321" y="81"/>
                    </a:lnTo>
                    <a:lnTo>
                      <a:pt x="365" y="44"/>
                    </a:lnTo>
                    <a:lnTo>
                      <a:pt x="365" y="44"/>
                    </a:lnTo>
                    <a:lnTo>
                      <a:pt x="383" y="31"/>
                    </a:lnTo>
                    <a:lnTo>
                      <a:pt x="402" y="25"/>
                    </a:lnTo>
                    <a:lnTo>
                      <a:pt x="445" y="7"/>
                    </a:lnTo>
                    <a:lnTo>
                      <a:pt x="482" y="13"/>
                    </a:lnTo>
                    <a:lnTo>
                      <a:pt x="507" y="13"/>
                    </a:lnTo>
                    <a:lnTo>
                      <a:pt x="507" y="13"/>
                    </a:lnTo>
                    <a:lnTo>
                      <a:pt x="525" y="13"/>
                    </a:lnTo>
                    <a:lnTo>
                      <a:pt x="531" y="13"/>
                    </a:lnTo>
                    <a:lnTo>
                      <a:pt x="531" y="13"/>
                    </a:lnTo>
                    <a:lnTo>
                      <a:pt x="538" y="13"/>
                    </a:lnTo>
                    <a:lnTo>
                      <a:pt x="538" y="13"/>
                    </a:lnTo>
                    <a:lnTo>
                      <a:pt x="538" y="13"/>
                    </a:lnTo>
                    <a:lnTo>
                      <a:pt x="550" y="0"/>
                    </a:lnTo>
                    <a:lnTo>
                      <a:pt x="556" y="7"/>
                    </a:lnTo>
                    <a:lnTo>
                      <a:pt x="556" y="13"/>
                    </a:lnTo>
                    <a:lnTo>
                      <a:pt x="556" y="19"/>
                    </a:lnTo>
                    <a:lnTo>
                      <a:pt x="556" y="19"/>
                    </a:lnTo>
                    <a:lnTo>
                      <a:pt x="562" y="31"/>
                    </a:lnTo>
                    <a:lnTo>
                      <a:pt x="562" y="31"/>
                    </a:lnTo>
                    <a:lnTo>
                      <a:pt x="569" y="31"/>
                    </a:lnTo>
                    <a:lnTo>
                      <a:pt x="581" y="37"/>
                    </a:lnTo>
                    <a:lnTo>
                      <a:pt x="581" y="37"/>
                    </a:lnTo>
                    <a:lnTo>
                      <a:pt x="581" y="37"/>
                    </a:lnTo>
                    <a:lnTo>
                      <a:pt x="587" y="37"/>
                    </a:lnTo>
                    <a:lnTo>
                      <a:pt x="606" y="37"/>
                    </a:lnTo>
                    <a:lnTo>
                      <a:pt x="606" y="37"/>
                    </a:lnTo>
                    <a:lnTo>
                      <a:pt x="606" y="37"/>
                    </a:lnTo>
                    <a:lnTo>
                      <a:pt x="606" y="31"/>
                    </a:lnTo>
                    <a:lnTo>
                      <a:pt x="612" y="31"/>
                    </a:lnTo>
                    <a:lnTo>
                      <a:pt x="612" y="37"/>
                    </a:lnTo>
                    <a:lnTo>
                      <a:pt x="618" y="37"/>
                    </a:lnTo>
                    <a:lnTo>
                      <a:pt x="618" y="37"/>
                    </a:lnTo>
                    <a:lnTo>
                      <a:pt x="618" y="44"/>
                    </a:lnTo>
                    <a:lnTo>
                      <a:pt x="618" y="44"/>
                    </a:lnTo>
                    <a:lnTo>
                      <a:pt x="618" y="50"/>
                    </a:lnTo>
                    <a:lnTo>
                      <a:pt x="618" y="50"/>
                    </a:lnTo>
                    <a:lnTo>
                      <a:pt x="618" y="50"/>
                    </a:lnTo>
                    <a:lnTo>
                      <a:pt x="618" y="56"/>
                    </a:lnTo>
                    <a:lnTo>
                      <a:pt x="624" y="62"/>
                    </a:lnTo>
                    <a:lnTo>
                      <a:pt x="630" y="68"/>
                    </a:lnTo>
                    <a:lnTo>
                      <a:pt x="636" y="68"/>
                    </a:lnTo>
                    <a:lnTo>
                      <a:pt x="636" y="68"/>
                    </a:lnTo>
                    <a:lnTo>
                      <a:pt x="636" y="68"/>
                    </a:lnTo>
                    <a:lnTo>
                      <a:pt x="643" y="68"/>
                    </a:lnTo>
                    <a:lnTo>
                      <a:pt x="643" y="68"/>
                    </a:lnTo>
                    <a:lnTo>
                      <a:pt x="643" y="68"/>
                    </a:lnTo>
                    <a:lnTo>
                      <a:pt x="649" y="68"/>
                    </a:lnTo>
                    <a:lnTo>
                      <a:pt x="655" y="62"/>
                    </a:lnTo>
                    <a:lnTo>
                      <a:pt x="655" y="62"/>
                    </a:lnTo>
                    <a:lnTo>
                      <a:pt x="655" y="62"/>
                    </a:lnTo>
                    <a:lnTo>
                      <a:pt x="661" y="62"/>
                    </a:lnTo>
                    <a:lnTo>
                      <a:pt x="661" y="62"/>
                    </a:lnTo>
                    <a:lnTo>
                      <a:pt x="667" y="62"/>
                    </a:lnTo>
                    <a:lnTo>
                      <a:pt x="667" y="68"/>
                    </a:lnTo>
                    <a:lnTo>
                      <a:pt x="674" y="68"/>
                    </a:lnTo>
                    <a:lnTo>
                      <a:pt x="674" y="68"/>
                    </a:lnTo>
                    <a:lnTo>
                      <a:pt x="674" y="68"/>
                    </a:lnTo>
                    <a:lnTo>
                      <a:pt x="674" y="74"/>
                    </a:lnTo>
                    <a:lnTo>
                      <a:pt x="674" y="74"/>
                    </a:lnTo>
                    <a:lnTo>
                      <a:pt x="674" y="81"/>
                    </a:lnTo>
                    <a:lnTo>
                      <a:pt x="674" y="81"/>
                    </a:lnTo>
                    <a:lnTo>
                      <a:pt x="680" y="81"/>
                    </a:lnTo>
                    <a:lnTo>
                      <a:pt x="704" y="87"/>
                    </a:lnTo>
                    <a:lnTo>
                      <a:pt x="723" y="87"/>
                    </a:lnTo>
                    <a:lnTo>
                      <a:pt x="729" y="93"/>
                    </a:lnTo>
                    <a:lnTo>
                      <a:pt x="754" y="99"/>
                    </a:lnTo>
                    <a:lnTo>
                      <a:pt x="760" y="99"/>
                    </a:lnTo>
                    <a:lnTo>
                      <a:pt x="766" y="99"/>
                    </a:lnTo>
                    <a:lnTo>
                      <a:pt x="779" y="93"/>
                    </a:lnTo>
                    <a:lnTo>
                      <a:pt x="785" y="93"/>
                    </a:lnTo>
                    <a:lnTo>
                      <a:pt x="803" y="87"/>
                    </a:lnTo>
                    <a:lnTo>
                      <a:pt x="822" y="87"/>
                    </a:lnTo>
                    <a:lnTo>
                      <a:pt x="834" y="87"/>
                    </a:lnTo>
                    <a:lnTo>
                      <a:pt x="834" y="93"/>
                    </a:lnTo>
                    <a:lnTo>
                      <a:pt x="847" y="93"/>
                    </a:lnTo>
                    <a:lnTo>
                      <a:pt x="853" y="93"/>
                    </a:lnTo>
                    <a:lnTo>
                      <a:pt x="859" y="93"/>
                    </a:lnTo>
                    <a:lnTo>
                      <a:pt x="877" y="93"/>
                    </a:lnTo>
                    <a:lnTo>
                      <a:pt x="896" y="87"/>
                    </a:lnTo>
                    <a:lnTo>
                      <a:pt x="902" y="87"/>
                    </a:lnTo>
                    <a:lnTo>
                      <a:pt x="921" y="74"/>
                    </a:lnTo>
                    <a:lnTo>
                      <a:pt x="945" y="62"/>
                    </a:lnTo>
                    <a:lnTo>
                      <a:pt x="945" y="62"/>
                    </a:lnTo>
                    <a:lnTo>
                      <a:pt x="952" y="50"/>
                    </a:lnTo>
                    <a:lnTo>
                      <a:pt x="952" y="50"/>
                    </a:lnTo>
                    <a:lnTo>
                      <a:pt x="952" y="50"/>
                    </a:lnTo>
                    <a:lnTo>
                      <a:pt x="952" y="50"/>
                    </a:lnTo>
                    <a:lnTo>
                      <a:pt x="964" y="50"/>
                    </a:lnTo>
                    <a:lnTo>
                      <a:pt x="976" y="50"/>
                    </a:lnTo>
                    <a:lnTo>
                      <a:pt x="1020" y="44"/>
                    </a:lnTo>
                    <a:lnTo>
                      <a:pt x="1020" y="44"/>
                    </a:lnTo>
                    <a:lnTo>
                      <a:pt x="1020" y="44"/>
                    </a:lnTo>
                    <a:lnTo>
                      <a:pt x="1020" y="44"/>
                    </a:lnTo>
                    <a:lnTo>
                      <a:pt x="1026" y="44"/>
                    </a:lnTo>
                    <a:lnTo>
                      <a:pt x="1032" y="44"/>
                    </a:lnTo>
                    <a:lnTo>
                      <a:pt x="1032" y="44"/>
                    </a:lnTo>
                    <a:lnTo>
                      <a:pt x="1057" y="68"/>
                    </a:lnTo>
                    <a:lnTo>
                      <a:pt x="1057" y="74"/>
                    </a:lnTo>
                    <a:lnTo>
                      <a:pt x="1063" y="74"/>
                    </a:lnTo>
                    <a:lnTo>
                      <a:pt x="1069" y="74"/>
                    </a:lnTo>
                    <a:lnTo>
                      <a:pt x="1069" y="74"/>
                    </a:lnTo>
                    <a:lnTo>
                      <a:pt x="1069" y="74"/>
                    </a:lnTo>
                    <a:lnTo>
                      <a:pt x="1069" y="81"/>
                    </a:lnTo>
                    <a:lnTo>
                      <a:pt x="1075" y="81"/>
                    </a:lnTo>
                    <a:lnTo>
                      <a:pt x="1075" y="81"/>
                    </a:lnTo>
                    <a:lnTo>
                      <a:pt x="1075" y="81"/>
                    </a:lnTo>
                    <a:lnTo>
                      <a:pt x="1069" y="81"/>
                    </a:lnTo>
                    <a:lnTo>
                      <a:pt x="1069" y="87"/>
                    </a:lnTo>
                    <a:lnTo>
                      <a:pt x="1075" y="87"/>
                    </a:lnTo>
                    <a:lnTo>
                      <a:pt x="1075" y="93"/>
                    </a:lnTo>
                    <a:lnTo>
                      <a:pt x="1075" y="93"/>
                    </a:lnTo>
                    <a:lnTo>
                      <a:pt x="1081" y="93"/>
                    </a:lnTo>
                    <a:lnTo>
                      <a:pt x="1081" y="93"/>
                    </a:lnTo>
                    <a:lnTo>
                      <a:pt x="1088" y="99"/>
                    </a:lnTo>
                    <a:lnTo>
                      <a:pt x="1088" y="111"/>
                    </a:lnTo>
                    <a:lnTo>
                      <a:pt x="1088" y="111"/>
                    </a:lnTo>
                    <a:lnTo>
                      <a:pt x="1094" y="118"/>
                    </a:lnTo>
                    <a:lnTo>
                      <a:pt x="1094" y="118"/>
                    </a:lnTo>
                    <a:lnTo>
                      <a:pt x="1088" y="124"/>
                    </a:lnTo>
                    <a:lnTo>
                      <a:pt x="1088" y="161"/>
                    </a:lnTo>
                    <a:lnTo>
                      <a:pt x="1088" y="167"/>
                    </a:lnTo>
                    <a:lnTo>
                      <a:pt x="1100" y="173"/>
                    </a:lnTo>
                    <a:lnTo>
                      <a:pt x="1100" y="173"/>
                    </a:lnTo>
                    <a:lnTo>
                      <a:pt x="1106" y="173"/>
                    </a:lnTo>
                    <a:lnTo>
                      <a:pt x="1106" y="173"/>
                    </a:lnTo>
                    <a:lnTo>
                      <a:pt x="1112" y="173"/>
                    </a:lnTo>
                    <a:lnTo>
                      <a:pt x="1112" y="167"/>
                    </a:lnTo>
                    <a:lnTo>
                      <a:pt x="1125" y="167"/>
                    </a:lnTo>
                    <a:lnTo>
                      <a:pt x="1125" y="167"/>
                    </a:lnTo>
                    <a:lnTo>
                      <a:pt x="1131" y="173"/>
                    </a:lnTo>
                    <a:lnTo>
                      <a:pt x="1131" y="173"/>
                    </a:lnTo>
                    <a:lnTo>
                      <a:pt x="1137" y="173"/>
                    </a:lnTo>
                    <a:lnTo>
                      <a:pt x="1137" y="179"/>
                    </a:lnTo>
                    <a:lnTo>
                      <a:pt x="1143" y="179"/>
                    </a:lnTo>
                    <a:lnTo>
                      <a:pt x="1143" y="186"/>
                    </a:lnTo>
                    <a:lnTo>
                      <a:pt x="1149" y="192"/>
                    </a:lnTo>
                    <a:lnTo>
                      <a:pt x="1155" y="192"/>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6" name="Freeform 172"/>
              <p:cNvSpPr>
                <a:spLocks/>
              </p:cNvSpPr>
              <p:nvPr/>
            </p:nvSpPr>
            <p:spPr bwMode="auto">
              <a:xfrm>
                <a:off x="2654" y="-698"/>
                <a:ext cx="25" cy="37"/>
              </a:xfrm>
              <a:custGeom>
                <a:avLst/>
                <a:gdLst>
                  <a:gd name="T0" fmla="*/ 6 w 25"/>
                  <a:gd name="T1" fmla="*/ 18 h 37"/>
                  <a:gd name="T2" fmla="*/ 12 w 25"/>
                  <a:gd name="T3" fmla="*/ 30 h 37"/>
                  <a:gd name="T4" fmla="*/ 12 w 25"/>
                  <a:gd name="T5" fmla="*/ 37 h 37"/>
                  <a:gd name="T6" fmla="*/ 18 w 25"/>
                  <a:gd name="T7" fmla="*/ 30 h 37"/>
                  <a:gd name="T8" fmla="*/ 18 w 25"/>
                  <a:gd name="T9" fmla="*/ 30 h 37"/>
                  <a:gd name="T10" fmla="*/ 25 w 25"/>
                  <a:gd name="T11" fmla="*/ 30 h 37"/>
                  <a:gd name="T12" fmla="*/ 25 w 25"/>
                  <a:gd name="T13" fmla="*/ 30 h 37"/>
                  <a:gd name="T14" fmla="*/ 25 w 25"/>
                  <a:gd name="T15" fmla="*/ 24 h 37"/>
                  <a:gd name="T16" fmla="*/ 25 w 25"/>
                  <a:gd name="T17" fmla="*/ 24 h 37"/>
                  <a:gd name="T18" fmla="*/ 25 w 25"/>
                  <a:gd name="T19" fmla="*/ 18 h 37"/>
                  <a:gd name="T20" fmla="*/ 18 w 25"/>
                  <a:gd name="T21" fmla="*/ 6 h 37"/>
                  <a:gd name="T22" fmla="*/ 18 w 25"/>
                  <a:gd name="T23" fmla="*/ 6 h 37"/>
                  <a:gd name="T24" fmla="*/ 18 w 25"/>
                  <a:gd name="T25" fmla="*/ 6 h 37"/>
                  <a:gd name="T26" fmla="*/ 18 w 25"/>
                  <a:gd name="T27" fmla="*/ 0 h 37"/>
                  <a:gd name="T28" fmla="*/ 18 w 25"/>
                  <a:gd name="T29" fmla="*/ 0 h 37"/>
                  <a:gd name="T30" fmla="*/ 18 w 25"/>
                  <a:gd name="T31" fmla="*/ 0 h 37"/>
                  <a:gd name="T32" fmla="*/ 12 w 25"/>
                  <a:gd name="T33" fmla="*/ 0 h 37"/>
                  <a:gd name="T34" fmla="*/ 6 w 25"/>
                  <a:gd name="T35" fmla="*/ 6 h 37"/>
                  <a:gd name="T36" fmla="*/ 0 w 25"/>
                  <a:gd name="T37" fmla="*/ 6 h 37"/>
                  <a:gd name="T38" fmla="*/ 0 w 25"/>
                  <a:gd name="T39" fmla="*/ 6 h 37"/>
                  <a:gd name="T40" fmla="*/ 0 w 25"/>
                  <a:gd name="T41" fmla="*/ 6 h 37"/>
                  <a:gd name="T42" fmla="*/ 0 w 25"/>
                  <a:gd name="T43" fmla="*/ 6 h 37"/>
                  <a:gd name="T44" fmla="*/ 0 w 25"/>
                  <a:gd name="T45" fmla="*/ 6 h 37"/>
                  <a:gd name="T46" fmla="*/ 0 w 25"/>
                  <a:gd name="T47" fmla="*/ 12 h 37"/>
                  <a:gd name="T48" fmla="*/ 0 w 25"/>
                  <a:gd name="T49" fmla="*/ 12 h 37"/>
                  <a:gd name="T50" fmla="*/ 0 w 25"/>
                  <a:gd name="T51" fmla="*/ 18 h 37"/>
                  <a:gd name="T52" fmla="*/ 6 w 25"/>
                  <a:gd name="T53"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7">
                    <a:moveTo>
                      <a:pt x="6" y="18"/>
                    </a:moveTo>
                    <a:lnTo>
                      <a:pt x="12" y="30"/>
                    </a:lnTo>
                    <a:lnTo>
                      <a:pt x="12" y="37"/>
                    </a:lnTo>
                    <a:lnTo>
                      <a:pt x="18" y="30"/>
                    </a:lnTo>
                    <a:lnTo>
                      <a:pt x="18" y="30"/>
                    </a:lnTo>
                    <a:lnTo>
                      <a:pt x="25" y="30"/>
                    </a:lnTo>
                    <a:lnTo>
                      <a:pt x="25" y="30"/>
                    </a:lnTo>
                    <a:lnTo>
                      <a:pt x="25" y="24"/>
                    </a:lnTo>
                    <a:lnTo>
                      <a:pt x="25" y="24"/>
                    </a:lnTo>
                    <a:lnTo>
                      <a:pt x="25" y="18"/>
                    </a:lnTo>
                    <a:lnTo>
                      <a:pt x="18" y="6"/>
                    </a:lnTo>
                    <a:lnTo>
                      <a:pt x="18" y="6"/>
                    </a:lnTo>
                    <a:lnTo>
                      <a:pt x="18" y="6"/>
                    </a:lnTo>
                    <a:lnTo>
                      <a:pt x="18" y="0"/>
                    </a:lnTo>
                    <a:lnTo>
                      <a:pt x="18" y="0"/>
                    </a:lnTo>
                    <a:lnTo>
                      <a:pt x="18" y="0"/>
                    </a:lnTo>
                    <a:lnTo>
                      <a:pt x="12" y="0"/>
                    </a:lnTo>
                    <a:lnTo>
                      <a:pt x="6" y="6"/>
                    </a:lnTo>
                    <a:lnTo>
                      <a:pt x="0" y="6"/>
                    </a:lnTo>
                    <a:lnTo>
                      <a:pt x="0" y="6"/>
                    </a:lnTo>
                    <a:lnTo>
                      <a:pt x="0" y="6"/>
                    </a:lnTo>
                    <a:lnTo>
                      <a:pt x="0" y="6"/>
                    </a:lnTo>
                    <a:lnTo>
                      <a:pt x="0" y="6"/>
                    </a:lnTo>
                    <a:lnTo>
                      <a:pt x="0" y="12"/>
                    </a:lnTo>
                    <a:lnTo>
                      <a:pt x="0" y="12"/>
                    </a:lnTo>
                    <a:lnTo>
                      <a:pt x="0" y="18"/>
                    </a:lnTo>
                    <a:lnTo>
                      <a:pt x="6" y="18"/>
                    </a:lnTo>
                    <a:close/>
                  </a:path>
                </a:pathLst>
              </a:custGeom>
              <a:solidFill>
                <a:srgbClr val="00AD9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7" name="Freeform 173"/>
              <p:cNvSpPr>
                <a:spLocks/>
              </p:cNvSpPr>
              <p:nvPr/>
            </p:nvSpPr>
            <p:spPr bwMode="auto">
              <a:xfrm>
                <a:off x="2932" y="-637"/>
                <a:ext cx="25" cy="25"/>
              </a:xfrm>
              <a:custGeom>
                <a:avLst/>
                <a:gdLst>
                  <a:gd name="T0" fmla="*/ 12 w 25"/>
                  <a:gd name="T1" fmla="*/ 25 h 25"/>
                  <a:gd name="T2" fmla="*/ 25 w 25"/>
                  <a:gd name="T3" fmla="*/ 25 h 25"/>
                  <a:gd name="T4" fmla="*/ 25 w 25"/>
                  <a:gd name="T5" fmla="*/ 19 h 25"/>
                  <a:gd name="T6" fmla="*/ 18 w 25"/>
                  <a:gd name="T7" fmla="*/ 0 h 25"/>
                  <a:gd name="T8" fmla="*/ 18 w 25"/>
                  <a:gd name="T9" fmla="*/ 0 h 25"/>
                  <a:gd name="T10" fmla="*/ 18 w 25"/>
                  <a:gd name="T11" fmla="*/ 0 h 25"/>
                  <a:gd name="T12" fmla="*/ 12 w 25"/>
                  <a:gd name="T13" fmla="*/ 0 h 25"/>
                  <a:gd name="T14" fmla="*/ 0 w 25"/>
                  <a:gd name="T15" fmla="*/ 13 h 25"/>
                  <a:gd name="T16" fmla="*/ 0 w 25"/>
                  <a:gd name="T17" fmla="*/ 13 h 25"/>
                  <a:gd name="T18" fmla="*/ 0 w 25"/>
                  <a:gd name="T19" fmla="*/ 19 h 25"/>
                  <a:gd name="T20" fmla="*/ 12 w 25"/>
                  <a:gd name="T21" fmla="*/ 25 h 25"/>
                  <a:gd name="T22" fmla="*/ 12 w 25"/>
                  <a:gd name="T2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5">
                    <a:moveTo>
                      <a:pt x="12" y="25"/>
                    </a:moveTo>
                    <a:lnTo>
                      <a:pt x="25" y="25"/>
                    </a:lnTo>
                    <a:lnTo>
                      <a:pt x="25" y="19"/>
                    </a:lnTo>
                    <a:lnTo>
                      <a:pt x="18" y="0"/>
                    </a:lnTo>
                    <a:lnTo>
                      <a:pt x="18" y="0"/>
                    </a:lnTo>
                    <a:lnTo>
                      <a:pt x="18" y="0"/>
                    </a:lnTo>
                    <a:lnTo>
                      <a:pt x="12" y="0"/>
                    </a:lnTo>
                    <a:lnTo>
                      <a:pt x="0" y="13"/>
                    </a:lnTo>
                    <a:lnTo>
                      <a:pt x="0" y="13"/>
                    </a:lnTo>
                    <a:lnTo>
                      <a:pt x="0" y="19"/>
                    </a:lnTo>
                    <a:lnTo>
                      <a:pt x="12" y="25"/>
                    </a:lnTo>
                    <a:lnTo>
                      <a:pt x="12" y="25"/>
                    </a:lnTo>
                    <a:close/>
                  </a:path>
                </a:pathLst>
              </a:custGeom>
              <a:solidFill>
                <a:srgbClr val="00AD9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8" name="Freeform 174"/>
              <p:cNvSpPr>
                <a:spLocks/>
              </p:cNvSpPr>
              <p:nvPr/>
            </p:nvSpPr>
            <p:spPr bwMode="auto">
              <a:xfrm>
                <a:off x="3228" y="1986"/>
                <a:ext cx="81" cy="62"/>
              </a:xfrm>
              <a:custGeom>
                <a:avLst/>
                <a:gdLst>
                  <a:gd name="T0" fmla="*/ 0 w 13"/>
                  <a:gd name="T1" fmla="*/ 0 h 10"/>
                  <a:gd name="T2" fmla="*/ 1 w 13"/>
                  <a:gd name="T3" fmla="*/ 0 h 10"/>
                  <a:gd name="T4" fmla="*/ 3 w 13"/>
                  <a:gd name="T5" fmla="*/ 4 h 10"/>
                  <a:gd name="T6" fmla="*/ 6 w 13"/>
                  <a:gd name="T7" fmla="*/ 8 h 10"/>
                  <a:gd name="T8" fmla="*/ 12 w 13"/>
                  <a:gd name="T9" fmla="*/ 9 h 10"/>
                  <a:gd name="T10" fmla="*/ 13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0" y="0"/>
                    </a:moveTo>
                    <a:cubicBezTo>
                      <a:pt x="1" y="0"/>
                      <a:pt x="1" y="0"/>
                      <a:pt x="1" y="0"/>
                    </a:cubicBezTo>
                    <a:cubicBezTo>
                      <a:pt x="1" y="0"/>
                      <a:pt x="3" y="4"/>
                      <a:pt x="3" y="4"/>
                    </a:cubicBezTo>
                    <a:cubicBezTo>
                      <a:pt x="3" y="5"/>
                      <a:pt x="6" y="8"/>
                      <a:pt x="6" y="8"/>
                    </a:cubicBezTo>
                    <a:cubicBezTo>
                      <a:pt x="7" y="8"/>
                      <a:pt x="12" y="9"/>
                      <a:pt x="12" y="9"/>
                    </a:cubicBezTo>
                    <a:cubicBezTo>
                      <a:pt x="12" y="9"/>
                      <a:pt x="13" y="10"/>
                      <a:pt x="13" y="10"/>
                    </a:cubicBezTo>
                  </a:path>
                </a:pathLst>
              </a:custGeom>
              <a:noFill/>
              <a:ln w="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Freeform 175"/>
              <p:cNvSpPr>
                <a:spLocks/>
              </p:cNvSpPr>
              <p:nvPr/>
            </p:nvSpPr>
            <p:spPr bwMode="auto">
              <a:xfrm>
                <a:off x="4847" y="1943"/>
                <a:ext cx="13" cy="12"/>
              </a:xfrm>
              <a:custGeom>
                <a:avLst/>
                <a:gdLst>
                  <a:gd name="T0" fmla="*/ 6 w 13"/>
                  <a:gd name="T1" fmla="*/ 0 h 12"/>
                  <a:gd name="T2" fmla="*/ 0 w 13"/>
                  <a:gd name="T3" fmla="*/ 0 h 12"/>
                  <a:gd name="T4" fmla="*/ 6 w 13"/>
                  <a:gd name="T5" fmla="*/ 12 h 12"/>
                  <a:gd name="T6" fmla="*/ 13 w 13"/>
                  <a:gd name="T7" fmla="*/ 12 h 12"/>
                  <a:gd name="T8" fmla="*/ 6 w 13"/>
                  <a:gd name="T9" fmla="*/ 6 h 12"/>
                  <a:gd name="T10" fmla="*/ 6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6" y="0"/>
                    </a:moveTo>
                    <a:lnTo>
                      <a:pt x="0" y="0"/>
                    </a:lnTo>
                    <a:lnTo>
                      <a:pt x="6" y="12"/>
                    </a:lnTo>
                    <a:lnTo>
                      <a:pt x="13" y="12"/>
                    </a:lnTo>
                    <a:lnTo>
                      <a:pt x="6" y="6"/>
                    </a:lnTo>
                    <a:lnTo>
                      <a:pt x="6" y="0"/>
                    </a:lnTo>
                    <a:close/>
                  </a:path>
                </a:pathLst>
              </a:custGeom>
              <a:solidFill>
                <a:srgbClr val="00AD9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0" name="Freeform 176"/>
              <p:cNvSpPr>
                <a:spLocks/>
              </p:cNvSpPr>
              <p:nvPr/>
            </p:nvSpPr>
            <p:spPr bwMode="auto">
              <a:xfrm>
                <a:off x="3920" y="1486"/>
                <a:ext cx="1057" cy="691"/>
              </a:xfrm>
              <a:custGeom>
                <a:avLst/>
                <a:gdLst>
                  <a:gd name="T0" fmla="*/ 75 w 1057"/>
                  <a:gd name="T1" fmla="*/ 309 h 691"/>
                  <a:gd name="T2" fmla="*/ 81 w 1057"/>
                  <a:gd name="T3" fmla="*/ 290 h 691"/>
                  <a:gd name="T4" fmla="*/ 112 w 1057"/>
                  <a:gd name="T5" fmla="*/ 290 h 691"/>
                  <a:gd name="T6" fmla="*/ 143 w 1057"/>
                  <a:gd name="T7" fmla="*/ 272 h 691"/>
                  <a:gd name="T8" fmla="*/ 130 w 1057"/>
                  <a:gd name="T9" fmla="*/ 253 h 691"/>
                  <a:gd name="T10" fmla="*/ 155 w 1057"/>
                  <a:gd name="T11" fmla="*/ 253 h 691"/>
                  <a:gd name="T12" fmla="*/ 180 w 1057"/>
                  <a:gd name="T13" fmla="*/ 259 h 691"/>
                  <a:gd name="T14" fmla="*/ 192 w 1057"/>
                  <a:gd name="T15" fmla="*/ 259 h 691"/>
                  <a:gd name="T16" fmla="*/ 217 w 1057"/>
                  <a:gd name="T17" fmla="*/ 284 h 691"/>
                  <a:gd name="T18" fmla="*/ 248 w 1057"/>
                  <a:gd name="T19" fmla="*/ 303 h 691"/>
                  <a:gd name="T20" fmla="*/ 254 w 1057"/>
                  <a:gd name="T21" fmla="*/ 315 h 691"/>
                  <a:gd name="T22" fmla="*/ 260 w 1057"/>
                  <a:gd name="T23" fmla="*/ 327 h 691"/>
                  <a:gd name="T24" fmla="*/ 272 w 1057"/>
                  <a:gd name="T25" fmla="*/ 370 h 691"/>
                  <a:gd name="T26" fmla="*/ 322 w 1057"/>
                  <a:gd name="T27" fmla="*/ 377 h 691"/>
                  <a:gd name="T28" fmla="*/ 346 w 1057"/>
                  <a:gd name="T29" fmla="*/ 364 h 691"/>
                  <a:gd name="T30" fmla="*/ 371 w 1057"/>
                  <a:gd name="T31" fmla="*/ 389 h 691"/>
                  <a:gd name="T32" fmla="*/ 377 w 1057"/>
                  <a:gd name="T33" fmla="*/ 420 h 691"/>
                  <a:gd name="T34" fmla="*/ 396 w 1057"/>
                  <a:gd name="T35" fmla="*/ 451 h 691"/>
                  <a:gd name="T36" fmla="*/ 482 w 1057"/>
                  <a:gd name="T37" fmla="*/ 531 h 691"/>
                  <a:gd name="T38" fmla="*/ 507 w 1057"/>
                  <a:gd name="T39" fmla="*/ 549 h 691"/>
                  <a:gd name="T40" fmla="*/ 631 w 1057"/>
                  <a:gd name="T41" fmla="*/ 617 h 691"/>
                  <a:gd name="T42" fmla="*/ 723 w 1057"/>
                  <a:gd name="T43" fmla="*/ 685 h 691"/>
                  <a:gd name="T44" fmla="*/ 754 w 1057"/>
                  <a:gd name="T45" fmla="*/ 636 h 691"/>
                  <a:gd name="T46" fmla="*/ 742 w 1057"/>
                  <a:gd name="T47" fmla="*/ 574 h 691"/>
                  <a:gd name="T48" fmla="*/ 748 w 1057"/>
                  <a:gd name="T49" fmla="*/ 549 h 691"/>
                  <a:gd name="T50" fmla="*/ 711 w 1057"/>
                  <a:gd name="T51" fmla="*/ 525 h 691"/>
                  <a:gd name="T52" fmla="*/ 736 w 1057"/>
                  <a:gd name="T53" fmla="*/ 500 h 691"/>
                  <a:gd name="T54" fmla="*/ 797 w 1057"/>
                  <a:gd name="T55" fmla="*/ 475 h 691"/>
                  <a:gd name="T56" fmla="*/ 779 w 1057"/>
                  <a:gd name="T57" fmla="*/ 463 h 691"/>
                  <a:gd name="T58" fmla="*/ 822 w 1057"/>
                  <a:gd name="T59" fmla="*/ 451 h 691"/>
                  <a:gd name="T60" fmla="*/ 822 w 1057"/>
                  <a:gd name="T61" fmla="*/ 407 h 691"/>
                  <a:gd name="T62" fmla="*/ 884 w 1057"/>
                  <a:gd name="T63" fmla="*/ 395 h 691"/>
                  <a:gd name="T64" fmla="*/ 896 w 1057"/>
                  <a:gd name="T65" fmla="*/ 383 h 691"/>
                  <a:gd name="T66" fmla="*/ 902 w 1057"/>
                  <a:gd name="T67" fmla="*/ 457 h 691"/>
                  <a:gd name="T68" fmla="*/ 940 w 1057"/>
                  <a:gd name="T69" fmla="*/ 444 h 691"/>
                  <a:gd name="T70" fmla="*/ 970 w 1057"/>
                  <a:gd name="T71" fmla="*/ 457 h 691"/>
                  <a:gd name="T72" fmla="*/ 1001 w 1057"/>
                  <a:gd name="T73" fmla="*/ 426 h 691"/>
                  <a:gd name="T74" fmla="*/ 1057 w 1057"/>
                  <a:gd name="T75" fmla="*/ 401 h 691"/>
                  <a:gd name="T76" fmla="*/ 995 w 1057"/>
                  <a:gd name="T77" fmla="*/ 377 h 691"/>
                  <a:gd name="T78" fmla="*/ 983 w 1057"/>
                  <a:gd name="T79" fmla="*/ 364 h 691"/>
                  <a:gd name="T80" fmla="*/ 970 w 1057"/>
                  <a:gd name="T81" fmla="*/ 340 h 691"/>
                  <a:gd name="T82" fmla="*/ 902 w 1057"/>
                  <a:gd name="T83" fmla="*/ 352 h 691"/>
                  <a:gd name="T84" fmla="*/ 940 w 1057"/>
                  <a:gd name="T85" fmla="*/ 296 h 691"/>
                  <a:gd name="T86" fmla="*/ 921 w 1057"/>
                  <a:gd name="T87" fmla="*/ 284 h 691"/>
                  <a:gd name="T88" fmla="*/ 804 w 1057"/>
                  <a:gd name="T89" fmla="*/ 358 h 691"/>
                  <a:gd name="T90" fmla="*/ 779 w 1057"/>
                  <a:gd name="T91" fmla="*/ 407 h 691"/>
                  <a:gd name="T92" fmla="*/ 767 w 1057"/>
                  <a:gd name="T93" fmla="*/ 420 h 691"/>
                  <a:gd name="T94" fmla="*/ 742 w 1057"/>
                  <a:gd name="T95" fmla="*/ 401 h 691"/>
                  <a:gd name="T96" fmla="*/ 748 w 1057"/>
                  <a:gd name="T97" fmla="*/ 389 h 691"/>
                  <a:gd name="T98" fmla="*/ 680 w 1057"/>
                  <a:gd name="T99" fmla="*/ 370 h 691"/>
                  <a:gd name="T100" fmla="*/ 618 w 1057"/>
                  <a:gd name="T101" fmla="*/ 278 h 691"/>
                  <a:gd name="T102" fmla="*/ 581 w 1057"/>
                  <a:gd name="T103" fmla="*/ 185 h 691"/>
                  <a:gd name="T104" fmla="*/ 563 w 1057"/>
                  <a:gd name="T105" fmla="*/ 154 h 691"/>
                  <a:gd name="T106" fmla="*/ 458 w 1057"/>
                  <a:gd name="T107" fmla="*/ 167 h 691"/>
                  <a:gd name="T108" fmla="*/ 371 w 1057"/>
                  <a:gd name="T109" fmla="*/ 179 h 691"/>
                  <a:gd name="T110" fmla="*/ 7 w 1057"/>
                  <a:gd name="T111" fmla="*/ 50 h 691"/>
                  <a:gd name="T112" fmla="*/ 0 w 1057"/>
                  <a:gd name="T113" fmla="*/ 56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57" h="691">
                    <a:moveTo>
                      <a:pt x="62" y="346"/>
                    </a:moveTo>
                    <a:lnTo>
                      <a:pt x="62" y="340"/>
                    </a:lnTo>
                    <a:lnTo>
                      <a:pt x="62" y="340"/>
                    </a:lnTo>
                    <a:lnTo>
                      <a:pt x="56" y="321"/>
                    </a:lnTo>
                    <a:lnTo>
                      <a:pt x="62" y="321"/>
                    </a:lnTo>
                    <a:lnTo>
                      <a:pt x="62" y="315"/>
                    </a:lnTo>
                    <a:lnTo>
                      <a:pt x="68" y="309"/>
                    </a:lnTo>
                    <a:lnTo>
                      <a:pt x="75" y="309"/>
                    </a:lnTo>
                    <a:lnTo>
                      <a:pt x="75" y="303"/>
                    </a:lnTo>
                    <a:lnTo>
                      <a:pt x="75" y="303"/>
                    </a:lnTo>
                    <a:lnTo>
                      <a:pt x="75" y="303"/>
                    </a:lnTo>
                    <a:lnTo>
                      <a:pt x="75" y="296"/>
                    </a:lnTo>
                    <a:lnTo>
                      <a:pt x="75" y="296"/>
                    </a:lnTo>
                    <a:lnTo>
                      <a:pt x="81" y="296"/>
                    </a:lnTo>
                    <a:lnTo>
                      <a:pt x="81" y="296"/>
                    </a:lnTo>
                    <a:lnTo>
                      <a:pt x="81" y="290"/>
                    </a:lnTo>
                    <a:lnTo>
                      <a:pt x="87" y="290"/>
                    </a:lnTo>
                    <a:lnTo>
                      <a:pt x="93" y="290"/>
                    </a:lnTo>
                    <a:lnTo>
                      <a:pt x="93" y="290"/>
                    </a:lnTo>
                    <a:lnTo>
                      <a:pt x="93" y="290"/>
                    </a:lnTo>
                    <a:lnTo>
                      <a:pt x="99" y="290"/>
                    </a:lnTo>
                    <a:lnTo>
                      <a:pt x="99" y="290"/>
                    </a:lnTo>
                    <a:lnTo>
                      <a:pt x="105" y="290"/>
                    </a:lnTo>
                    <a:lnTo>
                      <a:pt x="112" y="290"/>
                    </a:lnTo>
                    <a:lnTo>
                      <a:pt x="112" y="290"/>
                    </a:lnTo>
                    <a:lnTo>
                      <a:pt x="118" y="284"/>
                    </a:lnTo>
                    <a:lnTo>
                      <a:pt x="118" y="284"/>
                    </a:lnTo>
                    <a:lnTo>
                      <a:pt x="124" y="266"/>
                    </a:lnTo>
                    <a:lnTo>
                      <a:pt x="124" y="266"/>
                    </a:lnTo>
                    <a:lnTo>
                      <a:pt x="124" y="266"/>
                    </a:lnTo>
                    <a:lnTo>
                      <a:pt x="130" y="266"/>
                    </a:lnTo>
                    <a:lnTo>
                      <a:pt x="143" y="272"/>
                    </a:lnTo>
                    <a:lnTo>
                      <a:pt x="143" y="272"/>
                    </a:lnTo>
                    <a:lnTo>
                      <a:pt x="149" y="272"/>
                    </a:lnTo>
                    <a:lnTo>
                      <a:pt x="149" y="272"/>
                    </a:lnTo>
                    <a:lnTo>
                      <a:pt x="149" y="272"/>
                    </a:lnTo>
                    <a:lnTo>
                      <a:pt x="149" y="272"/>
                    </a:lnTo>
                    <a:lnTo>
                      <a:pt x="143" y="266"/>
                    </a:lnTo>
                    <a:lnTo>
                      <a:pt x="143" y="259"/>
                    </a:lnTo>
                    <a:lnTo>
                      <a:pt x="130" y="253"/>
                    </a:lnTo>
                    <a:lnTo>
                      <a:pt x="130" y="253"/>
                    </a:lnTo>
                    <a:lnTo>
                      <a:pt x="136" y="247"/>
                    </a:lnTo>
                    <a:lnTo>
                      <a:pt x="143" y="247"/>
                    </a:lnTo>
                    <a:lnTo>
                      <a:pt x="149" y="247"/>
                    </a:lnTo>
                    <a:lnTo>
                      <a:pt x="149" y="247"/>
                    </a:lnTo>
                    <a:lnTo>
                      <a:pt x="149" y="253"/>
                    </a:lnTo>
                    <a:lnTo>
                      <a:pt x="149" y="253"/>
                    </a:lnTo>
                    <a:lnTo>
                      <a:pt x="155" y="253"/>
                    </a:lnTo>
                    <a:lnTo>
                      <a:pt x="161" y="253"/>
                    </a:lnTo>
                    <a:lnTo>
                      <a:pt x="161" y="247"/>
                    </a:lnTo>
                    <a:lnTo>
                      <a:pt x="161" y="241"/>
                    </a:lnTo>
                    <a:lnTo>
                      <a:pt x="161" y="241"/>
                    </a:lnTo>
                    <a:lnTo>
                      <a:pt x="167" y="247"/>
                    </a:lnTo>
                    <a:lnTo>
                      <a:pt x="173" y="253"/>
                    </a:lnTo>
                    <a:lnTo>
                      <a:pt x="180" y="259"/>
                    </a:lnTo>
                    <a:lnTo>
                      <a:pt x="180" y="259"/>
                    </a:lnTo>
                    <a:lnTo>
                      <a:pt x="180" y="259"/>
                    </a:lnTo>
                    <a:lnTo>
                      <a:pt x="186" y="259"/>
                    </a:lnTo>
                    <a:lnTo>
                      <a:pt x="186" y="259"/>
                    </a:lnTo>
                    <a:lnTo>
                      <a:pt x="192" y="266"/>
                    </a:lnTo>
                    <a:lnTo>
                      <a:pt x="192" y="266"/>
                    </a:lnTo>
                    <a:lnTo>
                      <a:pt x="192" y="259"/>
                    </a:lnTo>
                    <a:lnTo>
                      <a:pt x="192" y="259"/>
                    </a:lnTo>
                    <a:lnTo>
                      <a:pt x="192" y="259"/>
                    </a:lnTo>
                    <a:lnTo>
                      <a:pt x="192" y="259"/>
                    </a:lnTo>
                    <a:lnTo>
                      <a:pt x="198" y="259"/>
                    </a:lnTo>
                    <a:lnTo>
                      <a:pt x="204" y="266"/>
                    </a:lnTo>
                    <a:lnTo>
                      <a:pt x="204" y="272"/>
                    </a:lnTo>
                    <a:lnTo>
                      <a:pt x="204" y="272"/>
                    </a:lnTo>
                    <a:lnTo>
                      <a:pt x="204" y="278"/>
                    </a:lnTo>
                    <a:lnTo>
                      <a:pt x="217" y="284"/>
                    </a:lnTo>
                    <a:lnTo>
                      <a:pt x="217" y="284"/>
                    </a:lnTo>
                    <a:lnTo>
                      <a:pt x="217" y="284"/>
                    </a:lnTo>
                    <a:lnTo>
                      <a:pt x="223" y="284"/>
                    </a:lnTo>
                    <a:lnTo>
                      <a:pt x="248" y="284"/>
                    </a:lnTo>
                    <a:lnTo>
                      <a:pt x="248" y="290"/>
                    </a:lnTo>
                    <a:lnTo>
                      <a:pt x="241" y="296"/>
                    </a:lnTo>
                    <a:lnTo>
                      <a:pt x="248" y="296"/>
                    </a:lnTo>
                    <a:lnTo>
                      <a:pt x="248" y="296"/>
                    </a:lnTo>
                    <a:lnTo>
                      <a:pt x="248" y="303"/>
                    </a:lnTo>
                    <a:lnTo>
                      <a:pt x="248" y="303"/>
                    </a:lnTo>
                    <a:lnTo>
                      <a:pt x="248" y="303"/>
                    </a:lnTo>
                    <a:lnTo>
                      <a:pt x="248" y="303"/>
                    </a:lnTo>
                    <a:lnTo>
                      <a:pt x="248" y="303"/>
                    </a:lnTo>
                    <a:lnTo>
                      <a:pt x="248" y="303"/>
                    </a:lnTo>
                    <a:lnTo>
                      <a:pt x="248" y="309"/>
                    </a:lnTo>
                    <a:lnTo>
                      <a:pt x="248" y="315"/>
                    </a:lnTo>
                    <a:lnTo>
                      <a:pt x="254" y="315"/>
                    </a:lnTo>
                    <a:lnTo>
                      <a:pt x="260" y="321"/>
                    </a:lnTo>
                    <a:lnTo>
                      <a:pt x="260" y="321"/>
                    </a:lnTo>
                    <a:lnTo>
                      <a:pt x="266" y="321"/>
                    </a:lnTo>
                    <a:lnTo>
                      <a:pt x="266" y="327"/>
                    </a:lnTo>
                    <a:lnTo>
                      <a:pt x="266" y="327"/>
                    </a:lnTo>
                    <a:lnTo>
                      <a:pt x="266" y="327"/>
                    </a:lnTo>
                    <a:lnTo>
                      <a:pt x="266" y="327"/>
                    </a:lnTo>
                    <a:lnTo>
                      <a:pt x="260" y="327"/>
                    </a:lnTo>
                    <a:lnTo>
                      <a:pt x="260" y="321"/>
                    </a:lnTo>
                    <a:lnTo>
                      <a:pt x="254" y="321"/>
                    </a:lnTo>
                    <a:lnTo>
                      <a:pt x="254" y="321"/>
                    </a:lnTo>
                    <a:lnTo>
                      <a:pt x="254" y="321"/>
                    </a:lnTo>
                    <a:lnTo>
                      <a:pt x="254" y="333"/>
                    </a:lnTo>
                    <a:lnTo>
                      <a:pt x="266" y="358"/>
                    </a:lnTo>
                    <a:lnTo>
                      <a:pt x="272" y="364"/>
                    </a:lnTo>
                    <a:lnTo>
                      <a:pt x="272" y="370"/>
                    </a:lnTo>
                    <a:lnTo>
                      <a:pt x="303" y="370"/>
                    </a:lnTo>
                    <a:lnTo>
                      <a:pt x="309" y="370"/>
                    </a:lnTo>
                    <a:lnTo>
                      <a:pt x="309" y="370"/>
                    </a:lnTo>
                    <a:lnTo>
                      <a:pt x="316" y="370"/>
                    </a:lnTo>
                    <a:lnTo>
                      <a:pt x="316" y="370"/>
                    </a:lnTo>
                    <a:lnTo>
                      <a:pt x="316" y="370"/>
                    </a:lnTo>
                    <a:lnTo>
                      <a:pt x="316" y="370"/>
                    </a:lnTo>
                    <a:lnTo>
                      <a:pt x="322" y="377"/>
                    </a:lnTo>
                    <a:lnTo>
                      <a:pt x="334" y="370"/>
                    </a:lnTo>
                    <a:lnTo>
                      <a:pt x="334" y="364"/>
                    </a:lnTo>
                    <a:lnTo>
                      <a:pt x="334" y="364"/>
                    </a:lnTo>
                    <a:lnTo>
                      <a:pt x="334" y="364"/>
                    </a:lnTo>
                    <a:lnTo>
                      <a:pt x="334" y="364"/>
                    </a:lnTo>
                    <a:lnTo>
                      <a:pt x="340" y="364"/>
                    </a:lnTo>
                    <a:lnTo>
                      <a:pt x="346" y="364"/>
                    </a:lnTo>
                    <a:lnTo>
                      <a:pt x="346" y="364"/>
                    </a:lnTo>
                    <a:lnTo>
                      <a:pt x="353" y="370"/>
                    </a:lnTo>
                    <a:lnTo>
                      <a:pt x="365" y="377"/>
                    </a:lnTo>
                    <a:lnTo>
                      <a:pt x="365" y="377"/>
                    </a:lnTo>
                    <a:lnTo>
                      <a:pt x="365" y="383"/>
                    </a:lnTo>
                    <a:lnTo>
                      <a:pt x="365" y="383"/>
                    </a:lnTo>
                    <a:lnTo>
                      <a:pt x="371" y="383"/>
                    </a:lnTo>
                    <a:lnTo>
                      <a:pt x="371" y="389"/>
                    </a:lnTo>
                    <a:lnTo>
                      <a:pt x="371" y="389"/>
                    </a:lnTo>
                    <a:lnTo>
                      <a:pt x="371" y="389"/>
                    </a:lnTo>
                    <a:lnTo>
                      <a:pt x="371" y="395"/>
                    </a:lnTo>
                    <a:lnTo>
                      <a:pt x="371" y="395"/>
                    </a:lnTo>
                    <a:lnTo>
                      <a:pt x="371" y="395"/>
                    </a:lnTo>
                    <a:lnTo>
                      <a:pt x="371" y="395"/>
                    </a:lnTo>
                    <a:lnTo>
                      <a:pt x="371" y="407"/>
                    </a:lnTo>
                    <a:lnTo>
                      <a:pt x="371" y="414"/>
                    </a:lnTo>
                    <a:lnTo>
                      <a:pt x="377" y="420"/>
                    </a:lnTo>
                    <a:lnTo>
                      <a:pt x="383" y="432"/>
                    </a:lnTo>
                    <a:lnTo>
                      <a:pt x="383" y="432"/>
                    </a:lnTo>
                    <a:lnTo>
                      <a:pt x="390" y="432"/>
                    </a:lnTo>
                    <a:lnTo>
                      <a:pt x="390" y="432"/>
                    </a:lnTo>
                    <a:lnTo>
                      <a:pt x="390" y="432"/>
                    </a:lnTo>
                    <a:lnTo>
                      <a:pt x="396" y="432"/>
                    </a:lnTo>
                    <a:lnTo>
                      <a:pt x="396" y="444"/>
                    </a:lnTo>
                    <a:lnTo>
                      <a:pt x="396" y="451"/>
                    </a:lnTo>
                    <a:lnTo>
                      <a:pt x="396" y="457"/>
                    </a:lnTo>
                    <a:lnTo>
                      <a:pt x="402" y="469"/>
                    </a:lnTo>
                    <a:lnTo>
                      <a:pt x="402" y="475"/>
                    </a:lnTo>
                    <a:lnTo>
                      <a:pt x="421" y="488"/>
                    </a:lnTo>
                    <a:lnTo>
                      <a:pt x="427" y="494"/>
                    </a:lnTo>
                    <a:lnTo>
                      <a:pt x="451" y="506"/>
                    </a:lnTo>
                    <a:lnTo>
                      <a:pt x="476" y="525"/>
                    </a:lnTo>
                    <a:lnTo>
                      <a:pt x="482" y="531"/>
                    </a:lnTo>
                    <a:lnTo>
                      <a:pt x="482" y="531"/>
                    </a:lnTo>
                    <a:lnTo>
                      <a:pt x="489" y="537"/>
                    </a:lnTo>
                    <a:lnTo>
                      <a:pt x="495" y="543"/>
                    </a:lnTo>
                    <a:lnTo>
                      <a:pt x="501" y="549"/>
                    </a:lnTo>
                    <a:lnTo>
                      <a:pt x="507" y="549"/>
                    </a:lnTo>
                    <a:lnTo>
                      <a:pt x="507" y="549"/>
                    </a:lnTo>
                    <a:lnTo>
                      <a:pt x="507" y="549"/>
                    </a:lnTo>
                    <a:lnTo>
                      <a:pt x="507" y="549"/>
                    </a:lnTo>
                    <a:lnTo>
                      <a:pt x="513" y="549"/>
                    </a:lnTo>
                    <a:lnTo>
                      <a:pt x="519" y="556"/>
                    </a:lnTo>
                    <a:lnTo>
                      <a:pt x="544" y="574"/>
                    </a:lnTo>
                    <a:lnTo>
                      <a:pt x="556" y="580"/>
                    </a:lnTo>
                    <a:lnTo>
                      <a:pt x="587" y="605"/>
                    </a:lnTo>
                    <a:lnTo>
                      <a:pt x="606" y="605"/>
                    </a:lnTo>
                    <a:lnTo>
                      <a:pt x="618" y="611"/>
                    </a:lnTo>
                    <a:lnTo>
                      <a:pt x="631" y="617"/>
                    </a:lnTo>
                    <a:lnTo>
                      <a:pt x="637" y="617"/>
                    </a:lnTo>
                    <a:lnTo>
                      <a:pt x="649" y="648"/>
                    </a:lnTo>
                    <a:lnTo>
                      <a:pt x="649" y="679"/>
                    </a:lnTo>
                    <a:lnTo>
                      <a:pt x="655" y="679"/>
                    </a:lnTo>
                    <a:lnTo>
                      <a:pt x="668" y="673"/>
                    </a:lnTo>
                    <a:lnTo>
                      <a:pt x="680" y="673"/>
                    </a:lnTo>
                    <a:lnTo>
                      <a:pt x="717" y="685"/>
                    </a:lnTo>
                    <a:lnTo>
                      <a:pt x="723" y="685"/>
                    </a:lnTo>
                    <a:lnTo>
                      <a:pt x="729" y="685"/>
                    </a:lnTo>
                    <a:lnTo>
                      <a:pt x="729" y="691"/>
                    </a:lnTo>
                    <a:lnTo>
                      <a:pt x="729" y="667"/>
                    </a:lnTo>
                    <a:lnTo>
                      <a:pt x="736" y="660"/>
                    </a:lnTo>
                    <a:lnTo>
                      <a:pt x="736" y="654"/>
                    </a:lnTo>
                    <a:lnTo>
                      <a:pt x="748" y="636"/>
                    </a:lnTo>
                    <a:lnTo>
                      <a:pt x="748" y="636"/>
                    </a:lnTo>
                    <a:lnTo>
                      <a:pt x="754" y="636"/>
                    </a:lnTo>
                    <a:lnTo>
                      <a:pt x="754" y="636"/>
                    </a:lnTo>
                    <a:lnTo>
                      <a:pt x="767" y="623"/>
                    </a:lnTo>
                    <a:lnTo>
                      <a:pt x="767" y="611"/>
                    </a:lnTo>
                    <a:lnTo>
                      <a:pt x="767" y="611"/>
                    </a:lnTo>
                    <a:lnTo>
                      <a:pt x="767" y="605"/>
                    </a:lnTo>
                    <a:lnTo>
                      <a:pt x="748" y="593"/>
                    </a:lnTo>
                    <a:lnTo>
                      <a:pt x="748" y="586"/>
                    </a:lnTo>
                    <a:lnTo>
                      <a:pt x="742" y="574"/>
                    </a:lnTo>
                    <a:lnTo>
                      <a:pt x="748" y="562"/>
                    </a:lnTo>
                    <a:lnTo>
                      <a:pt x="748" y="562"/>
                    </a:lnTo>
                    <a:lnTo>
                      <a:pt x="748" y="562"/>
                    </a:lnTo>
                    <a:lnTo>
                      <a:pt x="748" y="562"/>
                    </a:lnTo>
                    <a:lnTo>
                      <a:pt x="754" y="562"/>
                    </a:lnTo>
                    <a:lnTo>
                      <a:pt x="754" y="556"/>
                    </a:lnTo>
                    <a:lnTo>
                      <a:pt x="754" y="556"/>
                    </a:lnTo>
                    <a:lnTo>
                      <a:pt x="748" y="549"/>
                    </a:lnTo>
                    <a:lnTo>
                      <a:pt x="748" y="543"/>
                    </a:lnTo>
                    <a:lnTo>
                      <a:pt x="742" y="543"/>
                    </a:lnTo>
                    <a:lnTo>
                      <a:pt x="742" y="543"/>
                    </a:lnTo>
                    <a:lnTo>
                      <a:pt x="723" y="549"/>
                    </a:lnTo>
                    <a:lnTo>
                      <a:pt x="723" y="549"/>
                    </a:lnTo>
                    <a:lnTo>
                      <a:pt x="723" y="549"/>
                    </a:lnTo>
                    <a:lnTo>
                      <a:pt x="711" y="531"/>
                    </a:lnTo>
                    <a:lnTo>
                      <a:pt x="711" y="525"/>
                    </a:lnTo>
                    <a:lnTo>
                      <a:pt x="705" y="506"/>
                    </a:lnTo>
                    <a:lnTo>
                      <a:pt x="711" y="506"/>
                    </a:lnTo>
                    <a:lnTo>
                      <a:pt x="717" y="500"/>
                    </a:lnTo>
                    <a:lnTo>
                      <a:pt x="723" y="494"/>
                    </a:lnTo>
                    <a:lnTo>
                      <a:pt x="729" y="494"/>
                    </a:lnTo>
                    <a:lnTo>
                      <a:pt x="729" y="494"/>
                    </a:lnTo>
                    <a:lnTo>
                      <a:pt x="729" y="500"/>
                    </a:lnTo>
                    <a:lnTo>
                      <a:pt x="736" y="500"/>
                    </a:lnTo>
                    <a:lnTo>
                      <a:pt x="742" y="500"/>
                    </a:lnTo>
                    <a:lnTo>
                      <a:pt x="748" y="500"/>
                    </a:lnTo>
                    <a:lnTo>
                      <a:pt x="760" y="506"/>
                    </a:lnTo>
                    <a:lnTo>
                      <a:pt x="767" y="506"/>
                    </a:lnTo>
                    <a:lnTo>
                      <a:pt x="773" y="506"/>
                    </a:lnTo>
                    <a:lnTo>
                      <a:pt x="773" y="506"/>
                    </a:lnTo>
                    <a:lnTo>
                      <a:pt x="797" y="475"/>
                    </a:lnTo>
                    <a:lnTo>
                      <a:pt x="797" y="475"/>
                    </a:lnTo>
                    <a:lnTo>
                      <a:pt x="797" y="475"/>
                    </a:lnTo>
                    <a:lnTo>
                      <a:pt x="797" y="475"/>
                    </a:lnTo>
                    <a:lnTo>
                      <a:pt x="791" y="469"/>
                    </a:lnTo>
                    <a:lnTo>
                      <a:pt x="791" y="469"/>
                    </a:lnTo>
                    <a:lnTo>
                      <a:pt x="791" y="463"/>
                    </a:lnTo>
                    <a:lnTo>
                      <a:pt x="785" y="463"/>
                    </a:lnTo>
                    <a:lnTo>
                      <a:pt x="779" y="463"/>
                    </a:lnTo>
                    <a:lnTo>
                      <a:pt x="779" y="463"/>
                    </a:lnTo>
                    <a:lnTo>
                      <a:pt x="773" y="457"/>
                    </a:lnTo>
                    <a:lnTo>
                      <a:pt x="773" y="457"/>
                    </a:lnTo>
                    <a:lnTo>
                      <a:pt x="791" y="451"/>
                    </a:lnTo>
                    <a:lnTo>
                      <a:pt x="797" y="451"/>
                    </a:lnTo>
                    <a:lnTo>
                      <a:pt x="804" y="451"/>
                    </a:lnTo>
                    <a:lnTo>
                      <a:pt x="804" y="451"/>
                    </a:lnTo>
                    <a:lnTo>
                      <a:pt x="816" y="451"/>
                    </a:lnTo>
                    <a:lnTo>
                      <a:pt x="822" y="451"/>
                    </a:lnTo>
                    <a:lnTo>
                      <a:pt x="822" y="451"/>
                    </a:lnTo>
                    <a:lnTo>
                      <a:pt x="816" y="451"/>
                    </a:lnTo>
                    <a:lnTo>
                      <a:pt x="822" y="444"/>
                    </a:lnTo>
                    <a:lnTo>
                      <a:pt x="822" y="426"/>
                    </a:lnTo>
                    <a:lnTo>
                      <a:pt x="816" y="426"/>
                    </a:lnTo>
                    <a:lnTo>
                      <a:pt x="816" y="426"/>
                    </a:lnTo>
                    <a:lnTo>
                      <a:pt x="816" y="426"/>
                    </a:lnTo>
                    <a:lnTo>
                      <a:pt x="822" y="407"/>
                    </a:lnTo>
                    <a:lnTo>
                      <a:pt x="828" y="407"/>
                    </a:lnTo>
                    <a:lnTo>
                      <a:pt x="828" y="407"/>
                    </a:lnTo>
                    <a:lnTo>
                      <a:pt x="835" y="407"/>
                    </a:lnTo>
                    <a:lnTo>
                      <a:pt x="835" y="407"/>
                    </a:lnTo>
                    <a:lnTo>
                      <a:pt x="847" y="420"/>
                    </a:lnTo>
                    <a:lnTo>
                      <a:pt x="865" y="407"/>
                    </a:lnTo>
                    <a:lnTo>
                      <a:pt x="865" y="407"/>
                    </a:lnTo>
                    <a:lnTo>
                      <a:pt x="884" y="395"/>
                    </a:lnTo>
                    <a:lnTo>
                      <a:pt x="890" y="395"/>
                    </a:lnTo>
                    <a:lnTo>
                      <a:pt x="884" y="395"/>
                    </a:lnTo>
                    <a:lnTo>
                      <a:pt x="890" y="389"/>
                    </a:lnTo>
                    <a:lnTo>
                      <a:pt x="890" y="383"/>
                    </a:lnTo>
                    <a:lnTo>
                      <a:pt x="890" y="383"/>
                    </a:lnTo>
                    <a:lnTo>
                      <a:pt x="890" y="383"/>
                    </a:lnTo>
                    <a:lnTo>
                      <a:pt x="890" y="383"/>
                    </a:lnTo>
                    <a:lnTo>
                      <a:pt x="896" y="383"/>
                    </a:lnTo>
                    <a:lnTo>
                      <a:pt x="896" y="389"/>
                    </a:lnTo>
                    <a:lnTo>
                      <a:pt x="902" y="395"/>
                    </a:lnTo>
                    <a:lnTo>
                      <a:pt x="915" y="407"/>
                    </a:lnTo>
                    <a:lnTo>
                      <a:pt x="915" y="414"/>
                    </a:lnTo>
                    <a:lnTo>
                      <a:pt x="884" y="432"/>
                    </a:lnTo>
                    <a:lnTo>
                      <a:pt x="890" y="438"/>
                    </a:lnTo>
                    <a:lnTo>
                      <a:pt x="902" y="457"/>
                    </a:lnTo>
                    <a:lnTo>
                      <a:pt x="902" y="457"/>
                    </a:lnTo>
                    <a:lnTo>
                      <a:pt x="902" y="457"/>
                    </a:lnTo>
                    <a:lnTo>
                      <a:pt x="909" y="457"/>
                    </a:lnTo>
                    <a:lnTo>
                      <a:pt x="915" y="457"/>
                    </a:lnTo>
                    <a:lnTo>
                      <a:pt x="927" y="451"/>
                    </a:lnTo>
                    <a:lnTo>
                      <a:pt x="927" y="444"/>
                    </a:lnTo>
                    <a:lnTo>
                      <a:pt x="933" y="444"/>
                    </a:lnTo>
                    <a:lnTo>
                      <a:pt x="940" y="444"/>
                    </a:lnTo>
                    <a:lnTo>
                      <a:pt x="940" y="444"/>
                    </a:lnTo>
                    <a:lnTo>
                      <a:pt x="940" y="444"/>
                    </a:lnTo>
                    <a:lnTo>
                      <a:pt x="946" y="444"/>
                    </a:lnTo>
                    <a:lnTo>
                      <a:pt x="952" y="444"/>
                    </a:lnTo>
                    <a:lnTo>
                      <a:pt x="952" y="444"/>
                    </a:lnTo>
                    <a:lnTo>
                      <a:pt x="952" y="444"/>
                    </a:lnTo>
                    <a:lnTo>
                      <a:pt x="958" y="451"/>
                    </a:lnTo>
                    <a:lnTo>
                      <a:pt x="958" y="451"/>
                    </a:lnTo>
                    <a:lnTo>
                      <a:pt x="970" y="457"/>
                    </a:lnTo>
                    <a:lnTo>
                      <a:pt x="970" y="457"/>
                    </a:lnTo>
                    <a:lnTo>
                      <a:pt x="970" y="457"/>
                    </a:lnTo>
                    <a:lnTo>
                      <a:pt x="977" y="451"/>
                    </a:lnTo>
                    <a:lnTo>
                      <a:pt x="983" y="451"/>
                    </a:lnTo>
                    <a:lnTo>
                      <a:pt x="983" y="451"/>
                    </a:lnTo>
                    <a:lnTo>
                      <a:pt x="983" y="444"/>
                    </a:lnTo>
                    <a:lnTo>
                      <a:pt x="1001" y="426"/>
                    </a:lnTo>
                    <a:lnTo>
                      <a:pt x="1001" y="426"/>
                    </a:lnTo>
                    <a:lnTo>
                      <a:pt x="1001" y="432"/>
                    </a:lnTo>
                    <a:lnTo>
                      <a:pt x="1014" y="438"/>
                    </a:lnTo>
                    <a:lnTo>
                      <a:pt x="1014" y="438"/>
                    </a:lnTo>
                    <a:lnTo>
                      <a:pt x="1014" y="438"/>
                    </a:lnTo>
                    <a:lnTo>
                      <a:pt x="1026" y="426"/>
                    </a:lnTo>
                    <a:lnTo>
                      <a:pt x="1057" y="407"/>
                    </a:lnTo>
                    <a:lnTo>
                      <a:pt x="1057" y="401"/>
                    </a:lnTo>
                    <a:lnTo>
                      <a:pt x="1057" y="401"/>
                    </a:lnTo>
                    <a:lnTo>
                      <a:pt x="1057" y="401"/>
                    </a:lnTo>
                    <a:lnTo>
                      <a:pt x="1057" y="401"/>
                    </a:lnTo>
                    <a:lnTo>
                      <a:pt x="1057" y="395"/>
                    </a:lnTo>
                    <a:lnTo>
                      <a:pt x="1051" y="395"/>
                    </a:lnTo>
                    <a:lnTo>
                      <a:pt x="1045" y="401"/>
                    </a:lnTo>
                    <a:lnTo>
                      <a:pt x="1026" y="395"/>
                    </a:lnTo>
                    <a:lnTo>
                      <a:pt x="995" y="377"/>
                    </a:lnTo>
                    <a:lnTo>
                      <a:pt x="995" y="377"/>
                    </a:lnTo>
                    <a:lnTo>
                      <a:pt x="983" y="377"/>
                    </a:lnTo>
                    <a:lnTo>
                      <a:pt x="983" y="377"/>
                    </a:lnTo>
                    <a:lnTo>
                      <a:pt x="983" y="377"/>
                    </a:lnTo>
                    <a:lnTo>
                      <a:pt x="983" y="370"/>
                    </a:lnTo>
                    <a:lnTo>
                      <a:pt x="983" y="370"/>
                    </a:lnTo>
                    <a:lnTo>
                      <a:pt x="983" y="370"/>
                    </a:lnTo>
                    <a:lnTo>
                      <a:pt x="983" y="364"/>
                    </a:lnTo>
                    <a:lnTo>
                      <a:pt x="983" y="364"/>
                    </a:lnTo>
                    <a:lnTo>
                      <a:pt x="970" y="352"/>
                    </a:lnTo>
                    <a:lnTo>
                      <a:pt x="970" y="352"/>
                    </a:lnTo>
                    <a:lnTo>
                      <a:pt x="970" y="352"/>
                    </a:lnTo>
                    <a:lnTo>
                      <a:pt x="970" y="352"/>
                    </a:lnTo>
                    <a:lnTo>
                      <a:pt x="970" y="352"/>
                    </a:lnTo>
                    <a:lnTo>
                      <a:pt x="970" y="352"/>
                    </a:lnTo>
                    <a:lnTo>
                      <a:pt x="970" y="346"/>
                    </a:lnTo>
                    <a:lnTo>
                      <a:pt x="970" y="340"/>
                    </a:lnTo>
                    <a:lnTo>
                      <a:pt x="970" y="340"/>
                    </a:lnTo>
                    <a:lnTo>
                      <a:pt x="970" y="340"/>
                    </a:lnTo>
                    <a:lnTo>
                      <a:pt x="964" y="346"/>
                    </a:lnTo>
                    <a:lnTo>
                      <a:pt x="952" y="377"/>
                    </a:lnTo>
                    <a:lnTo>
                      <a:pt x="933" y="377"/>
                    </a:lnTo>
                    <a:lnTo>
                      <a:pt x="921" y="370"/>
                    </a:lnTo>
                    <a:lnTo>
                      <a:pt x="915" y="370"/>
                    </a:lnTo>
                    <a:lnTo>
                      <a:pt x="902" y="352"/>
                    </a:lnTo>
                    <a:lnTo>
                      <a:pt x="890" y="352"/>
                    </a:lnTo>
                    <a:lnTo>
                      <a:pt x="878" y="346"/>
                    </a:lnTo>
                    <a:lnTo>
                      <a:pt x="878" y="346"/>
                    </a:lnTo>
                    <a:lnTo>
                      <a:pt x="878" y="340"/>
                    </a:lnTo>
                    <a:lnTo>
                      <a:pt x="878" y="340"/>
                    </a:lnTo>
                    <a:lnTo>
                      <a:pt x="878" y="340"/>
                    </a:lnTo>
                    <a:lnTo>
                      <a:pt x="909" y="309"/>
                    </a:lnTo>
                    <a:lnTo>
                      <a:pt x="940" y="296"/>
                    </a:lnTo>
                    <a:lnTo>
                      <a:pt x="940" y="296"/>
                    </a:lnTo>
                    <a:lnTo>
                      <a:pt x="940" y="290"/>
                    </a:lnTo>
                    <a:lnTo>
                      <a:pt x="940" y="290"/>
                    </a:lnTo>
                    <a:lnTo>
                      <a:pt x="933" y="284"/>
                    </a:lnTo>
                    <a:lnTo>
                      <a:pt x="933" y="284"/>
                    </a:lnTo>
                    <a:lnTo>
                      <a:pt x="933" y="284"/>
                    </a:lnTo>
                    <a:lnTo>
                      <a:pt x="927" y="284"/>
                    </a:lnTo>
                    <a:lnTo>
                      <a:pt x="921" y="284"/>
                    </a:lnTo>
                    <a:lnTo>
                      <a:pt x="921" y="284"/>
                    </a:lnTo>
                    <a:lnTo>
                      <a:pt x="921" y="284"/>
                    </a:lnTo>
                    <a:lnTo>
                      <a:pt x="865" y="321"/>
                    </a:lnTo>
                    <a:lnTo>
                      <a:pt x="865" y="327"/>
                    </a:lnTo>
                    <a:lnTo>
                      <a:pt x="865" y="321"/>
                    </a:lnTo>
                    <a:lnTo>
                      <a:pt x="841" y="333"/>
                    </a:lnTo>
                    <a:lnTo>
                      <a:pt x="816" y="352"/>
                    </a:lnTo>
                    <a:lnTo>
                      <a:pt x="804" y="358"/>
                    </a:lnTo>
                    <a:lnTo>
                      <a:pt x="779" y="395"/>
                    </a:lnTo>
                    <a:lnTo>
                      <a:pt x="779" y="395"/>
                    </a:lnTo>
                    <a:lnTo>
                      <a:pt x="779" y="395"/>
                    </a:lnTo>
                    <a:lnTo>
                      <a:pt x="779" y="401"/>
                    </a:lnTo>
                    <a:lnTo>
                      <a:pt x="779" y="401"/>
                    </a:lnTo>
                    <a:lnTo>
                      <a:pt x="779" y="407"/>
                    </a:lnTo>
                    <a:lnTo>
                      <a:pt x="779" y="407"/>
                    </a:lnTo>
                    <a:lnTo>
                      <a:pt x="779" y="407"/>
                    </a:lnTo>
                    <a:lnTo>
                      <a:pt x="779" y="414"/>
                    </a:lnTo>
                    <a:lnTo>
                      <a:pt x="779" y="414"/>
                    </a:lnTo>
                    <a:lnTo>
                      <a:pt x="779" y="420"/>
                    </a:lnTo>
                    <a:lnTo>
                      <a:pt x="779" y="420"/>
                    </a:lnTo>
                    <a:lnTo>
                      <a:pt x="779" y="420"/>
                    </a:lnTo>
                    <a:lnTo>
                      <a:pt x="773" y="420"/>
                    </a:lnTo>
                    <a:lnTo>
                      <a:pt x="773" y="420"/>
                    </a:lnTo>
                    <a:lnTo>
                      <a:pt x="767" y="420"/>
                    </a:lnTo>
                    <a:lnTo>
                      <a:pt x="767" y="420"/>
                    </a:lnTo>
                    <a:lnTo>
                      <a:pt x="760" y="414"/>
                    </a:lnTo>
                    <a:lnTo>
                      <a:pt x="754" y="414"/>
                    </a:lnTo>
                    <a:lnTo>
                      <a:pt x="754" y="414"/>
                    </a:lnTo>
                    <a:lnTo>
                      <a:pt x="754" y="407"/>
                    </a:lnTo>
                    <a:lnTo>
                      <a:pt x="748" y="407"/>
                    </a:lnTo>
                    <a:lnTo>
                      <a:pt x="748" y="401"/>
                    </a:lnTo>
                    <a:lnTo>
                      <a:pt x="742" y="401"/>
                    </a:lnTo>
                    <a:lnTo>
                      <a:pt x="742" y="401"/>
                    </a:lnTo>
                    <a:lnTo>
                      <a:pt x="748" y="401"/>
                    </a:lnTo>
                    <a:lnTo>
                      <a:pt x="748" y="395"/>
                    </a:lnTo>
                    <a:lnTo>
                      <a:pt x="748" y="395"/>
                    </a:lnTo>
                    <a:lnTo>
                      <a:pt x="748" y="395"/>
                    </a:lnTo>
                    <a:lnTo>
                      <a:pt x="748" y="395"/>
                    </a:lnTo>
                    <a:lnTo>
                      <a:pt x="748" y="389"/>
                    </a:lnTo>
                    <a:lnTo>
                      <a:pt x="748" y="389"/>
                    </a:lnTo>
                    <a:lnTo>
                      <a:pt x="748" y="383"/>
                    </a:lnTo>
                    <a:lnTo>
                      <a:pt x="748" y="383"/>
                    </a:lnTo>
                    <a:lnTo>
                      <a:pt x="742" y="377"/>
                    </a:lnTo>
                    <a:lnTo>
                      <a:pt x="736" y="370"/>
                    </a:lnTo>
                    <a:lnTo>
                      <a:pt x="729" y="370"/>
                    </a:lnTo>
                    <a:lnTo>
                      <a:pt x="705" y="370"/>
                    </a:lnTo>
                    <a:lnTo>
                      <a:pt x="686" y="370"/>
                    </a:lnTo>
                    <a:lnTo>
                      <a:pt x="680" y="370"/>
                    </a:lnTo>
                    <a:lnTo>
                      <a:pt x="655" y="364"/>
                    </a:lnTo>
                    <a:lnTo>
                      <a:pt x="655" y="364"/>
                    </a:lnTo>
                    <a:lnTo>
                      <a:pt x="655" y="358"/>
                    </a:lnTo>
                    <a:lnTo>
                      <a:pt x="655" y="333"/>
                    </a:lnTo>
                    <a:lnTo>
                      <a:pt x="649" y="315"/>
                    </a:lnTo>
                    <a:lnTo>
                      <a:pt x="637" y="315"/>
                    </a:lnTo>
                    <a:lnTo>
                      <a:pt x="618" y="309"/>
                    </a:lnTo>
                    <a:lnTo>
                      <a:pt x="618" y="278"/>
                    </a:lnTo>
                    <a:lnTo>
                      <a:pt x="624" y="253"/>
                    </a:lnTo>
                    <a:lnTo>
                      <a:pt x="618" y="228"/>
                    </a:lnTo>
                    <a:lnTo>
                      <a:pt x="606" y="222"/>
                    </a:lnTo>
                    <a:lnTo>
                      <a:pt x="606" y="222"/>
                    </a:lnTo>
                    <a:lnTo>
                      <a:pt x="594" y="198"/>
                    </a:lnTo>
                    <a:lnTo>
                      <a:pt x="587" y="191"/>
                    </a:lnTo>
                    <a:lnTo>
                      <a:pt x="581" y="185"/>
                    </a:lnTo>
                    <a:lnTo>
                      <a:pt x="581" y="185"/>
                    </a:lnTo>
                    <a:lnTo>
                      <a:pt x="575" y="173"/>
                    </a:lnTo>
                    <a:lnTo>
                      <a:pt x="575" y="173"/>
                    </a:lnTo>
                    <a:lnTo>
                      <a:pt x="569" y="161"/>
                    </a:lnTo>
                    <a:lnTo>
                      <a:pt x="569" y="161"/>
                    </a:lnTo>
                    <a:lnTo>
                      <a:pt x="563" y="161"/>
                    </a:lnTo>
                    <a:lnTo>
                      <a:pt x="563" y="154"/>
                    </a:lnTo>
                    <a:lnTo>
                      <a:pt x="563" y="154"/>
                    </a:lnTo>
                    <a:lnTo>
                      <a:pt x="563" y="154"/>
                    </a:lnTo>
                    <a:lnTo>
                      <a:pt x="563" y="154"/>
                    </a:lnTo>
                    <a:lnTo>
                      <a:pt x="556" y="154"/>
                    </a:lnTo>
                    <a:lnTo>
                      <a:pt x="556" y="154"/>
                    </a:lnTo>
                    <a:lnTo>
                      <a:pt x="526" y="173"/>
                    </a:lnTo>
                    <a:lnTo>
                      <a:pt x="495" y="167"/>
                    </a:lnTo>
                    <a:lnTo>
                      <a:pt x="489" y="167"/>
                    </a:lnTo>
                    <a:lnTo>
                      <a:pt x="476" y="167"/>
                    </a:lnTo>
                    <a:lnTo>
                      <a:pt x="458" y="167"/>
                    </a:lnTo>
                    <a:lnTo>
                      <a:pt x="458" y="167"/>
                    </a:lnTo>
                    <a:lnTo>
                      <a:pt x="439" y="167"/>
                    </a:lnTo>
                    <a:lnTo>
                      <a:pt x="427" y="173"/>
                    </a:lnTo>
                    <a:lnTo>
                      <a:pt x="408" y="173"/>
                    </a:lnTo>
                    <a:lnTo>
                      <a:pt x="383" y="179"/>
                    </a:lnTo>
                    <a:lnTo>
                      <a:pt x="371" y="179"/>
                    </a:lnTo>
                    <a:lnTo>
                      <a:pt x="371" y="179"/>
                    </a:lnTo>
                    <a:lnTo>
                      <a:pt x="371" y="179"/>
                    </a:lnTo>
                    <a:lnTo>
                      <a:pt x="334" y="136"/>
                    </a:lnTo>
                    <a:lnTo>
                      <a:pt x="328" y="124"/>
                    </a:lnTo>
                    <a:lnTo>
                      <a:pt x="322" y="117"/>
                    </a:lnTo>
                    <a:lnTo>
                      <a:pt x="161" y="0"/>
                    </a:lnTo>
                    <a:lnTo>
                      <a:pt x="155" y="0"/>
                    </a:lnTo>
                    <a:lnTo>
                      <a:pt x="124" y="13"/>
                    </a:lnTo>
                    <a:lnTo>
                      <a:pt x="62" y="31"/>
                    </a:lnTo>
                    <a:lnTo>
                      <a:pt x="7" y="50"/>
                    </a:lnTo>
                    <a:lnTo>
                      <a:pt x="0" y="50"/>
                    </a:lnTo>
                    <a:lnTo>
                      <a:pt x="0" y="50"/>
                    </a:lnTo>
                    <a:lnTo>
                      <a:pt x="0" y="50"/>
                    </a:lnTo>
                    <a:lnTo>
                      <a:pt x="0" y="50"/>
                    </a:lnTo>
                    <a:lnTo>
                      <a:pt x="0" y="56"/>
                    </a:lnTo>
                    <a:lnTo>
                      <a:pt x="0" y="56"/>
                    </a:lnTo>
                    <a:lnTo>
                      <a:pt x="0" y="56"/>
                    </a:lnTo>
                    <a:lnTo>
                      <a:pt x="0" y="56"/>
                    </a:lnTo>
                    <a:lnTo>
                      <a:pt x="0" y="62"/>
                    </a:lnTo>
                    <a:lnTo>
                      <a:pt x="0" y="62"/>
                    </a:lnTo>
                    <a:lnTo>
                      <a:pt x="0" y="62"/>
                    </a:lnTo>
                    <a:lnTo>
                      <a:pt x="0" y="364"/>
                    </a:lnTo>
                    <a:lnTo>
                      <a:pt x="62" y="364"/>
                    </a:lnTo>
                    <a:lnTo>
                      <a:pt x="62" y="346"/>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1" name="Freeform 177"/>
              <p:cNvSpPr>
                <a:spLocks/>
              </p:cNvSpPr>
              <p:nvPr/>
            </p:nvSpPr>
            <p:spPr bwMode="auto">
              <a:xfrm>
                <a:off x="4625" y="1869"/>
                <a:ext cx="482" cy="345"/>
              </a:xfrm>
              <a:custGeom>
                <a:avLst/>
                <a:gdLst>
                  <a:gd name="T0" fmla="*/ 364 w 482"/>
                  <a:gd name="T1" fmla="*/ 136 h 345"/>
                  <a:gd name="T2" fmla="*/ 303 w 482"/>
                  <a:gd name="T3" fmla="*/ 148 h 345"/>
                  <a:gd name="T4" fmla="*/ 204 w 482"/>
                  <a:gd name="T5" fmla="*/ 129 h 345"/>
                  <a:gd name="T6" fmla="*/ 191 w 482"/>
                  <a:gd name="T7" fmla="*/ 117 h 345"/>
                  <a:gd name="T8" fmla="*/ 148 w 482"/>
                  <a:gd name="T9" fmla="*/ 117 h 345"/>
                  <a:gd name="T10" fmla="*/ 117 w 482"/>
                  <a:gd name="T11" fmla="*/ 117 h 345"/>
                  <a:gd name="T12" fmla="*/ 130 w 482"/>
                  <a:gd name="T13" fmla="*/ 80 h 345"/>
                  <a:gd name="T14" fmla="*/ 142 w 482"/>
                  <a:gd name="T15" fmla="*/ 74 h 345"/>
                  <a:gd name="T16" fmla="*/ 191 w 482"/>
                  <a:gd name="T17" fmla="*/ 86 h 345"/>
                  <a:gd name="T18" fmla="*/ 210 w 482"/>
                  <a:gd name="T19" fmla="*/ 80 h 345"/>
                  <a:gd name="T20" fmla="*/ 204 w 482"/>
                  <a:gd name="T21" fmla="*/ 74 h 345"/>
                  <a:gd name="T22" fmla="*/ 179 w 482"/>
                  <a:gd name="T23" fmla="*/ 49 h 345"/>
                  <a:gd name="T24" fmla="*/ 191 w 482"/>
                  <a:gd name="T25" fmla="*/ 0 h 345"/>
                  <a:gd name="T26" fmla="*/ 185 w 482"/>
                  <a:gd name="T27" fmla="*/ 6 h 345"/>
                  <a:gd name="T28" fmla="*/ 160 w 482"/>
                  <a:gd name="T29" fmla="*/ 24 h 345"/>
                  <a:gd name="T30" fmla="*/ 123 w 482"/>
                  <a:gd name="T31" fmla="*/ 24 h 345"/>
                  <a:gd name="T32" fmla="*/ 117 w 482"/>
                  <a:gd name="T33" fmla="*/ 43 h 345"/>
                  <a:gd name="T34" fmla="*/ 111 w 482"/>
                  <a:gd name="T35" fmla="*/ 68 h 345"/>
                  <a:gd name="T36" fmla="*/ 68 w 482"/>
                  <a:gd name="T37" fmla="*/ 74 h 345"/>
                  <a:gd name="T38" fmla="*/ 86 w 482"/>
                  <a:gd name="T39" fmla="*/ 80 h 345"/>
                  <a:gd name="T40" fmla="*/ 92 w 482"/>
                  <a:gd name="T41" fmla="*/ 92 h 345"/>
                  <a:gd name="T42" fmla="*/ 55 w 482"/>
                  <a:gd name="T43" fmla="*/ 123 h 345"/>
                  <a:gd name="T44" fmla="*/ 24 w 482"/>
                  <a:gd name="T45" fmla="*/ 111 h 345"/>
                  <a:gd name="T46" fmla="*/ 0 w 482"/>
                  <a:gd name="T47" fmla="*/ 123 h 345"/>
                  <a:gd name="T48" fmla="*/ 18 w 482"/>
                  <a:gd name="T49" fmla="*/ 166 h 345"/>
                  <a:gd name="T50" fmla="*/ 49 w 482"/>
                  <a:gd name="T51" fmla="*/ 173 h 345"/>
                  <a:gd name="T52" fmla="*/ 43 w 482"/>
                  <a:gd name="T53" fmla="*/ 179 h 345"/>
                  <a:gd name="T54" fmla="*/ 62 w 482"/>
                  <a:gd name="T55" fmla="*/ 222 h 345"/>
                  <a:gd name="T56" fmla="*/ 49 w 482"/>
                  <a:gd name="T57" fmla="*/ 253 h 345"/>
                  <a:gd name="T58" fmla="*/ 24 w 482"/>
                  <a:gd name="T59" fmla="*/ 284 h 345"/>
                  <a:gd name="T60" fmla="*/ 37 w 482"/>
                  <a:gd name="T61" fmla="*/ 327 h 345"/>
                  <a:gd name="T62" fmla="*/ 62 w 482"/>
                  <a:gd name="T63" fmla="*/ 314 h 345"/>
                  <a:gd name="T64" fmla="*/ 92 w 482"/>
                  <a:gd name="T65" fmla="*/ 296 h 345"/>
                  <a:gd name="T66" fmla="*/ 123 w 482"/>
                  <a:gd name="T67" fmla="*/ 308 h 345"/>
                  <a:gd name="T68" fmla="*/ 130 w 482"/>
                  <a:gd name="T69" fmla="*/ 277 h 345"/>
                  <a:gd name="T70" fmla="*/ 167 w 482"/>
                  <a:gd name="T71" fmla="*/ 277 h 345"/>
                  <a:gd name="T72" fmla="*/ 179 w 482"/>
                  <a:gd name="T73" fmla="*/ 265 h 345"/>
                  <a:gd name="T74" fmla="*/ 173 w 482"/>
                  <a:gd name="T75" fmla="*/ 247 h 345"/>
                  <a:gd name="T76" fmla="*/ 222 w 482"/>
                  <a:gd name="T77" fmla="*/ 210 h 345"/>
                  <a:gd name="T78" fmla="*/ 247 w 482"/>
                  <a:gd name="T79" fmla="*/ 234 h 345"/>
                  <a:gd name="T80" fmla="*/ 253 w 482"/>
                  <a:gd name="T81" fmla="*/ 277 h 345"/>
                  <a:gd name="T82" fmla="*/ 253 w 482"/>
                  <a:gd name="T83" fmla="*/ 327 h 345"/>
                  <a:gd name="T84" fmla="*/ 265 w 482"/>
                  <a:gd name="T85" fmla="*/ 345 h 345"/>
                  <a:gd name="T86" fmla="*/ 290 w 482"/>
                  <a:gd name="T87" fmla="*/ 333 h 345"/>
                  <a:gd name="T88" fmla="*/ 303 w 482"/>
                  <a:gd name="T89" fmla="*/ 321 h 345"/>
                  <a:gd name="T90" fmla="*/ 321 w 482"/>
                  <a:gd name="T91" fmla="*/ 321 h 345"/>
                  <a:gd name="T92" fmla="*/ 358 w 482"/>
                  <a:gd name="T93" fmla="*/ 290 h 345"/>
                  <a:gd name="T94" fmla="*/ 377 w 482"/>
                  <a:gd name="T95" fmla="*/ 284 h 345"/>
                  <a:gd name="T96" fmla="*/ 383 w 482"/>
                  <a:gd name="T97" fmla="*/ 302 h 345"/>
                  <a:gd name="T98" fmla="*/ 420 w 482"/>
                  <a:gd name="T99" fmla="*/ 296 h 345"/>
                  <a:gd name="T100" fmla="*/ 426 w 482"/>
                  <a:gd name="T101" fmla="*/ 290 h 345"/>
                  <a:gd name="T102" fmla="*/ 463 w 482"/>
                  <a:gd name="T103" fmla="*/ 302 h 345"/>
                  <a:gd name="T104" fmla="*/ 475 w 482"/>
                  <a:gd name="T105" fmla="*/ 284 h 345"/>
                  <a:gd name="T106" fmla="*/ 463 w 482"/>
                  <a:gd name="T107" fmla="*/ 210 h 345"/>
                  <a:gd name="T108" fmla="*/ 438 w 482"/>
                  <a:gd name="T109" fmla="*/ 191 h 345"/>
                  <a:gd name="T110" fmla="*/ 414 w 482"/>
                  <a:gd name="T111" fmla="*/ 191 h 345"/>
                  <a:gd name="T112" fmla="*/ 401 w 482"/>
                  <a:gd name="T113" fmla="*/ 203 h 345"/>
                  <a:gd name="T114" fmla="*/ 389 w 482"/>
                  <a:gd name="T115" fmla="*/ 12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2" h="345">
                    <a:moveTo>
                      <a:pt x="377" y="129"/>
                    </a:moveTo>
                    <a:lnTo>
                      <a:pt x="370" y="129"/>
                    </a:lnTo>
                    <a:lnTo>
                      <a:pt x="370" y="129"/>
                    </a:lnTo>
                    <a:lnTo>
                      <a:pt x="364" y="136"/>
                    </a:lnTo>
                    <a:lnTo>
                      <a:pt x="364" y="136"/>
                    </a:lnTo>
                    <a:lnTo>
                      <a:pt x="358" y="136"/>
                    </a:lnTo>
                    <a:lnTo>
                      <a:pt x="358" y="136"/>
                    </a:lnTo>
                    <a:lnTo>
                      <a:pt x="346" y="136"/>
                    </a:lnTo>
                    <a:lnTo>
                      <a:pt x="303" y="142"/>
                    </a:lnTo>
                    <a:lnTo>
                      <a:pt x="303" y="148"/>
                    </a:lnTo>
                    <a:lnTo>
                      <a:pt x="296" y="148"/>
                    </a:lnTo>
                    <a:lnTo>
                      <a:pt x="272" y="142"/>
                    </a:lnTo>
                    <a:lnTo>
                      <a:pt x="265" y="142"/>
                    </a:lnTo>
                    <a:lnTo>
                      <a:pt x="265" y="129"/>
                    </a:lnTo>
                    <a:lnTo>
                      <a:pt x="204" y="129"/>
                    </a:lnTo>
                    <a:lnTo>
                      <a:pt x="197" y="117"/>
                    </a:lnTo>
                    <a:lnTo>
                      <a:pt x="197" y="117"/>
                    </a:lnTo>
                    <a:lnTo>
                      <a:pt x="191" y="117"/>
                    </a:lnTo>
                    <a:lnTo>
                      <a:pt x="191" y="117"/>
                    </a:lnTo>
                    <a:lnTo>
                      <a:pt x="191" y="117"/>
                    </a:lnTo>
                    <a:lnTo>
                      <a:pt x="191" y="117"/>
                    </a:lnTo>
                    <a:lnTo>
                      <a:pt x="185" y="117"/>
                    </a:lnTo>
                    <a:lnTo>
                      <a:pt x="160" y="123"/>
                    </a:lnTo>
                    <a:lnTo>
                      <a:pt x="154" y="123"/>
                    </a:lnTo>
                    <a:lnTo>
                      <a:pt x="148" y="117"/>
                    </a:lnTo>
                    <a:lnTo>
                      <a:pt x="142" y="117"/>
                    </a:lnTo>
                    <a:lnTo>
                      <a:pt x="142" y="117"/>
                    </a:lnTo>
                    <a:lnTo>
                      <a:pt x="136" y="117"/>
                    </a:lnTo>
                    <a:lnTo>
                      <a:pt x="136" y="117"/>
                    </a:lnTo>
                    <a:lnTo>
                      <a:pt x="117" y="117"/>
                    </a:lnTo>
                    <a:lnTo>
                      <a:pt x="117" y="105"/>
                    </a:lnTo>
                    <a:lnTo>
                      <a:pt x="123" y="80"/>
                    </a:lnTo>
                    <a:lnTo>
                      <a:pt x="130" y="86"/>
                    </a:lnTo>
                    <a:lnTo>
                      <a:pt x="130" y="80"/>
                    </a:lnTo>
                    <a:lnTo>
                      <a:pt x="130" y="80"/>
                    </a:lnTo>
                    <a:lnTo>
                      <a:pt x="130" y="80"/>
                    </a:lnTo>
                    <a:lnTo>
                      <a:pt x="130" y="80"/>
                    </a:lnTo>
                    <a:lnTo>
                      <a:pt x="136" y="74"/>
                    </a:lnTo>
                    <a:lnTo>
                      <a:pt x="142" y="74"/>
                    </a:lnTo>
                    <a:lnTo>
                      <a:pt x="142" y="74"/>
                    </a:lnTo>
                    <a:lnTo>
                      <a:pt x="154" y="74"/>
                    </a:lnTo>
                    <a:lnTo>
                      <a:pt x="154" y="68"/>
                    </a:lnTo>
                    <a:lnTo>
                      <a:pt x="160" y="68"/>
                    </a:lnTo>
                    <a:lnTo>
                      <a:pt x="160" y="68"/>
                    </a:lnTo>
                    <a:lnTo>
                      <a:pt x="191" y="86"/>
                    </a:lnTo>
                    <a:lnTo>
                      <a:pt x="197" y="86"/>
                    </a:lnTo>
                    <a:lnTo>
                      <a:pt x="197" y="80"/>
                    </a:lnTo>
                    <a:lnTo>
                      <a:pt x="197" y="80"/>
                    </a:lnTo>
                    <a:lnTo>
                      <a:pt x="204" y="80"/>
                    </a:lnTo>
                    <a:lnTo>
                      <a:pt x="210" y="80"/>
                    </a:lnTo>
                    <a:lnTo>
                      <a:pt x="216" y="74"/>
                    </a:lnTo>
                    <a:lnTo>
                      <a:pt x="222" y="74"/>
                    </a:lnTo>
                    <a:lnTo>
                      <a:pt x="222" y="68"/>
                    </a:lnTo>
                    <a:lnTo>
                      <a:pt x="210" y="74"/>
                    </a:lnTo>
                    <a:lnTo>
                      <a:pt x="204" y="74"/>
                    </a:lnTo>
                    <a:lnTo>
                      <a:pt x="197" y="74"/>
                    </a:lnTo>
                    <a:lnTo>
                      <a:pt x="197" y="74"/>
                    </a:lnTo>
                    <a:lnTo>
                      <a:pt x="197" y="74"/>
                    </a:lnTo>
                    <a:lnTo>
                      <a:pt x="185" y="55"/>
                    </a:lnTo>
                    <a:lnTo>
                      <a:pt x="179" y="49"/>
                    </a:lnTo>
                    <a:lnTo>
                      <a:pt x="210" y="31"/>
                    </a:lnTo>
                    <a:lnTo>
                      <a:pt x="210" y="24"/>
                    </a:lnTo>
                    <a:lnTo>
                      <a:pt x="197" y="12"/>
                    </a:lnTo>
                    <a:lnTo>
                      <a:pt x="191" y="6"/>
                    </a:lnTo>
                    <a:lnTo>
                      <a:pt x="191" y="0"/>
                    </a:lnTo>
                    <a:lnTo>
                      <a:pt x="185" y="0"/>
                    </a:lnTo>
                    <a:lnTo>
                      <a:pt x="185" y="0"/>
                    </a:lnTo>
                    <a:lnTo>
                      <a:pt x="185" y="0"/>
                    </a:lnTo>
                    <a:lnTo>
                      <a:pt x="185" y="0"/>
                    </a:lnTo>
                    <a:lnTo>
                      <a:pt x="185" y="6"/>
                    </a:lnTo>
                    <a:lnTo>
                      <a:pt x="179" y="12"/>
                    </a:lnTo>
                    <a:lnTo>
                      <a:pt x="185" y="12"/>
                    </a:lnTo>
                    <a:lnTo>
                      <a:pt x="179" y="12"/>
                    </a:lnTo>
                    <a:lnTo>
                      <a:pt x="160" y="24"/>
                    </a:lnTo>
                    <a:lnTo>
                      <a:pt x="160" y="24"/>
                    </a:lnTo>
                    <a:lnTo>
                      <a:pt x="142" y="37"/>
                    </a:lnTo>
                    <a:lnTo>
                      <a:pt x="130" y="24"/>
                    </a:lnTo>
                    <a:lnTo>
                      <a:pt x="130" y="24"/>
                    </a:lnTo>
                    <a:lnTo>
                      <a:pt x="123" y="24"/>
                    </a:lnTo>
                    <a:lnTo>
                      <a:pt x="123" y="24"/>
                    </a:lnTo>
                    <a:lnTo>
                      <a:pt x="117" y="24"/>
                    </a:lnTo>
                    <a:lnTo>
                      <a:pt x="111" y="43"/>
                    </a:lnTo>
                    <a:lnTo>
                      <a:pt x="111" y="43"/>
                    </a:lnTo>
                    <a:lnTo>
                      <a:pt x="111" y="43"/>
                    </a:lnTo>
                    <a:lnTo>
                      <a:pt x="117" y="43"/>
                    </a:lnTo>
                    <a:lnTo>
                      <a:pt x="117" y="61"/>
                    </a:lnTo>
                    <a:lnTo>
                      <a:pt x="111" y="68"/>
                    </a:lnTo>
                    <a:lnTo>
                      <a:pt x="117" y="68"/>
                    </a:lnTo>
                    <a:lnTo>
                      <a:pt x="117" y="68"/>
                    </a:lnTo>
                    <a:lnTo>
                      <a:pt x="111" y="68"/>
                    </a:lnTo>
                    <a:lnTo>
                      <a:pt x="99" y="68"/>
                    </a:lnTo>
                    <a:lnTo>
                      <a:pt x="99" y="68"/>
                    </a:lnTo>
                    <a:lnTo>
                      <a:pt x="92" y="68"/>
                    </a:lnTo>
                    <a:lnTo>
                      <a:pt x="86" y="68"/>
                    </a:lnTo>
                    <a:lnTo>
                      <a:pt x="68" y="74"/>
                    </a:lnTo>
                    <a:lnTo>
                      <a:pt x="68" y="74"/>
                    </a:lnTo>
                    <a:lnTo>
                      <a:pt x="74" y="80"/>
                    </a:lnTo>
                    <a:lnTo>
                      <a:pt x="74" y="80"/>
                    </a:lnTo>
                    <a:lnTo>
                      <a:pt x="80" y="80"/>
                    </a:lnTo>
                    <a:lnTo>
                      <a:pt x="86" y="80"/>
                    </a:lnTo>
                    <a:lnTo>
                      <a:pt x="86" y="86"/>
                    </a:lnTo>
                    <a:lnTo>
                      <a:pt x="86" y="86"/>
                    </a:lnTo>
                    <a:lnTo>
                      <a:pt x="92" y="92"/>
                    </a:lnTo>
                    <a:lnTo>
                      <a:pt x="92" y="92"/>
                    </a:lnTo>
                    <a:lnTo>
                      <a:pt x="92" y="92"/>
                    </a:lnTo>
                    <a:lnTo>
                      <a:pt x="92" y="92"/>
                    </a:lnTo>
                    <a:lnTo>
                      <a:pt x="68" y="123"/>
                    </a:lnTo>
                    <a:lnTo>
                      <a:pt x="68" y="123"/>
                    </a:lnTo>
                    <a:lnTo>
                      <a:pt x="62" y="123"/>
                    </a:lnTo>
                    <a:lnTo>
                      <a:pt x="55" y="123"/>
                    </a:lnTo>
                    <a:lnTo>
                      <a:pt x="43" y="117"/>
                    </a:lnTo>
                    <a:lnTo>
                      <a:pt x="37" y="117"/>
                    </a:lnTo>
                    <a:lnTo>
                      <a:pt x="31" y="117"/>
                    </a:lnTo>
                    <a:lnTo>
                      <a:pt x="24" y="117"/>
                    </a:lnTo>
                    <a:lnTo>
                      <a:pt x="24" y="111"/>
                    </a:lnTo>
                    <a:lnTo>
                      <a:pt x="24" y="111"/>
                    </a:lnTo>
                    <a:lnTo>
                      <a:pt x="18" y="111"/>
                    </a:lnTo>
                    <a:lnTo>
                      <a:pt x="12" y="117"/>
                    </a:lnTo>
                    <a:lnTo>
                      <a:pt x="6" y="123"/>
                    </a:lnTo>
                    <a:lnTo>
                      <a:pt x="0" y="123"/>
                    </a:lnTo>
                    <a:lnTo>
                      <a:pt x="6" y="142"/>
                    </a:lnTo>
                    <a:lnTo>
                      <a:pt x="6" y="148"/>
                    </a:lnTo>
                    <a:lnTo>
                      <a:pt x="18" y="166"/>
                    </a:lnTo>
                    <a:lnTo>
                      <a:pt x="18" y="166"/>
                    </a:lnTo>
                    <a:lnTo>
                      <a:pt x="18" y="166"/>
                    </a:lnTo>
                    <a:lnTo>
                      <a:pt x="37" y="160"/>
                    </a:lnTo>
                    <a:lnTo>
                      <a:pt x="37" y="160"/>
                    </a:lnTo>
                    <a:lnTo>
                      <a:pt x="43" y="160"/>
                    </a:lnTo>
                    <a:lnTo>
                      <a:pt x="43" y="166"/>
                    </a:lnTo>
                    <a:lnTo>
                      <a:pt x="49" y="173"/>
                    </a:lnTo>
                    <a:lnTo>
                      <a:pt x="49" y="173"/>
                    </a:lnTo>
                    <a:lnTo>
                      <a:pt x="49" y="179"/>
                    </a:lnTo>
                    <a:lnTo>
                      <a:pt x="43" y="179"/>
                    </a:lnTo>
                    <a:lnTo>
                      <a:pt x="43" y="179"/>
                    </a:lnTo>
                    <a:lnTo>
                      <a:pt x="43" y="179"/>
                    </a:lnTo>
                    <a:lnTo>
                      <a:pt x="43" y="179"/>
                    </a:lnTo>
                    <a:lnTo>
                      <a:pt x="37" y="191"/>
                    </a:lnTo>
                    <a:lnTo>
                      <a:pt x="43" y="203"/>
                    </a:lnTo>
                    <a:lnTo>
                      <a:pt x="43" y="210"/>
                    </a:lnTo>
                    <a:lnTo>
                      <a:pt x="62" y="222"/>
                    </a:lnTo>
                    <a:lnTo>
                      <a:pt x="62" y="228"/>
                    </a:lnTo>
                    <a:lnTo>
                      <a:pt x="62" y="228"/>
                    </a:lnTo>
                    <a:lnTo>
                      <a:pt x="62" y="240"/>
                    </a:lnTo>
                    <a:lnTo>
                      <a:pt x="49" y="253"/>
                    </a:lnTo>
                    <a:lnTo>
                      <a:pt x="49" y="253"/>
                    </a:lnTo>
                    <a:lnTo>
                      <a:pt x="43" y="253"/>
                    </a:lnTo>
                    <a:lnTo>
                      <a:pt x="43" y="253"/>
                    </a:lnTo>
                    <a:lnTo>
                      <a:pt x="31" y="271"/>
                    </a:lnTo>
                    <a:lnTo>
                      <a:pt x="31" y="277"/>
                    </a:lnTo>
                    <a:lnTo>
                      <a:pt x="24" y="284"/>
                    </a:lnTo>
                    <a:lnTo>
                      <a:pt x="24" y="308"/>
                    </a:lnTo>
                    <a:lnTo>
                      <a:pt x="24" y="308"/>
                    </a:lnTo>
                    <a:lnTo>
                      <a:pt x="24" y="314"/>
                    </a:lnTo>
                    <a:lnTo>
                      <a:pt x="24" y="314"/>
                    </a:lnTo>
                    <a:lnTo>
                      <a:pt x="37" y="327"/>
                    </a:lnTo>
                    <a:lnTo>
                      <a:pt x="37" y="327"/>
                    </a:lnTo>
                    <a:lnTo>
                      <a:pt x="49" y="321"/>
                    </a:lnTo>
                    <a:lnTo>
                      <a:pt x="55" y="314"/>
                    </a:lnTo>
                    <a:lnTo>
                      <a:pt x="62" y="314"/>
                    </a:lnTo>
                    <a:lnTo>
                      <a:pt x="62" y="314"/>
                    </a:lnTo>
                    <a:lnTo>
                      <a:pt x="74" y="302"/>
                    </a:lnTo>
                    <a:lnTo>
                      <a:pt x="80" y="302"/>
                    </a:lnTo>
                    <a:lnTo>
                      <a:pt x="86" y="296"/>
                    </a:lnTo>
                    <a:lnTo>
                      <a:pt x="86" y="296"/>
                    </a:lnTo>
                    <a:lnTo>
                      <a:pt x="92" y="296"/>
                    </a:lnTo>
                    <a:lnTo>
                      <a:pt x="99" y="296"/>
                    </a:lnTo>
                    <a:lnTo>
                      <a:pt x="99" y="296"/>
                    </a:lnTo>
                    <a:lnTo>
                      <a:pt x="99" y="296"/>
                    </a:lnTo>
                    <a:lnTo>
                      <a:pt x="105" y="308"/>
                    </a:lnTo>
                    <a:lnTo>
                      <a:pt x="123" y="308"/>
                    </a:lnTo>
                    <a:lnTo>
                      <a:pt x="123" y="290"/>
                    </a:lnTo>
                    <a:lnTo>
                      <a:pt x="123" y="290"/>
                    </a:lnTo>
                    <a:lnTo>
                      <a:pt x="123" y="290"/>
                    </a:lnTo>
                    <a:lnTo>
                      <a:pt x="123" y="284"/>
                    </a:lnTo>
                    <a:lnTo>
                      <a:pt x="130" y="277"/>
                    </a:lnTo>
                    <a:lnTo>
                      <a:pt x="142" y="277"/>
                    </a:lnTo>
                    <a:lnTo>
                      <a:pt x="154" y="277"/>
                    </a:lnTo>
                    <a:lnTo>
                      <a:pt x="154" y="277"/>
                    </a:lnTo>
                    <a:lnTo>
                      <a:pt x="160" y="277"/>
                    </a:lnTo>
                    <a:lnTo>
                      <a:pt x="167" y="277"/>
                    </a:lnTo>
                    <a:lnTo>
                      <a:pt x="167" y="277"/>
                    </a:lnTo>
                    <a:lnTo>
                      <a:pt x="173" y="277"/>
                    </a:lnTo>
                    <a:lnTo>
                      <a:pt x="173" y="271"/>
                    </a:lnTo>
                    <a:lnTo>
                      <a:pt x="179" y="271"/>
                    </a:lnTo>
                    <a:lnTo>
                      <a:pt x="179" y="265"/>
                    </a:lnTo>
                    <a:lnTo>
                      <a:pt x="179" y="265"/>
                    </a:lnTo>
                    <a:lnTo>
                      <a:pt x="179" y="265"/>
                    </a:lnTo>
                    <a:lnTo>
                      <a:pt x="179" y="259"/>
                    </a:lnTo>
                    <a:lnTo>
                      <a:pt x="173" y="259"/>
                    </a:lnTo>
                    <a:lnTo>
                      <a:pt x="173" y="247"/>
                    </a:lnTo>
                    <a:lnTo>
                      <a:pt x="197" y="216"/>
                    </a:lnTo>
                    <a:lnTo>
                      <a:pt x="204" y="210"/>
                    </a:lnTo>
                    <a:lnTo>
                      <a:pt x="210" y="210"/>
                    </a:lnTo>
                    <a:lnTo>
                      <a:pt x="222" y="210"/>
                    </a:lnTo>
                    <a:lnTo>
                      <a:pt x="222" y="210"/>
                    </a:lnTo>
                    <a:lnTo>
                      <a:pt x="241" y="222"/>
                    </a:lnTo>
                    <a:lnTo>
                      <a:pt x="247" y="222"/>
                    </a:lnTo>
                    <a:lnTo>
                      <a:pt x="247" y="222"/>
                    </a:lnTo>
                    <a:lnTo>
                      <a:pt x="247" y="228"/>
                    </a:lnTo>
                    <a:lnTo>
                      <a:pt x="247" y="234"/>
                    </a:lnTo>
                    <a:lnTo>
                      <a:pt x="241" y="240"/>
                    </a:lnTo>
                    <a:lnTo>
                      <a:pt x="247" y="247"/>
                    </a:lnTo>
                    <a:lnTo>
                      <a:pt x="259" y="247"/>
                    </a:lnTo>
                    <a:lnTo>
                      <a:pt x="259" y="259"/>
                    </a:lnTo>
                    <a:lnTo>
                      <a:pt x="253" y="277"/>
                    </a:lnTo>
                    <a:lnTo>
                      <a:pt x="247" y="308"/>
                    </a:lnTo>
                    <a:lnTo>
                      <a:pt x="247" y="314"/>
                    </a:lnTo>
                    <a:lnTo>
                      <a:pt x="247" y="314"/>
                    </a:lnTo>
                    <a:lnTo>
                      <a:pt x="253" y="327"/>
                    </a:lnTo>
                    <a:lnTo>
                      <a:pt x="253" y="327"/>
                    </a:lnTo>
                    <a:lnTo>
                      <a:pt x="259" y="339"/>
                    </a:lnTo>
                    <a:lnTo>
                      <a:pt x="259" y="345"/>
                    </a:lnTo>
                    <a:lnTo>
                      <a:pt x="259" y="345"/>
                    </a:lnTo>
                    <a:lnTo>
                      <a:pt x="265" y="345"/>
                    </a:lnTo>
                    <a:lnTo>
                      <a:pt x="265" y="345"/>
                    </a:lnTo>
                    <a:lnTo>
                      <a:pt x="265" y="345"/>
                    </a:lnTo>
                    <a:lnTo>
                      <a:pt x="272" y="345"/>
                    </a:lnTo>
                    <a:lnTo>
                      <a:pt x="272" y="345"/>
                    </a:lnTo>
                    <a:lnTo>
                      <a:pt x="272" y="345"/>
                    </a:lnTo>
                    <a:lnTo>
                      <a:pt x="290" y="333"/>
                    </a:lnTo>
                    <a:lnTo>
                      <a:pt x="296" y="327"/>
                    </a:lnTo>
                    <a:lnTo>
                      <a:pt x="296" y="327"/>
                    </a:lnTo>
                    <a:lnTo>
                      <a:pt x="296" y="327"/>
                    </a:lnTo>
                    <a:lnTo>
                      <a:pt x="296" y="327"/>
                    </a:lnTo>
                    <a:lnTo>
                      <a:pt x="303" y="321"/>
                    </a:lnTo>
                    <a:lnTo>
                      <a:pt x="303" y="321"/>
                    </a:lnTo>
                    <a:lnTo>
                      <a:pt x="303" y="321"/>
                    </a:lnTo>
                    <a:lnTo>
                      <a:pt x="309" y="321"/>
                    </a:lnTo>
                    <a:lnTo>
                      <a:pt x="321" y="321"/>
                    </a:lnTo>
                    <a:lnTo>
                      <a:pt x="321" y="321"/>
                    </a:lnTo>
                    <a:lnTo>
                      <a:pt x="327" y="321"/>
                    </a:lnTo>
                    <a:lnTo>
                      <a:pt x="327" y="314"/>
                    </a:lnTo>
                    <a:lnTo>
                      <a:pt x="333" y="302"/>
                    </a:lnTo>
                    <a:lnTo>
                      <a:pt x="333" y="302"/>
                    </a:lnTo>
                    <a:lnTo>
                      <a:pt x="358" y="290"/>
                    </a:lnTo>
                    <a:lnTo>
                      <a:pt x="364" y="284"/>
                    </a:lnTo>
                    <a:lnTo>
                      <a:pt x="364" y="284"/>
                    </a:lnTo>
                    <a:lnTo>
                      <a:pt x="370" y="284"/>
                    </a:lnTo>
                    <a:lnTo>
                      <a:pt x="370" y="284"/>
                    </a:lnTo>
                    <a:lnTo>
                      <a:pt x="377" y="284"/>
                    </a:lnTo>
                    <a:lnTo>
                      <a:pt x="395" y="290"/>
                    </a:lnTo>
                    <a:lnTo>
                      <a:pt x="383" y="296"/>
                    </a:lnTo>
                    <a:lnTo>
                      <a:pt x="383" y="302"/>
                    </a:lnTo>
                    <a:lnTo>
                      <a:pt x="383" y="302"/>
                    </a:lnTo>
                    <a:lnTo>
                      <a:pt x="383" y="302"/>
                    </a:lnTo>
                    <a:lnTo>
                      <a:pt x="383" y="302"/>
                    </a:lnTo>
                    <a:lnTo>
                      <a:pt x="383" y="302"/>
                    </a:lnTo>
                    <a:lnTo>
                      <a:pt x="389" y="302"/>
                    </a:lnTo>
                    <a:lnTo>
                      <a:pt x="395" y="302"/>
                    </a:lnTo>
                    <a:lnTo>
                      <a:pt x="420" y="296"/>
                    </a:lnTo>
                    <a:lnTo>
                      <a:pt x="420" y="290"/>
                    </a:lnTo>
                    <a:lnTo>
                      <a:pt x="420" y="290"/>
                    </a:lnTo>
                    <a:lnTo>
                      <a:pt x="420" y="290"/>
                    </a:lnTo>
                    <a:lnTo>
                      <a:pt x="420" y="290"/>
                    </a:lnTo>
                    <a:lnTo>
                      <a:pt x="426" y="290"/>
                    </a:lnTo>
                    <a:lnTo>
                      <a:pt x="432" y="290"/>
                    </a:lnTo>
                    <a:lnTo>
                      <a:pt x="438" y="290"/>
                    </a:lnTo>
                    <a:lnTo>
                      <a:pt x="438" y="290"/>
                    </a:lnTo>
                    <a:lnTo>
                      <a:pt x="451" y="290"/>
                    </a:lnTo>
                    <a:lnTo>
                      <a:pt x="463" y="302"/>
                    </a:lnTo>
                    <a:lnTo>
                      <a:pt x="463" y="302"/>
                    </a:lnTo>
                    <a:lnTo>
                      <a:pt x="475" y="296"/>
                    </a:lnTo>
                    <a:lnTo>
                      <a:pt x="475" y="296"/>
                    </a:lnTo>
                    <a:lnTo>
                      <a:pt x="482" y="290"/>
                    </a:lnTo>
                    <a:lnTo>
                      <a:pt x="475" y="284"/>
                    </a:lnTo>
                    <a:lnTo>
                      <a:pt x="469" y="259"/>
                    </a:lnTo>
                    <a:lnTo>
                      <a:pt x="463" y="240"/>
                    </a:lnTo>
                    <a:lnTo>
                      <a:pt x="463" y="216"/>
                    </a:lnTo>
                    <a:lnTo>
                      <a:pt x="463" y="210"/>
                    </a:lnTo>
                    <a:lnTo>
                      <a:pt x="463" y="210"/>
                    </a:lnTo>
                    <a:lnTo>
                      <a:pt x="463" y="210"/>
                    </a:lnTo>
                    <a:lnTo>
                      <a:pt x="463" y="210"/>
                    </a:lnTo>
                    <a:lnTo>
                      <a:pt x="457" y="203"/>
                    </a:lnTo>
                    <a:lnTo>
                      <a:pt x="457" y="203"/>
                    </a:lnTo>
                    <a:lnTo>
                      <a:pt x="438" y="191"/>
                    </a:lnTo>
                    <a:lnTo>
                      <a:pt x="426" y="191"/>
                    </a:lnTo>
                    <a:lnTo>
                      <a:pt x="420" y="191"/>
                    </a:lnTo>
                    <a:lnTo>
                      <a:pt x="414" y="191"/>
                    </a:lnTo>
                    <a:lnTo>
                      <a:pt x="414" y="191"/>
                    </a:lnTo>
                    <a:lnTo>
                      <a:pt x="414" y="191"/>
                    </a:lnTo>
                    <a:lnTo>
                      <a:pt x="414" y="197"/>
                    </a:lnTo>
                    <a:lnTo>
                      <a:pt x="414" y="203"/>
                    </a:lnTo>
                    <a:lnTo>
                      <a:pt x="408" y="203"/>
                    </a:lnTo>
                    <a:lnTo>
                      <a:pt x="408" y="203"/>
                    </a:lnTo>
                    <a:lnTo>
                      <a:pt x="401" y="203"/>
                    </a:lnTo>
                    <a:lnTo>
                      <a:pt x="395" y="197"/>
                    </a:lnTo>
                    <a:lnTo>
                      <a:pt x="395" y="197"/>
                    </a:lnTo>
                    <a:lnTo>
                      <a:pt x="395" y="191"/>
                    </a:lnTo>
                    <a:lnTo>
                      <a:pt x="395" y="191"/>
                    </a:lnTo>
                    <a:lnTo>
                      <a:pt x="389" y="129"/>
                    </a:lnTo>
                    <a:lnTo>
                      <a:pt x="383" y="129"/>
                    </a:lnTo>
                    <a:lnTo>
                      <a:pt x="377" y="129"/>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2" name="Freeform 178"/>
              <p:cNvSpPr>
                <a:spLocks noEditPoints="1"/>
              </p:cNvSpPr>
              <p:nvPr/>
            </p:nvSpPr>
            <p:spPr bwMode="auto">
              <a:xfrm>
                <a:off x="4742" y="1690"/>
                <a:ext cx="680" cy="327"/>
              </a:xfrm>
              <a:custGeom>
                <a:avLst/>
                <a:gdLst>
                  <a:gd name="T0" fmla="*/ 538 w 680"/>
                  <a:gd name="T1" fmla="*/ 31 h 327"/>
                  <a:gd name="T2" fmla="*/ 433 w 680"/>
                  <a:gd name="T3" fmla="*/ 24 h 327"/>
                  <a:gd name="T4" fmla="*/ 396 w 680"/>
                  <a:gd name="T5" fmla="*/ 37 h 327"/>
                  <a:gd name="T6" fmla="*/ 328 w 680"/>
                  <a:gd name="T7" fmla="*/ 12 h 327"/>
                  <a:gd name="T8" fmla="*/ 297 w 680"/>
                  <a:gd name="T9" fmla="*/ 6 h 327"/>
                  <a:gd name="T10" fmla="*/ 260 w 680"/>
                  <a:gd name="T11" fmla="*/ 18 h 327"/>
                  <a:gd name="T12" fmla="*/ 260 w 680"/>
                  <a:gd name="T13" fmla="*/ 68 h 327"/>
                  <a:gd name="T14" fmla="*/ 216 w 680"/>
                  <a:gd name="T15" fmla="*/ 55 h 327"/>
                  <a:gd name="T16" fmla="*/ 204 w 680"/>
                  <a:gd name="T17" fmla="*/ 43 h 327"/>
                  <a:gd name="T18" fmla="*/ 124 w 680"/>
                  <a:gd name="T19" fmla="*/ 37 h 327"/>
                  <a:gd name="T20" fmla="*/ 111 w 680"/>
                  <a:gd name="T21" fmla="*/ 49 h 327"/>
                  <a:gd name="T22" fmla="*/ 93 w 680"/>
                  <a:gd name="T23" fmla="*/ 74 h 327"/>
                  <a:gd name="T24" fmla="*/ 105 w 680"/>
                  <a:gd name="T25" fmla="*/ 80 h 327"/>
                  <a:gd name="T26" fmla="*/ 118 w 680"/>
                  <a:gd name="T27" fmla="*/ 86 h 327"/>
                  <a:gd name="T28" fmla="*/ 56 w 680"/>
                  <a:gd name="T29" fmla="*/ 136 h 327"/>
                  <a:gd name="T30" fmla="*/ 80 w 680"/>
                  <a:gd name="T31" fmla="*/ 148 h 327"/>
                  <a:gd name="T32" fmla="*/ 142 w 680"/>
                  <a:gd name="T33" fmla="*/ 142 h 327"/>
                  <a:gd name="T34" fmla="*/ 148 w 680"/>
                  <a:gd name="T35" fmla="*/ 148 h 327"/>
                  <a:gd name="T36" fmla="*/ 161 w 680"/>
                  <a:gd name="T37" fmla="*/ 166 h 327"/>
                  <a:gd name="T38" fmla="*/ 161 w 680"/>
                  <a:gd name="T39" fmla="*/ 173 h 327"/>
                  <a:gd name="T40" fmla="*/ 229 w 680"/>
                  <a:gd name="T41" fmla="*/ 191 h 327"/>
                  <a:gd name="T42" fmla="*/ 235 w 680"/>
                  <a:gd name="T43" fmla="*/ 197 h 327"/>
                  <a:gd name="T44" fmla="*/ 192 w 680"/>
                  <a:gd name="T45" fmla="*/ 234 h 327"/>
                  <a:gd name="T46" fmla="*/ 161 w 680"/>
                  <a:gd name="T47" fmla="*/ 247 h 327"/>
                  <a:gd name="T48" fmla="*/ 148 w 680"/>
                  <a:gd name="T49" fmla="*/ 253 h 327"/>
                  <a:gd name="T50" fmla="*/ 130 w 680"/>
                  <a:gd name="T51" fmla="*/ 240 h 327"/>
                  <a:gd name="T52" fmla="*/ 111 w 680"/>
                  <a:gd name="T53" fmla="*/ 240 h 327"/>
                  <a:gd name="T54" fmla="*/ 93 w 680"/>
                  <a:gd name="T55" fmla="*/ 259 h 327"/>
                  <a:gd name="T56" fmla="*/ 74 w 680"/>
                  <a:gd name="T57" fmla="*/ 265 h 327"/>
                  <a:gd name="T58" fmla="*/ 25 w 680"/>
                  <a:gd name="T59" fmla="*/ 253 h 327"/>
                  <a:gd name="T60" fmla="*/ 13 w 680"/>
                  <a:gd name="T61" fmla="*/ 259 h 327"/>
                  <a:gd name="T62" fmla="*/ 0 w 680"/>
                  <a:gd name="T63" fmla="*/ 296 h 327"/>
                  <a:gd name="T64" fmla="*/ 31 w 680"/>
                  <a:gd name="T65" fmla="*/ 296 h 327"/>
                  <a:gd name="T66" fmla="*/ 74 w 680"/>
                  <a:gd name="T67" fmla="*/ 296 h 327"/>
                  <a:gd name="T68" fmla="*/ 87 w 680"/>
                  <a:gd name="T69" fmla="*/ 308 h 327"/>
                  <a:gd name="T70" fmla="*/ 186 w 680"/>
                  <a:gd name="T71" fmla="*/ 327 h 327"/>
                  <a:gd name="T72" fmla="*/ 247 w 680"/>
                  <a:gd name="T73" fmla="*/ 315 h 327"/>
                  <a:gd name="T74" fmla="*/ 266 w 680"/>
                  <a:gd name="T75" fmla="*/ 308 h 327"/>
                  <a:gd name="T76" fmla="*/ 284 w 680"/>
                  <a:gd name="T77" fmla="*/ 308 h 327"/>
                  <a:gd name="T78" fmla="*/ 278 w 680"/>
                  <a:gd name="T79" fmla="*/ 284 h 327"/>
                  <a:gd name="T80" fmla="*/ 291 w 680"/>
                  <a:gd name="T81" fmla="*/ 259 h 327"/>
                  <a:gd name="T82" fmla="*/ 377 w 680"/>
                  <a:gd name="T83" fmla="*/ 216 h 327"/>
                  <a:gd name="T84" fmla="*/ 396 w 680"/>
                  <a:gd name="T85" fmla="*/ 240 h 327"/>
                  <a:gd name="T86" fmla="*/ 445 w 680"/>
                  <a:gd name="T87" fmla="*/ 228 h 327"/>
                  <a:gd name="T88" fmla="*/ 457 w 680"/>
                  <a:gd name="T89" fmla="*/ 203 h 327"/>
                  <a:gd name="T90" fmla="*/ 476 w 680"/>
                  <a:gd name="T91" fmla="*/ 179 h 327"/>
                  <a:gd name="T92" fmla="*/ 482 w 680"/>
                  <a:gd name="T93" fmla="*/ 185 h 327"/>
                  <a:gd name="T94" fmla="*/ 544 w 680"/>
                  <a:gd name="T95" fmla="*/ 179 h 327"/>
                  <a:gd name="T96" fmla="*/ 562 w 680"/>
                  <a:gd name="T97" fmla="*/ 154 h 327"/>
                  <a:gd name="T98" fmla="*/ 581 w 680"/>
                  <a:gd name="T99" fmla="*/ 142 h 327"/>
                  <a:gd name="T100" fmla="*/ 649 w 680"/>
                  <a:gd name="T101" fmla="*/ 111 h 327"/>
                  <a:gd name="T102" fmla="*/ 680 w 680"/>
                  <a:gd name="T103" fmla="*/ 92 h 327"/>
                  <a:gd name="T104" fmla="*/ 105 w 680"/>
                  <a:gd name="T105" fmla="*/ 25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0" h="327">
                    <a:moveTo>
                      <a:pt x="649" y="68"/>
                    </a:moveTo>
                    <a:lnTo>
                      <a:pt x="612" y="49"/>
                    </a:lnTo>
                    <a:lnTo>
                      <a:pt x="612" y="37"/>
                    </a:lnTo>
                    <a:lnTo>
                      <a:pt x="587" y="31"/>
                    </a:lnTo>
                    <a:lnTo>
                      <a:pt x="538" y="31"/>
                    </a:lnTo>
                    <a:lnTo>
                      <a:pt x="538" y="31"/>
                    </a:lnTo>
                    <a:lnTo>
                      <a:pt x="519" y="24"/>
                    </a:lnTo>
                    <a:lnTo>
                      <a:pt x="507" y="24"/>
                    </a:lnTo>
                    <a:lnTo>
                      <a:pt x="470" y="18"/>
                    </a:lnTo>
                    <a:lnTo>
                      <a:pt x="433" y="24"/>
                    </a:lnTo>
                    <a:lnTo>
                      <a:pt x="408" y="24"/>
                    </a:lnTo>
                    <a:lnTo>
                      <a:pt x="402" y="24"/>
                    </a:lnTo>
                    <a:lnTo>
                      <a:pt x="402" y="24"/>
                    </a:lnTo>
                    <a:lnTo>
                      <a:pt x="402" y="24"/>
                    </a:lnTo>
                    <a:lnTo>
                      <a:pt x="396" y="37"/>
                    </a:lnTo>
                    <a:lnTo>
                      <a:pt x="371" y="31"/>
                    </a:lnTo>
                    <a:lnTo>
                      <a:pt x="334" y="18"/>
                    </a:lnTo>
                    <a:lnTo>
                      <a:pt x="334" y="18"/>
                    </a:lnTo>
                    <a:lnTo>
                      <a:pt x="334" y="18"/>
                    </a:lnTo>
                    <a:lnTo>
                      <a:pt x="328" y="12"/>
                    </a:lnTo>
                    <a:lnTo>
                      <a:pt x="309" y="0"/>
                    </a:lnTo>
                    <a:lnTo>
                      <a:pt x="309" y="0"/>
                    </a:lnTo>
                    <a:lnTo>
                      <a:pt x="303" y="0"/>
                    </a:lnTo>
                    <a:lnTo>
                      <a:pt x="297" y="0"/>
                    </a:lnTo>
                    <a:lnTo>
                      <a:pt x="297" y="6"/>
                    </a:lnTo>
                    <a:lnTo>
                      <a:pt x="291" y="6"/>
                    </a:lnTo>
                    <a:lnTo>
                      <a:pt x="278" y="12"/>
                    </a:lnTo>
                    <a:lnTo>
                      <a:pt x="278" y="12"/>
                    </a:lnTo>
                    <a:lnTo>
                      <a:pt x="266" y="18"/>
                    </a:lnTo>
                    <a:lnTo>
                      <a:pt x="260" y="18"/>
                    </a:lnTo>
                    <a:lnTo>
                      <a:pt x="260" y="24"/>
                    </a:lnTo>
                    <a:lnTo>
                      <a:pt x="260" y="31"/>
                    </a:lnTo>
                    <a:lnTo>
                      <a:pt x="253" y="62"/>
                    </a:lnTo>
                    <a:lnTo>
                      <a:pt x="260" y="62"/>
                    </a:lnTo>
                    <a:lnTo>
                      <a:pt x="260" y="68"/>
                    </a:lnTo>
                    <a:lnTo>
                      <a:pt x="260" y="68"/>
                    </a:lnTo>
                    <a:lnTo>
                      <a:pt x="260" y="68"/>
                    </a:lnTo>
                    <a:lnTo>
                      <a:pt x="247" y="68"/>
                    </a:lnTo>
                    <a:lnTo>
                      <a:pt x="216" y="55"/>
                    </a:lnTo>
                    <a:lnTo>
                      <a:pt x="216" y="55"/>
                    </a:lnTo>
                    <a:lnTo>
                      <a:pt x="216" y="49"/>
                    </a:lnTo>
                    <a:lnTo>
                      <a:pt x="216" y="49"/>
                    </a:lnTo>
                    <a:lnTo>
                      <a:pt x="210" y="49"/>
                    </a:lnTo>
                    <a:lnTo>
                      <a:pt x="210" y="49"/>
                    </a:lnTo>
                    <a:lnTo>
                      <a:pt x="204" y="43"/>
                    </a:lnTo>
                    <a:lnTo>
                      <a:pt x="192" y="43"/>
                    </a:lnTo>
                    <a:lnTo>
                      <a:pt x="161" y="37"/>
                    </a:lnTo>
                    <a:lnTo>
                      <a:pt x="136" y="31"/>
                    </a:lnTo>
                    <a:lnTo>
                      <a:pt x="130" y="37"/>
                    </a:lnTo>
                    <a:lnTo>
                      <a:pt x="124" y="37"/>
                    </a:lnTo>
                    <a:lnTo>
                      <a:pt x="118" y="37"/>
                    </a:lnTo>
                    <a:lnTo>
                      <a:pt x="118" y="43"/>
                    </a:lnTo>
                    <a:lnTo>
                      <a:pt x="118" y="43"/>
                    </a:lnTo>
                    <a:lnTo>
                      <a:pt x="111" y="49"/>
                    </a:lnTo>
                    <a:lnTo>
                      <a:pt x="111" y="49"/>
                    </a:lnTo>
                    <a:lnTo>
                      <a:pt x="111" y="49"/>
                    </a:lnTo>
                    <a:lnTo>
                      <a:pt x="105" y="49"/>
                    </a:lnTo>
                    <a:lnTo>
                      <a:pt x="105" y="49"/>
                    </a:lnTo>
                    <a:lnTo>
                      <a:pt x="105" y="55"/>
                    </a:lnTo>
                    <a:lnTo>
                      <a:pt x="93" y="74"/>
                    </a:lnTo>
                    <a:lnTo>
                      <a:pt x="93" y="74"/>
                    </a:lnTo>
                    <a:lnTo>
                      <a:pt x="93" y="80"/>
                    </a:lnTo>
                    <a:lnTo>
                      <a:pt x="99" y="80"/>
                    </a:lnTo>
                    <a:lnTo>
                      <a:pt x="99" y="80"/>
                    </a:lnTo>
                    <a:lnTo>
                      <a:pt x="105" y="80"/>
                    </a:lnTo>
                    <a:lnTo>
                      <a:pt x="111" y="80"/>
                    </a:lnTo>
                    <a:lnTo>
                      <a:pt x="111" y="80"/>
                    </a:lnTo>
                    <a:lnTo>
                      <a:pt x="111" y="80"/>
                    </a:lnTo>
                    <a:lnTo>
                      <a:pt x="118" y="86"/>
                    </a:lnTo>
                    <a:lnTo>
                      <a:pt x="118" y="86"/>
                    </a:lnTo>
                    <a:lnTo>
                      <a:pt x="118" y="92"/>
                    </a:lnTo>
                    <a:lnTo>
                      <a:pt x="118" y="92"/>
                    </a:lnTo>
                    <a:lnTo>
                      <a:pt x="87" y="105"/>
                    </a:lnTo>
                    <a:lnTo>
                      <a:pt x="56" y="136"/>
                    </a:lnTo>
                    <a:lnTo>
                      <a:pt x="56" y="136"/>
                    </a:lnTo>
                    <a:lnTo>
                      <a:pt x="56" y="136"/>
                    </a:lnTo>
                    <a:lnTo>
                      <a:pt x="56" y="142"/>
                    </a:lnTo>
                    <a:lnTo>
                      <a:pt x="56" y="142"/>
                    </a:lnTo>
                    <a:lnTo>
                      <a:pt x="68" y="148"/>
                    </a:lnTo>
                    <a:lnTo>
                      <a:pt x="80" y="148"/>
                    </a:lnTo>
                    <a:lnTo>
                      <a:pt x="93" y="166"/>
                    </a:lnTo>
                    <a:lnTo>
                      <a:pt x="99" y="166"/>
                    </a:lnTo>
                    <a:lnTo>
                      <a:pt x="111" y="173"/>
                    </a:lnTo>
                    <a:lnTo>
                      <a:pt x="130" y="173"/>
                    </a:lnTo>
                    <a:lnTo>
                      <a:pt x="142" y="142"/>
                    </a:lnTo>
                    <a:lnTo>
                      <a:pt x="148" y="136"/>
                    </a:lnTo>
                    <a:lnTo>
                      <a:pt x="148" y="136"/>
                    </a:lnTo>
                    <a:lnTo>
                      <a:pt x="148" y="136"/>
                    </a:lnTo>
                    <a:lnTo>
                      <a:pt x="148" y="142"/>
                    </a:lnTo>
                    <a:lnTo>
                      <a:pt x="148" y="148"/>
                    </a:lnTo>
                    <a:lnTo>
                      <a:pt x="148" y="148"/>
                    </a:lnTo>
                    <a:lnTo>
                      <a:pt x="148" y="148"/>
                    </a:lnTo>
                    <a:lnTo>
                      <a:pt x="161" y="160"/>
                    </a:lnTo>
                    <a:lnTo>
                      <a:pt x="161" y="160"/>
                    </a:lnTo>
                    <a:lnTo>
                      <a:pt x="161" y="166"/>
                    </a:lnTo>
                    <a:lnTo>
                      <a:pt x="161" y="166"/>
                    </a:lnTo>
                    <a:lnTo>
                      <a:pt x="161" y="166"/>
                    </a:lnTo>
                    <a:lnTo>
                      <a:pt x="161" y="173"/>
                    </a:lnTo>
                    <a:lnTo>
                      <a:pt x="161" y="173"/>
                    </a:lnTo>
                    <a:lnTo>
                      <a:pt x="161" y="173"/>
                    </a:lnTo>
                    <a:lnTo>
                      <a:pt x="173" y="173"/>
                    </a:lnTo>
                    <a:lnTo>
                      <a:pt x="173" y="173"/>
                    </a:lnTo>
                    <a:lnTo>
                      <a:pt x="204" y="191"/>
                    </a:lnTo>
                    <a:lnTo>
                      <a:pt x="223" y="197"/>
                    </a:lnTo>
                    <a:lnTo>
                      <a:pt x="229" y="191"/>
                    </a:lnTo>
                    <a:lnTo>
                      <a:pt x="235" y="191"/>
                    </a:lnTo>
                    <a:lnTo>
                      <a:pt x="235" y="197"/>
                    </a:lnTo>
                    <a:lnTo>
                      <a:pt x="235" y="197"/>
                    </a:lnTo>
                    <a:lnTo>
                      <a:pt x="235" y="197"/>
                    </a:lnTo>
                    <a:lnTo>
                      <a:pt x="235" y="197"/>
                    </a:lnTo>
                    <a:lnTo>
                      <a:pt x="235" y="203"/>
                    </a:lnTo>
                    <a:lnTo>
                      <a:pt x="204" y="222"/>
                    </a:lnTo>
                    <a:lnTo>
                      <a:pt x="192" y="234"/>
                    </a:lnTo>
                    <a:lnTo>
                      <a:pt x="192" y="234"/>
                    </a:lnTo>
                    <a:lnTo>
                      <a:pt x="192" y="234"/>
                    </a:lnTo>
                    <a:lnTo>
                      <a:pt x="179" y="228"/>
                    </a:lnTo>
                    <a:lnTo>
                      <a:pt x="179" y="222"/>
                    </a:lnTo>
                    <a:lnTo>
                      <a:pt x="179" y="222"/>
                    </a:lnTo>
                    <a:lnTo>
                      <a:pt x="161" y="240"/>
                    </a:lnTo>
                    <a:lnTo>
                      <a:pt x="161" y="247"/>
                    </a:lnTo>
                    <a:lnTo>
                      <a:pt x="161" y="247"/>
                    </a:lnTo>
                    <a:lnTo>
                      <a:pt x="155" y="247"/>
                    </a:lnTo>
                    <a:lnTo>
                      <a:pt x="148" y="253"/>
                    </a:lnTo>
                    <a:lnTo>
                      <a:pt x="148" y="253"/>
                    </a:lnTo>
                    <a:lnTo>
                      <a:pt x="148" y="253"/>
                    </a:lnTo>
                    <a:lnTo>
                      <a:pt x="136" y="247"/>
                    </a:lnTo>
                    <a:lnTo>
                      <a:pt x="136" y="247"/>
                    </a:lnTo>
                    <a:lnTo>
                      <a:pt x="130" y="240"/>
                    </a:lnTo>
                    <a:lnTo>
                      <a:pt x="130" y="240"/>
                    </a:lnTo>
                    <a:lnTo>
                      <a:pt x="130" y="240"/>
                    </a:lnTo>
                    <a:lnTo>
                      <a:pt x="124" y="240"/>
                    </a:lnTo>
                    <a:lnTo>
                      <a:pt x="118" y="240"/>
                    </a:lnTo>
                    <a:lnTo>
                      <a:pt x="118" y="240"/>
                    </a:lnTo>
                    <a:lnTo>
                      <a:pt x="118" y="240"/>
                    </a:lnTo>
                    <a:lnTo>
                      <a:pt x="111" y="240"/>
                    </a:lnTo>
                    <a:lnTo>
                      <a:pt x="105" y="240"/>
                    </a:lnTo>
                    <a:lnTo>
                      <a:pt x="105" y="247"/>
                    </a:lnTo>
                    <a:lnTo>
                      <a:pt x="105" y="253"/>
                    </a:lnTo>
                    <a:lnTo>
                      <a:pt x="99" y="253"/>
                    </a:lnTo>
                    <a:lnTo>
                      <a:pt x="93" y="259"/>
                    </a:lnTo>
                    <a:lnTo>
                      <a:pt x="87" y="259"/>
                    </a:lnTo>
                    <a:lnTo>
                      <a:pt x="80" y="259"/>
                    </a:lnTo>
                    <a:lnTo>
                      <a:pt x="80" y="259"/>
                    </a:lnTo>
                    <a:lnTo>
                      <a:pt x="80" y="265"/>
                    </a:lnTo>
                    <a:lnTo>
                      <a:pt x="74" y="265"/>
                    </a:lnTo>
                    <a:lnTo>
                      <a:pt x="43" y="247"/>
                    </a:lnTo>
                    <a:lnTo>
                      <a:pt x="43" y="247"/>
                    </a:lnTo>
                    <a:lnTo>
                      <a:pt x="37" y="247"/>
                    </a:lnTo>
                    <a:lnTo>
                      <a:pt x="37" y="253"/>
                    </a:lnTo>
                    <a:lnTo>
                      <a:pt x="25" y="253"/>
                    </a:lnTo>
                    <a:lnTo>
                      <a:pt x="25" y="253"/>
                    </a:lnTo>
                    <a:lnTo>
                      <a:pt x="19" y="253"/>
                    </a:lnTo>
                    <a:lnTo>
                      <a:pt x="13" y="259"/>
                    </a:lnTo>
                    <a:lnTo>
                      <a:pt x="13" y="259"/>
                    </a:lnTo>
                    <a:lnTo>
                      <a:pt x="13" y="259"/>
                    </a:lnTo>
                    <a:lnTo>
                      <a:pt x="13" y="259"/>
                    </a:lnTo>
                    <a:lnTo>
                      <a:pt x="13" y="265"/>
                    </a:lnTo>
                    <a:lnTo>
                      <a:pt x="6" y="259"/>
                    </a:lnTo>
                    <a:lnTo>
                      <a:pt x="0" y="284"/>
                    </a:lnTo>
                    <a:lnTo>
                      <a:pt x="0" y="296"/>
                    </a:lnTo>
                    <a:lnTo>
                      <a:pt x="19" y="296"/>
                    </a:lnTo>
                    <a:lnTo>
                      <a:pt x="19" y="296"/>
                    </a:lnTo>
                    <a:lnTo>
                      <a:pt x="25" y="296"/>
                    </a:lnTo>
                    <a:lnTo>
                      <a:pt x="25" y="296"/>
                    </a:lnTo>
                    <a:lnTo>
                      <a:pt x="31" y="296"/>
                    </a:lnTo>
                    <a:lnTo>
                      <a:pt x="37" y="302"/>
                    </a:lnTo>
                    <a:lnTo>
                      <a:pt x="43" y="302"/>
                    </a:lnTo>
                    <a:lnTo>
                      <a:pt x="68" y="296"/>
                    </a:lnTo>
                    <a:lnTo>
                      <a:pt x="74" y="296"/>
                    </a:lnTo>
                    <a:lnTo>
                      <a:pt x="74" y="296"/>
                    </a:lnTo>
                    <a:lnTo>
                      <a:pt x="74" y="296"/>
                    </a:lnTo>
                    <a:lnTo>
                      <a:pt x="74" y="296"/>
                    </a:lnTo>
                    <a:lnTo>
                      <a:pt x="80" y="296"/>
                    </a:lnTo>
                    <a:lnTo>
                      <a:pt x="80" y="296"/>
                    </a:lnTo>
                    <a:lnTo>
                      <a:pt x="87" y="308"/>
                    </a:lnTo>
                    <a:lnTo>
                      <a:pt x="148" y="308"/>
                    </a:lnTo>
                    <a:lnTo>
                      <a:pt x="148" y="321"/>
                    </a:lnTo>
                    <a:lnTo>
                      <a:pt x="155" y="321"/>
                    </a:lnTo>
                    <a:lnTo>
                      <a:pt x="179" y="327"/>
                    </a:lnTo>
                    <a:lnTo>
                      <a:pt x="186" y="327"/>
                    </a:lnTo>
                    <a:lnTo>
                      <a:pt x="186" y="321"/>
                    </a:lnTo>
                    <a:lnTo>
                      <a:pt x="229" y="315"/>
                    </a:lnTo>
                    <a:lnTo>
                      <a:pt x="241" y="315"/>
                    </a:lnTo>
                    <a:lnTo>
                      <a:pt x="241" y="315"/>
                    </a:lnTo>
                    <a:lnTo>
                      <a:pt x="247" y="315"/>
                    </a:lnTo>
                    <a:lnTo>
                      <a:pt x="247" y="315"/>
                    </a:lnTo>
                    <a:lnTo>
                      <a:pt x="253" y="308"/>
                    </a:lnTo>
                    <a:lnTo>
                      <a:pt x="253" y="308"/>
                    </a:lnTo>
                    <a:lnTo>
                      <a:pt x="260" y="308"/>
                    </a:lnTo>
                    <a:lnTo>
                      <a:pt x="266" y="308"/>
                    </a:lnTo>
                    <a:lnTo>
                      <a:pt x="272" y="308"/>
                    </a:lnTo>
                    <a:lnTo>
                      <a:pt x="278" y="308"/>
                    </a:lnTo>
                    <a:lnTo>
                      <a:pt x="278" y="308"/>
                    </a:lnTo>
                    <a:lnTo>
                      <a:pt x="278" y="308"/>
                    </a:lnTo>
                    <a:lnTo>
                      <a:pt x="284" y="308"/>
                    </a:lnTo>
                    <a:lnTo>
                      <a:pt x="291" y="296"/>
                    </a:lnTo>
                    <a:lnTo>
                      <a:pt x="284" y="290"/>
                    </a:lnTo>
                    <a:lnTo>
                      <a:pt x="284" y="284"/>
                    </a:lnTo>
                    <a:lnTo>
                      <a:pt x="284" y="284"/>
                    </a:lnTo>
                    <a:lnTo>
                      <a:pt x="278" y="284"/>
                    </a:lnTo>
                    <a:lnTo>
                      <a:pt x="278" y="284"/>
                    </a:lnTo>
                    <a:lnTo>
                      <a:pt x="278" y="278"/>
                    </a:lnTo>
                    <a:lnTo>
                      <a:pt x="278" y="278"/>
                    </a:lnTo>
                    <a:lnTo>
                      <a:pt x="291" y="259"/>
                    </a:lnTo>
                    <a:lnTo>
                      <a:pt x="291" y="259"/>
                    </a:lnTo>
                    <a:lnTo>
                      <a:pt x="291" y="259"/>
                    </a:lnTo>
                    <a:lnTo>
                      <a:pt x="291" y="259"/>
                    </a:lnTo>
                    <a:lnTo>
                      <a:pt x="303" y="253"/>
                    </a:lnTo>
                    <a:lnTo>
                      <a:pt x="352" y="228"/>
                    </a:lnTo>
                    <a:lnTo>
                      <a:pt x="377" y="216"/>
                    </a:lnTo>
                    <a:lnTo>
                      <a:pt x="389" y="222"/>
                    </a:lnTo>
                    <a:lnTo>
                      <a:pt x="396" y="234"/>
                    </a:lnTo>
                    <a:lnTo>
                      <a:pt x="396" y="234"/>
                    </a:lnTo>
                    <a:lnTo>
                      <a:pt x="396" y="240"/>
                    </a:lnTo>
                    <a:lnTo>
                      <a:pt x="396" y="240"/>
                    </a:lnTo>
                    <a:lnTo>
                      <a:pt x="396" y="240"/>
                    </a:lnTo>
                    <a:lnTo>
                      <a:pt x="408" y="240"/>
                    </a:lnTo>
                    <a:lnTo>
                      <a:pt x="433" y="234"/>
                    </a:lnTo>
                    <a:lnTo>
                      <a:pt x="439" y="234"/>
                    </a:lnTo>
                    <a:lnTo>
                      <a:pt x="445" y="228"/>
                    </a:lnTo>
                    <a:lnTo>
                      <a:pt x="445" y="228"/>
                    </a:lnTo>
                    <a:lnTo>
                      <a:pt x="445" y="228"/>
                    </a:lnTo>
                    <a:lnTo>
                      <a:pt x="451" y="216"/>
                    </a:lnTo>
                    <a:lnTo>
                      <a:pt x="451" y="210"/>
                    </a:lnTo>
                    <a:lnTo>
                      <a:pt x="457" y="203"/>
                    </a:lnTo>
                    <a:lnTo>
                      <a:pt x="464" y="185"/>
                    </a:lnTo>
                    <a:lnTo>
                      <a:pt x="470" y="185"/>
                    </a:lnTo>
                    <a:lnTo>
                      <a:pt x="470" y="179"/>
                    </a:lnTo>
                    <a:lnTo>
                      <a:pt x="476" y="179"/>
                    </a:lnTo>
                    <a:lnTo>
                      <a:pt x="476" y="179"/>
                    </a:lnTo>
                    <a:lnTo>
                      <a:pt x="476" y="179"/>
                    </a:lnTo>
                    <a:lnTo>
                      <a:pt x="482" y="179"/>
                    </a:lnTo>
                    <a:lnTo>
                      <a:pt x="482" y="179"/>
                    </a:lnTo>
                    <a:lnTo>
                      <a:pt x="482" y="179"/>
                    </a:lnTo>
                    <a:lnTo>
                      <a:pt x="482" y="185"/>
                    </a:lnTo>
                    <a:lnTo>
                      <a:pt x="507" y="185"/>
                    </a:lnTo>
                    <a:lnTo>
                      <a:pt x="507" y="185"/>
                    </a:lnTo>
                    <a:lnTo>
                      <a:pt x="544" y="179"/>
                    </a:lnTo>
                    <a:lnTo>
                      <a:pt x="544" y="179"/>
                    </a:lnTo>
                    <a:lnTo>
                      <a:pt x="544" y="179"/>
                    </a:lnTo>
                    <a:lnTo>
                      <a:pt x="550" y="173"/>
                    </a:lnTo>
                    <a:lnTo>
                      <a:pt x="550" y="173"/>
                    </a:lnTo>
                    <a:lnTo>
                      <a:pt x="556" y="160"/>
                    </a:lnTo>
                    <a:lnTo>
                      <a:pt x="562" y="154"/>
                    </a:lnTo>
                    <a:lnTo>
                      <a:pt x="562" y="154"/>
                    </a:lnTo>
                    <a:lnTo>
                      <a:pt x="562" y="154"/>
                    </a:lnTo>
                    <a:lnTo>
                      <a:pt x="562" y="154"/>
                    </a:lnTo>
                    <a:lnTo>
                      <a:pt x="562" y="154"/>
                    </a:lnTo>
                    <a:lnTo>
                      <a:pt x="569" y="148"/>
                    </a:lnTo>
                    <a:lnTo>
                      <a:pt x="581" y="142"/>
                    </a:lnTo>
                    <a:lnTo>
                      <a:pt x="593" y="129"/>
                    </a:lnTo>
                    <a:lnTo>
                      <a:pt x="606" y="123"/>
                    </a:lnTo>
                    <a:lnTo>
                      <a:pt x="618" y="117"/>
                    </a:lnTo>
                    <a:lnTo>
                      <a:pt x="630" y="117"/>
                    </a:lnTo>
                    <a:lnTo>
                      <a:pt x="649" y="111"/>
                    </a:lnTo>
                    <a:lnTo>
                      <a:pt x="674" y="99"/>
                    </a:lnTo>
                    <a:lnTo>
                      <a:pt x="680" y="99"/>
                    </a:lnTo>
                    <a:lnTo>
                      <a:pt x="680" y="99"/>
                    </a:lnTo>
                    <a:lnTo>
                      <a:pt x="680" y="99"/>
                    </a:lnTo>
                    <a:lnTo>
                      <a:pt x="680" y="92"/>
                    </a:lnTo>
                    <a:lnTo>
                      <a:pt x="674" y="86"/>
                    </a:lnTo>
                    <a:lnTo>
                      <a:pt x="661" y="74"/>
                    </a:lnTo>
                    <a:lnTo>
                      <a:pt x="649" y="68"/>
                    </a:lnTo>
                    <a:close/>
                    <a:moveTo>
                      <a:pt x="111" y="265"/>
                    </a:moveTo>
                    <a:lnTo>
                      <a:pt x="105" y="253"/>
                    </a:lnTo>
                    <a:lnTo>
                      <a:pt x="111" y="253"/>
                    </a:lnTo>
                    <a:lnTo>
                      <a:pt x="111" y="259"/>
                    </a:lnTo>
                    <a:lnTo>
                      <a:pt x="118" y="265"/>
                    </a:lnTo>
                    <a:lnTo>
                      <a:pt x="111" y="265"/>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3" name="Freeform 179"/>
              <p:cNvSpPr>
                <a:spLocks/>
              </p:cNvSpPr>
              <p:nvPr/>
            </p:nvSpPr>
            <p:spPr bwMode="auto">
              <a:xfrm>
                <a:off x="5879" y="869"/>
                <a:ext cx="1897" cy="963"/>
              </a:xfrm>
              <a:custGeom>
                <a:avLst/>
                <a:gdLst>
                  <a:gd name="T0" fmla="*/ 1816 w 1897"/>
                  <a:gd name="T1" fmla="*/ 420 h 963"/>
                  <a:gd name="T2" fmla="*/ 1767 w 1897"/>
                  <a:gd name="T3" fmla="*/ 414 h 963"/>
                  <a:gd name="T4" fmla="*/ 1736 w 1897"/>
                  <a:gd name="T5" fmla="*/ 376 h 963"/>
                  <a:gd name="T6" fmla="*/ 1785 w 1897"/>
                  <a:gd name="T7" fmla="*/ 253 h 963"/>
                  <a:gd name="T8" fmla="*/ 1755 w 1897"/>
                  <a:gd name="T9" fmla="*/ 210 h 963"/>
                  <a:gd name="T10" fmla="*/ 1711 w 1897"/>
                  <a:gd name="T11" fmla="*/ 222 h 963"/>
                  <a:gd name="T12" fmla="*/ 1680 w 1897"/>
                  <a:gd name="T13" fmla="*/ 191 h 963"/>
                  <a:gd name="T14" fmla="*/ 1600 w 1897"/>
                  <a:gd name="T15" fmla="*/ 210 h 963"/>
                  <a:gd name="T16" fmla="*/ 1557 w 1897"/>
                  <a:gd name="T17" fmla="*/ 253 h 963"/>
                  <a:gd name="T18" fmla="*/ 1532 w 1897"/>
                  <a:gd name="T19" fmla="*/ 253 h 963"/>
                  <a:gd name="T20" fmla="*/ 1440 w 1897"/>
                  <a:gd name="T21" fmla="*/ 284 h 963"/>
                  <a:gd name="T22" fmla="*/ 1390 w 1897"/>
                  <a:gd name="T23" fmla="*/ 290 h 963"/>
                  <a:gd name="T24" fmla="*/ 1310 w 1897"/>
                  <a:gd name="T25" fmla="*/ 272 h 963"/>
                  <a:gd name="T26" fmla="*/ 1285 w 1897"/>
                  <a:gd name="T27" fmla="*/ 272 h 963"/>
                  <a:gd name="T28" fmla="*/ 1205 w 1897"/>
                  <a:gd name="T29" fmla="*/ 210 h 963"/>
                  <a:gd name="T30" fmla="*/ 1180 w 1897"/>
                  <a:gd name="T31" fmla="*/ 185 h 963"/>
                  <a:gd name="T32" fmla="*/ 1063 w 1897"/>
                  <a:gd name="T33" fmla="*/ 173 h 963"/>
                  <a:gd name="T34" fmla="*/ 982 w 1897"/>
                  <a:gd name="T35" fmla="*/ 198 h 963"/>
                  <a:gd name="T36" fmla="*/ 902 w 1897"/>
                  <a:gd name="T37" fmla="*/ 148 h 963"/>
                  <a:gd name="T38" fmla="*/ 859 w 1897"/>
                  <a:gd name="T39" fmla="*/ 68 h 963"/>
                  <a:gd name="T40" fmla="*/ 692 w 1897"/>
                  <a:gd name="T41" fmla="*/ 0 h 963"/>
                  <a:gd name="T42" fmla="*/ 673 w 1897"/>
                  <a:gd name="T43" fmla="*/ 37 h 963"/>
                  <a:gd name="T44" fmla="*/ 624 w 1897"/>
                  <a:gd name="T45" fmla="*/ 117 h 963"/>
                  <a:gd name="T46" fmla="*/ 655 w 1897"/>
                  <a:gd name="T47" fmla="*/ 161 h 963"/>
                  <a:gd name="T48" fmla="*/ 643 w 1897"/>
                  <a:gd name="T49" fmla="*/ 204 h 963"/>
                  <a:gd name="T50" fmla="*/ 593 w 1897"/>
                  <a:gd name="T51" fmla="*/ 235 h 963"/>
                  <a:gd name="T52" fmla="*/ 507 w 1897"/>
                  <a:gd name="T53" fmla="*/ 210 h 963"/>
                  <a:gd name="T54" fmla="*/ 426 w 1897"/>
                  <a:gd name="T55" fmla="*/ 210 h 963"/>
                  <a:gd name="T56" fmla="*/ 414 w 1897"/>
                  <a:gd name="T57" fmla="*/ 173 h 963"/>
                  <a:gd name="T58" fmla="*/ 364 w 1897"/>
                  <a:gd name="T59" fmla="*/ 154 h 963"/>
                  <a:gd name="T60" fmla="*/ 327 w 1897"/>
                  <a:gd name="T61" fmla="*/ 142 h 963"/>
                  <a:gd name="T62" fmla="*/ 247 w 1897"/>
                  <a:gd name="T63" fmla="*/ 148 h 963"/>
                  <a:gd name="T64" fmla="*/ 179 w 1897"/>
                  <a:gd name="T65" fmla="*/ 191 h 963"/>
                  <a:gd name="T66" fmla="*/ 117 w 1897"/>
                  <a:gd name="T67" fmla="*/ 222 h 963"/>
                  <a:gd name="T68" fmla="*/ 80 w 1897"/>
                  <a:gd name="T69" fmla="*/ 265 h 963"/>
                  <a:gd name="T70" fmla="*/ 31 w 1897"/>
                  <a:gd name="T71" fmla="*/ 265 h 963"/>
                  <a:gd name="T72" fmla="*/ 18 w 1897"/>
                  <a:gd name="T73" fmla="*/ 290 h 963"/>
                  <a:gd name="T74" fmla="*/ 49 w 1897"/>
                  <a:gd name="T75" fmla="*/ 364 h 963"/>
                  <a:gd name="T76" fmla="*/ 161 w 1897"/>
                  <a:gd name="T77" fmla="*/ 432 h 963"/>
                  <a:gd name="T78" fmla="*/ 185 w 1897"/>
                  <a:gd name="T79" fmla="*/ 494 h 963"/>
                  <a:gd name="T80" fmla="*/ 191 w 1897"/>
                  <a:gd name="T81" fmla="*/ 599 h 963"/>
                  <a:gd name="T82" fmla="*/ 185 w 1897"/>
                  <a:gd name="T83" fmla="*/ 636 h 963"/>
                  <a:gd name="T84" fmla="*/ 253 w 1897"/>
                  <a:gd name="T85" fmla="*/ 667 h 963"/>
                  <a:gd name="T86" fmla="*/ 352 w 1897"/>
                  <a:gd name="T87" fmla="*/ 673 h 963"/>
                  <a:gd name="T88" fmla="*/ 402 w 1897"/>
                  <a:gd name="T89" fmla="*/ 697 h 963"/>
                  <a:gd name="T90" fmla="*/ 525 w 1897"/>
                  <a:gd name="T91" fmla="*/ 839 h 963"/>
                  <a:gd name="T92" fmla="*/ 686 w 1897"/>
                  <a:gd name="T93" fmla="*/ 876 h 963"/>
                  <a:gd name="T94" fmla="*/ 883 w 1897"/>
                  <a:gd name="T95" fmla="*/ 895 h 963"/>
                  <a:gd name="T96" fmla="*/ 958 w 1897"/>
                  <a:gd name="T97" fmla="*/ 932 h 963"/>
                  <a:gd name="T98" fmla="*/ 1007 w 1897"/>
                  <a:gd name="T99" fmla="*/ 938 h 963"/>
                  <a:gd name="T100" fmla="*/ 1155 w 1897"/>
                  <a:gd name="T101" fmla="*/ 907 h 963"/>
                  <a:gd name="T102" fmla="*/ 1415 w 1897"/>
                  <a:gd name="T103" fmla="*/ 845 h 963"/>
                  <a:gd name="T104" fmla="*/ 1501 w 1897"/>
                  <a:gd name="T105" fmla="*/ 778 h 963"/>
                  <a:gd name="T106" fmla="*/ 1489 w 1897"/>
                  <a:gd name="T107" fmla="*/ 759 h 963"/>
                  <a:gd name="T108" fmla="*/ 1464 w 1897"/>
                  <a:gd name="T109" fmla="*/ 722 h 963"/>
                  <a:gd name="T110" fmla="*/ 1526 w 1897"/>
                  <a:gd name="T111" fmla="*/ 660 h 963"/>
                  <a:gd name="T112" fmla="*/ 1680 w 1897"/>
                  <a:gd name="T113" fmla="*/ 636 h 963"/>
                  <a:gd name="T114" fmla="*/ 1767 w 1897"/>
                  <a:gd name="T115" fmla="*/ 580 h 963"/>
                  <a:gd name="T116" fmla="*/ 1816 w 1897"/>
                  <a:gd name="T117" fmla="*/ 549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97" h="963">
                    <a:moveTo>
                      <a:pt x="1897" y="401"/>
                    </a:moveTo>
                    <a:lnTo>
                      <a:pt x="1878" y="395"/>
                    </a:lnTo>
                    <a:lnTo>
                      <a:pt x="1860" y="395"/>
                    </a:lnTo>
                    <a:lnTo>
                      <a:pt x="1853" y="401"/>
                    </a:lnTo>
                    <a:lnTo>
                      <a:pt x="1853" y="407"/>
                    </a:lnTo>
                    <a:lnTo>
                      <a:pt x="1847" y="414"/>
                    </a:lnTo>
                    <a:lnTo>
                      <a:pt x="1841" y="414"/>
                    </a:lnTo>
                    <a:lnTo>
                      <a:pt x="1823" y="420"/>
                    </a:lnTo>
                    <a:lnTo>
                      <a:pt x="1816" y="420"/>
                    </a:lnTo>
                    <a:lnTo>
                      <a:pt x="1816" y="420"/>
                    </a:lnTo>
                    <a:lnTo>
                      <a:pt x="1816" y="414"/>
                    </a:lnTo>
                    <a:lnTo>
                      <a:pt x="1810" y="414"/>
                    </a:lnTo>
                    <a:lnTo>
                      <a:pt x="1810" y="414"/>
                    </a:lnTo>
                    <a:lnTo>
                      <a:pt x="1804" y="414"/>
                    </a:lnTo>
                    <a:lnTo>
                      <a:pt x="1798" y="414"/>
                    </a:lnTo>
                    <a:lnTo>
                      <a:pt x="1798" y="414"/>
                    </a:lnTo>
                    <a:lnTo>
                      <a:pt x="1798" y="414"/>
                    </a:lnTo>
                    <a:lnTo>
                      <a:pt x="1767" y="414"/>
                    </a:lnTo>
                    <a:lnTo>
                      <a:pt x="1755" y="414"/>
                    </a:lnTo>
                    <a:lnTo>
                      <a:pt x="1755" y="420"/>
                    </a:lnTo>
                    <a:lnTo>
                      <a:pt x="1748" y="426"/>
                    </a:lnTo>
                    <a:lnTo>
                      <a:pt x="1748" y="432"/>
                    </a:lnTo>
                    <a:lnTo>
                      <a:pt x="1724" y="407"/>
                    </a:lnTo>
                    <a:lnTo>
                      <a:pt x="1718" y="389"/>
                    </a:lnTo>
                    <a:lnTo>
                      <a:pt x="1718" y="383"/>
                    </a:lnTo>
                    <a:lnTo>
                      <a:pt x="1736" y="376"/>
                    </a:lnTo>
                    <a:lnTo>
                      <a:pt x="1736" y="376"/>
                    </a:lnTo>
                    <a:lnTo>
                      <a:pt x="1736" y="364"/>
                    </a:lnTo>
                    <a:lnTo>
                      <a:pt x="1736" y="358"/>
                    </a:lnTo>
                    <a:lnTo>
                      <a:pt x="1736" y="358"/>
                    </a:lnTo>
                    <a:lnTo>
                      <a:pt x="1736" y="352"/>
                    </a:lnTo>
                    <a:lnTo>
                      <a:pt x="1755" y="321"/>
                    </a:lnTo>
                    <a:lnTo>
                      <a:pt x="1755" y="309"/>
                    </a:lnTo>
                    <a:lnTo>
                      <a:pt x="1761" y="302"/>
                    </a:lnTo>
                    <a:lnTo>
                      <a:pt x="1767" y="284"/>
                    </a:lnTo>
                    <a:lnTo>
                      <a:pt x="1785" y="253"/>
                    </a:lnTo>
                    <a:lnTo>
                      <a:pt x="1785" y="241"/>
                    </a:lnTo>
                    <a:lnTo>
                      <a:pt x="1792" y="228"/>
                    </a:lnTo>
                    <a:lnTo>
                      <a:pt x="1792" y="228"/>
                    </a:lnTo>
                    <a:lnTo>
                      <a:pt x="1785" y="222"/>
                    </a:lnTo>
                    <a:lnTo>
                      <a:pt x="1785" y="216"/>
                    </a:lnTo>
                    <a:lnTo>
                      <a:pt x="1761" y="210"/>
                    </a:lnTo>
                    <a:lnTo>
                      <a:pt x="1761" y="210"/>
                    </a:lnTo>
                    <a:lnTo>
                      <a:pt x="1761" y="210"/>
                    </a:lnTo>
                    <a:lnTo>
                      <a:pt x="1755" y="210"/>
                    </a:lnTo>
                    <a:lnTo>
                      <a:pt x="1755" y="210"/>
                    </a:lnTo>
                    <a:lnTo>
                      <a:pt x="1755" y="210"/>
                    </a:lnTo>
                    <a:lnTo>
                      <a:pt x="1742" y="216"/>
                    </a:lnTo>
                    <a:lnTo>
                      <a:pt x="1736" y="222"/>
                    </a:lnTo>
                    <a:lnTo>
                      <a:pt x="1736" y="222"/>
                    </a:lnTo>
                    <a:lnTo>
                      <a:pt x="1736" y="222"/>
                    </a:lnTo>
                    <a:lnTo>
                      <a:pt x="1730" y="222"/>
                    </a:lnTo>
                    <a:lnTo>
                      <a:pt x="1711" y="222"/>
                    </a:lnTo>
                    <a:lnTo>
                      <a:pt x="1711" y="222"/>
                    </a:lnTo>
                    <a:lnTo>
                      <a:pt x="1705" y="216"/>
                    </a:lnTo>
                    <a:lnTo>
                      <a:pt x="1699" y="210"/>
                    </a:lnTo>
                    <a:lnTo>
                      <a:pt x="1699" y="210"/>
                    </a:lnTo>
                    <a:lnTo>
                      <a:pt x="1693" y="204"/>
                    </a:lnTo>
                    <a:lnTo>
                      <a:pt x="1687" y="198"/>
                    </a:lnTo>
                    <a:lnTo>
                      <a:pt x="1687" y="198"/>
                    </a:lnTo>
                    <a:lnTo>
                      <a:pt x="1687" y="198"/>
                    </a:lnTo>
                    <a:lnTo>
                      <a:pt x="1680" y="191"/>
                    </a:lnTo>
                    <a:lnTo>
                      <a:pt x="1680" y="191"/>
                    </a:lnTo>
                    <a:lnTo>
                      <a:pt x="1674" y="191"/>
                    </a:lnTo>
                    <a:lnTo>
                      <a:pt x="1668" y="185"/>
                    </a:lnTo>
                    <a:lnTo>
                      <a:pt x="1643" y="185"/>
                    </a:lnTo>
                    <a:lnTo>
                      <a:pt x="1637" y="185"/>
                    </a:lnTo>
                    <a:lnTo>
                      <a:pt x="1637" y="185"/>
                    </a:lnTo>
                    <a:lnTo>
                      <a:pt x="1637" y="191"/>
                    </a:lnTo>
                    <a:lnTo>
                      <a:pt x="1637" y="191"/>
                    </a:lnTo>
                    <a:lnTo>
                      <a:pt x="1600" y="210"/>
                    </a:lnTo>
                    <a:lnTo>
                      <a:pt x="1600" y="210"/>
                    </a:lnTo>
                    <a:lnTo>
                      <a:pt x="1594" y="216"/>
                    </a:lnTo>
                    <a:lnTo>
                      <a:pt x="1575" y="228"/>
                    </a:lnTo>
                    <a:lnTo>
                      <a:pt x="1575" y="228"/>
                    </a:lnTo>
                    <a:lnTo>
                      <a:pt x="1575" y="228"/>
                    </a:lnTo>
                    <a:lnTo>
                      <a:pt x="1575" y="235"/>
                    </a:lnTo>
                    <a:lnTo>
                      <a:pt x="1575" y="235"/>
                    </a:lnTo>
                    <a:lnTo>
                      <a:pt x="1569" y="247"/>
                    </a:lnTo>
                    <a:lnTo>
                      <a:pt x="1563" y="253"/>
                    </a:lnTo>
                    <a:lnTo>
                      <a:pt x="1557" y="253"/>
                    </a:lnTo>
                    <a:lnTo>
                      <a:pt x="1551" y="259"/>
                    </a:lnTo>
                    <a:lnTo>
                      <a:pt x="1551" y="259"/>
                    </a:lnTo>
                    <a:lnTo>
                      <a:pt x="1551" y="259"/>
                    </a:lnTo>
                    <a:lnTo>
                      <a:pt x="1545" y="259"/>
                    </a:lnTo>
                    <a:lnTo>
                      <a:pt x="1545" y="259"/>
                    </a:lnTo>
                    <a:lnTo>
                      <a:pt x="1545" y="259"/>
                    </a:lnTo>
                    <a:lnTo>
                      <a:pt x="1545" y="259"/>
                    </a:lnTo>
                    <a:lnTo>
                      <a:pt x="1532" y="253"/>
                    </a:lnTo>
                    <a:lnTo>
                      <a:pt x="1532" y="253"/>
                    </a:lnTo>
                    <a:lnTo>
                      <a:pt x="1532" y="253"/>
                    </a:lnTo>
                    <a:lnTo>
                      <a:pt x="1477" y="272"/>
                    </a:lnTo>
                    <a:lnTo>
                      <a:pt x="1458" y="278"/>
                    </a:lnTo>
                    <a:lnTo>
                      <a:pt x="1452" y="278"/>
                    </a:lnTo>
                    <a:lnTo>
                      <a:pt x="1446" y="278"/>
                    </a:lnTo>
                    <a:lnTo>
                      <a:pt x="1446" y="278"/>
                    </a:lnTo>
                    <a:lnTo>
                      <a:pt x="1446" y="284"/>
                    </a:lnTo>
                    <a:lnTo>
                      <a:pt x="1440" y="284"/>
                    </a:lnTo>
                    <a:lnTo>
                      <a:pt x="1440" y="284"/>
                    </a:lnTo>
                    <a:lnTo>
                      <a:pt x="1440" y="284"/>
                    </a:lnTo>
                    <a:lnTo>
                      <a:pt x="1440" y="290"/>
                    </a:lnTo>
                    <a:lnTo>
                      <a:pt x="1440" y="290"/>
                    </a:lnTo>
                    <a:lnTo>
                      <a:pt x="1433" y="290"/>
                    </a:lnTo>
                    <a:lnTo>
                      <a:pt x="1433" y="290"/>
                    </a:lnTo>
                    <a:lnTo>
                      <a:pt x="1427" y="290"/>
                    </a:lnTo>
                    <a:lnTo>
                      <a:pt x="1421" y="290"/>
                    </a:lnTo>
                    <a:lnTo>
                      <a:pt x="1421" y="290"/>
                    </a:lnTo>
                    <a:lnTo>
                      <a:pt x="1390" y="290"/>
                    </a:lnTo>
                    <a:lnTo>
                      <a:pt x="1353" y="284"/>
                    </a:lnTo>
                    <a:lnTo>
                      <a:pt x="1347" y="284"/>
                    </a:lnTo>
                    <a:lnTo>
                      <a:pt x="1347" y="284"/>
                    </a:lnTo>
                    <a:lnTo>
                      <a:pt x="1347" y="284"/>
                    </a:lnTo>
                    <a:lnTo>
                      <a:pt x="1341" y="278"/>
                    </a:lnTo>
                    <a:lnTo>
                      <a:pt x="1334" y="278"/>
                    </a:lnTo>
                    <a:lnTo>
                      <a:pt x="1334" y="272"/>
                    </a:lnTo>
                    <a:lnTo>
                      <a:pt x="1328" y="272"/>
                    </a:lnTo>
                    <a:lnTo>
                      <a:pt x="1310" y="272"/>
                    </a:lnTo>
                    <a:lnTo>
                      <a:pt x="1304" y="272"/>
                    </a:lnTo>
                    <a:lnTo>
                      <a:pt x="1304" y="272"/>
                    </a:lnTo>
                    <a:lnTo>
                      <a:pt x="1297" y="278"/>
                    </a:lnTo>
                    <a:lnTo>
                      <a:pt x="1297" y="278"/>
                    </a:lnTo>
                    <a:lnTo>
                      <a:pt x="1297" y="278"/>
                    </a:lnTo>
                    <a:lnTo>
                      <a:pt x="1291" y="278"/>
                    </a:lnTo>
                    <a:lnTo>
                      <a:pt x="1291" y="278"/>
                    </a:lnTo>
                    <a:lnTo>
                      <a:pt x="1285" y="278"/>
                    </a:lnTo>
                    <a:lnTo>
                      <a:pt x="1285" y="272"/>
                    </a:lnTo>
                    <a:lnTo>
                      <a:pt x="1260" y="253"/>
                    </a:lnTo>
                    <a:lnTo>
                      <a:pt x="1254" y="247"/>
                    </a:lnTo>
                    <a:lnTo>
                      <a:pt x="1254" y="241"/>
                    </a:lnTo>
                    <a:lnTo>
                      <a:pt x="1254" y="216"/>
                    </a:lnTo>
                    <a:lnTo>
                      <a:pt x="1248" y="216"/>
                    </a:lnTo>
                    <a:lnTo>
                      <a:pt x="1242" y="216"/>
                    </a:lnTo>
                    <a:lnTo>
                      <a:pt x="1217" y="210"/>
                    </a:lnTo>
                    <a:lnTo>
                      <a:pt x="1211" y="210"/>
                    </a:lnTo>
                    <a:lnTo>
                      <a:pt x="1205" y="210"/>
                    </a:lnTo>
                    <a:lnTo>
                      <a:pt x="1205" y="210"/>
                    </a:lnTo>
                    <a:lnTo>
                      <a:pt x="1205" y="210"/>
                    </a:lnTo>
                    <a:lnTo>
                      <a:pt x="1205" y="210"/>
                    </a:lnTo>
                    <a:lnTo>
                      <a:pt x="1199" y="204"/>
                    </a:lnTo>
                    <a:lnTo>
                      <a:pt x="1199" y="204"/>
                    </a:lnTo>
                    <a:lnTo>
                      <a:pt x="1192" y="198"/>
                    </a:lnTo>
                    <a:lnTo>
                      <a:pt x="1192" y="198"/>
                    </a:lnTo>
                    <a:lnTo>
                      <a:pt x="1192" y="191"/>
                    </a:lnTo>
                    <a:lnTo>
                      <a:pt x="1180" y="185"/>
                    </a:lnTo>
                    <a:lnTo>
                      <a:pt x="1180" y="179"/>
                    </a:lnTo>
                    <a:lnTo>
                      <a:pt x="1180" y="179"/>
                    </a:lnTo>
                    <a:lnTo>
                      <a:pt x="1174" y="179"/>
                    </a:lnTo>
                    <a:lnTo>
                      <a:pt x="1174" y="179"/>
                    </a:lnTo>
                    <a:lnTo>
                      <a:pt x="1118" y="173"/>
                    </a:lnTo>
                    <a:lnTo>
                      <a:pt x="1100" y="167"/>
                    </a:lnTo>
                    <a:lnTo>
                      <a:pt x="1081" y="167"/>
                    </a:lnTo>
                    <a:lnTo>
                      <a:pt x="1069" y="173"/>
                    </a:lnTo>
                    <a:lnTo>
                      <a:pt x="1063" y="173"/>
                    </a:lnTo>
                    <a:lnTo>
                      <a:pt x="1063" y="173"/>
                    </a:lnTo>
                    <a:lnTo>
                      <a:pt x="1038" y="179"/>
                    </a:lnTo>
                    <a:lnTo>
                      <a:pt x="1032" y="185"/>
                    </a:lnTo>
                    <a:lnTo>
                      <a:pt x="1032" y="185"/>
                    </a:lnTo>
                    <a:lnTo>
                      <a:pt x="1026" y="191"/>
                    </a:lnTo>
                    <a:lnTo>
                      <a:pt x="1026" y="191"/>
                    </a:lnTo>
                    <a:lnTo>
                      <a:pt x="1026" y="191"/>
                    </a:lnTo>
                    <a:lnTo>
                      <a:pt x="988" y="198"/>
                    </a:lnTo>
                    <a:lnTo>
                      <a:pt x="982" y="198"/>
                    </a:lnTo>
                    <a:lnTo>
                      <a:pt x="964" y="191"/>
                    </a:lnTo>
                    <a:lnTo>
                      <a:pt x="964" y="191"/>
                    </a:lnTo>
                    <a:lnTo>
                      <a:pt x="939" y="179"/>
                    </a:lnTo>
                    <a:lnTo>
                      <a:pt x="939" y="179"/>
                    </a:lnTo>
                    <a:lnTo>
                      <a:pt x="902" y="161"/>
                    </a:lnTo>
                    <a:lnTo>
                      <a:pt x="902" y="154"/>
                    </a:lnTo>
                    <a:lnTo>
                      <a:pt x="902" y="154"/>
                    </a:lnTo>
                    <a:lnTo>
                      <a:pt x="902" y="154"/>
                    </a:lnTo>
                    <a:lnTo>
                      <a:pt x="902" y="148"/>
                    </a:lnTo>
                    <a:lnTo>
                      <a:pt x="896" y="111"/>
                    </a:lnTo>
                    <a:lnTo>
                      <a:pt x="896" y="86"/>
                    </a:lnTo>
                    <a:lnTo>
                      <a:pt x="896" y="86"/>
                    </a:lnTo>
                    <a:lnTo>
                      <a:pt x="896" y="86"/>
                    </a:lnTo>
                    <a:lnTo>
                      <a:pt x="896" y="80"/>
                    </a:lnTo>
                    <a:lnTo>
                      <a:pt x="890" y="74"/>
                    </a:lnTo>
                    <a:lnTo>
                      <a:pt x="890" y="74"/>
                    </a:lnTo>
                    <a:lnTo>
                      <a:pt x="859" y="68"/>
                    </a:lnTo>
                    <a:lnTo>
                      <a:pt x="859" y="68"/>
                    </a:lnTo>
                    <a:lnTo>
                      <a:pt x="853" y="68"/>
                    </a:lnTo>
                    <a:lnTo>
                      <a:pt x="822" y="62"/>
                    </a:lnTo>
                    <a:lnTo>
                      <a:pt x="772" y="43"/>
                    </a:lnTo>
                    <a:lnTo>
                      <a:pt x="760" y="43"/>
                    </a:lnTo>
                    <a:lnTo>
                      <a:pt x="760" y="43"/>
                    </a:lnTo>
                    <a:lnTo>
                      <a:pt x="754" y="43"/>
                    </a:lnTo>
                    <a:lnTo>
                      <a:pt x="717" y="19"/>
                    </a:lnTo>
                    <a:lnTo>
                      <a:pt x="698" y="12"/>
                    </a:lnTo>
                    <a:lnTo>
                      <a:pt x="692" y="0"/>
                    </a:lnTo>
                    <a:lnTo>
                      <a:pt x="692" y="12"/>
                    </a:lnTo>
                    <a:lnTo>
                      <a:pt x="686" y="31"/>
                    </a:lnTo>
                    <a:lnTo>
                      <a:pt x="680" y="31"/>
                    </a:lnTo>
                    <a:lnTo>
                      <a:pt x="680" y="31"/>
                    </a:lnTo>
                    <a:lnTo>
                      <a:pt x="680" y="37"/>
                    </a:lnTo>
                    <a:lnTo>
                      <a:pt x="673" y="37"/>
                    </a:lnTo>
                    <a:lnTo>
                      <a:pt x="673" y="37"/>
                    </a:lnTo>
                    <a:lnTo>
                      <a:pt x="673" y="37"/>
                    </a:lnTo>
                    <a:lnTo>
                      <a:pt x="673" y="37"/>
                    </a:lnTo>
                    <a:lnTo>
                      <a:pt x="667" y="43"/>
                    </a:lnTo>
                    <a:lnTo>
                      <a:pt x="661" y="43"/>
                    </a:lnTo>
                    <a:lnTo>
                      <a:pt x="661" y="43"/>
                    </a:lnTo>
                    <a:lnTo>
                      <a:pt x="661" y="43"/>
                    </a:lnTo>
                    <a:lnTo>
                      <a:pt x="655" y="43"/>
                    </a:lnTo>
                    <a:lnTo>
                      <a:pt x="655" y="43"/>
                    </a:lnTo>
                    <a:lnTo>
                      <a:pt x="643" y="68"/>
                    </a:lnTo>
                    <a:lnTo>
                      <a:pt x="630" y="86"/>
                    </a:lnTo>
                    <a:lnTo>
                      <a:pt x="624" y="117"/>
                    </a:lnTo>
                    <a:lnTo>
                      <a:pt x="636" y="136"/>
                    </a:lnTo>
                    <a:lnTo>
                      <a:pt x="636" y="148"/>
                    </a:lnTo>
                    <a:lnTo>
                      <a:pt x="643" y="148"/>
                    </a:lnTo>
                    <a:lnTo>
                      <a:pt x="643" y="154"/>
                    </a:lnTo>
                    <a:lnTo>
                      <a:pt x="649" y="154"/>
                    </a:lnTo>
                    <a:lnTo>
                      <a:pt x="655" y="154"/>
                    </a:lnTo>
                    <a:lnTo>
                      <a:pt x="655" y="154"/>
                    </a:lnTo>
                    <a:lnTo>
                      <a:pt x="655" y="161"/>
                    </a:lnTo>
                    <a:lnTo>
                      <a:pt x="655" y="161"/>
                    </a:lnTo>
                    <a:lnTo>
                      <a:pt x="655" y="161"/>
                    </a:lnTo>
                    <a:lnTo>
                      <a:pt x="655" y="167"/>
                    </a:lnTo>
                    <a:lnTo>
                      <a:pt x="655" y="167"/>
                    </a:lnTo>
                    <a:lnTo>
                      <a:pt x="655" y="179"/>
                    </a:lnTo>
                    <a:lnTo>
                      <a:pt x="655" y="185"/>
                    </a:lnTo>
                    <a:lnTo>
                      <a:pt x="655" y="185"/>
                    </a:lnTo>
                    <a:lnTo>
                      <a:pt x="655" y="185"/>
                    </a:lnTo>
                    <a:lnTo>
                      <a:pt x="649" y="198"/>
                    </a:lnTo>
                    <a:lnTo>
                      <a:pt x="643" y="204"/>
                    </a:lnTo>
                    <a:lnTo>
                      <a:pt x="643" y="204"/>
                    </a:lnTo>
                    <a:lnTo>
                      <a:pt x="643" y="210"/>
                    </a:lnTo>
                    <a:lnTo>
                      <a:pt x="643" y="210"/>
                    </a:lnTo>
                    <a:lnTo>
                      <a:pt x="612" y="228"/>
                    </a:lnTo>
                    <a:lnTo>
                      <a:pt x="599" y="235"/>
                    </a:lnTo>
                    <a:lnTo>
                      <a:pt x="599" y="235"/>
                    </a:lnTo>
                    <a:lnTo>
                      <a:pt x="593" y="235"/>
                    </a:lnTo>
                    <a:lnTo>
                      <a:pt x="593" y="235"/>
                    </a:lnTo>
                    <a:lnTo>
                      <a:pt x="593" y="235"/>
                    </a:lnTo>
                    <a:lnTo>
                      <a:pt x="587" y="235"/>
                    </a:lnTo>
                    <a:lnTo>
                      <a:pt x="587" y="235"/>
                    </a:lnTo>
                    <a:lnTo>
                      <a:pt x="581" y="228"/>
                    </a:lnTo>
                    <a:lnTo>
                      <a:pt x="581" y="228"/>
                    </a:lnTo>
                    <a:lnTo>
                      <a:pt x="581" y="228"/>
                    </a:lnTo>
                    <a:lnTo>
                      <a:pt x="575" y="222"/>
                    </a:lnTo>
                    <a:lnTo>
                      <a:pt x="575" y="222"/>
                    </a:lnTo>
                    <a:lnTo>
                      <a:pt x="519" y="210"/>
                    </a:lnTo>
                    <a:lnTo>
                      <a:pt x="507" y="210"/>
                    </a:lnTo>
                    <a:lnTo>
                      <a:pt x="500" y="210"/>
                    </a:lnTo>
                    <a:lnTo>
                      <a:pt x="500" y="210"/>
                    </a:lnTo>
                    <a:lnTo>
                      <a:pt x="500" y="210"/>
                    </a:lnTo>
                    <a:lnTo>
                      <a:pt x="500" y="210"/>
                    </a:lnTo>
                    <a:lnTo>
                      <a:pt x="500" y="216"/>
                    </a:lnTo>
                    <a:lnTo>
                      <a:pt x="476" y="216"/>
                    </a:lnTo>
                    <a:lnTo>
                      <a:pt x="457" y="216"/>
                    </a:lnTo>
                    <a:lnTo>
                      <a:pt x="426" y="210"/>
                    </a:lnTo>
                    <a:lnTo>
                      <a:pt x="426" y="210"/>
                    </a:lnTo>
                    <a:lnTo>
                      <a:pt x="414" y="191"/>
                    </a:lnTo>
                    <a:lnTo>
                      <a:pt x="414" y="191"/>
                    </a:lnTo>
                    <a:lnTo>
                      <a:pt x="414" y="191"/>
                    </a:lnTo>
                    <a:lnTo>
                      <a:pt x="414" y="191"/>
                    </a:lnTo>
                    <a:lnTo>
                      <a:pt x="414" y="191"/>
                    </a:lnTo>
                    <a:lnTo>
                      <a:pt x="414" y="185"/>
                    </a:lnTo>
                    <a:lnTo>
                      <a:pt x="414" y="179"/>
                    </a:lnTo>
                    <a:lnTo>
                      <a:pt x="414" y="179"/>
                    </a:lnTo>
                    <a:lnTo>
                      <a:pt x="414" y="173"/>
                    </a:lnTo>
                    <a:lnTo>
                      <a:pt x="414" y="173"/>
                    </a:lnTo>
                    <a:lnTo>
                      <a:pt x="408" y="161"/>
                    </a:lnTo>
                    <a:lnTo>
                      <a:pt x="408" y="154"/>
                    </a:lnTo>
                    <a:lnTo>
                      <a:pt x="408" y="154"/>
                    </a:lnTo>
                    <a:lnTo>
                      <a:pt x="402" y="154"/>
                    </a:lnTo>
                    <a:lnTo>
                      <a:pt x="402" y="154"/>
                    </a:lnTo>
                    <a:lnTo>
                      <a:pt x="389" y="154"/>
                    </a:lnTo>
                    <a:lnTo>
                      <a:pt x="383" y="154"/>
                    </a:lnTo>
                    <a:lnTo>
                      <a:pt x="364" y="154"/>
                    </a:lnTo>
                    <a:lnTo>
                      <a:pt x="334" y="154"/>
                    </a:lnTo>
                    <a:lnTo>
                      <a:pt x="334" y="154"/>
                    </a:lnTo>
                    <a:lnTo>
                      <a:pt x="334" y="154"/>
                    </a:lnTo>
                    <a:lnTo>
                      <a:pt x="327" y="154"/>
                    </a:lnTo>
                    <a:lnTo>
                      <a:pt x="327" y="154"/>
                    </a:lnTo>
                    <a:lnTo>
                      <a:pt x="327" y="148"/>
                    </a:lnTo>
                    <a:lnTo>
                      <a:pt x="327" y="148"/>
                    </a:lnTo>
                    <a:lnTo>
                      <a:pt x="327" y="148"/>
                    </a:lnTo>
                    <a:lnTo>
                      <a:pt x="327" y="142"/>
                    </a:lnTo>
                    <a:lnTo>
                      <a:pt x="315" y="136"/>
                    </a:lnTo>
                    <a:lnTo>
                      <a:pt x="259" y="142"/>
                    </a:lnTo>
                    <a:lnTo>
                      <a:pt x="259" y="142"/>
                    </a:lnTo>
                    <a:lnTo>
                      <a:pt x="253" y="142"/>
                    </a:lnTo>
                    <a:lnTo>
                      <a:pt x="253" y="142"/>
                    </a:lnTo>
                    <a:lnTo>
                      <a:pt x="253" y="148"/>
                    </a:lnTo>
                    <a:lnTo>
                      <a:pt x="247" y="148"/>
                    </a:lnTo>
                    <a:lnTo>
                      <a:pt x="247" y="148"/>
                    </a:lnTo>
                    <a:lnTo>
                      <a:pt x="247" y="148"/>
                    </a:lnTo>
                    <a:lnTo>
                      <a:pt x="241" y="148"/>
                    </a:lnTo>
                    <a:lnTo>
                      <a:pt x="241" y="154"/>
                    </a:lnTo>
                    <a:lnTo>
                      <a:pt x="241" y="154"/>
                    </a:lnTo>
                    <a:lnTo>
                      <a:pt x="241" y="154"/>
                    </a:lnTo>
                    <a:lnTo>
                      <a:pt x="241" y="154"/>
                    </a:lnTo>
                    <a:lnTo>
                      <a:pt x="235" y="161"/>
                    </a:lnTo>
                    <a:lnTo>
                      <a:pt x="185" y="191"/>
                    </a:lnTo>
                    <a:lnTo>
                      <a:pt x="185" y="191"/>
                    </a:lnTo>
                    <a:lnTo>
                      <a:pt x="179" y="191"/>
                    </a:lnTo>
                    <a:lnTo>
                      <a:pt x="179" y="191"/>
                    </a:lnTo>
                    <a:lnTo>
                      <a:pt x="179" y="191"/>
                    </a:lnTo>
                    <a:lnTo>
                      <a:pt x="173" y="191"/>
                    </a:lnTo>
                    <a:lnTo>
                      <a:pt x="173" y="191"/>
                    </a:lnTo>
                    <a:lnTo>
                      <a:pt x="167" y="198"/>
                    </a:lnTo>
                    <a:lnTo>
                      <a:pt x="148" y="204"/>
                    </a:lnTo>
                    <a:lnTo>
                      <a:pt x="124" y="222"/>
                    </a:lnTo>
                    <a:lnTo>
                      <a:pt x="124" y="222"/>
                    </a:lnTo>
                    <a:lnTo>
                      <a:pt x="117" y="222"/>
                    </a:lnTo>
                    <a:lnTo>
                      <a:pt x="117" y="222"/>
                    </a:lnTo>
                    <a:lnTo>
                      <a:pt x="117" y="228"/>
                    </a:lnTo>
                    <a:lnTo>
                      <a:pt x="124" y="228"/>
                    </a:lnTo>
                    <a:lnTo>
                      <a:pt x="124" y="235"/>
                    </a:lnTo>
                    <a:lnTo>
                      <a:pt x="124" y="235"/>
                    </a:lnTo>
                    <a:lnTo>
                      <a:pt x="117" y="241"/>
                    </a:lnTo>
                    <a:lnTo>
                      <a:pt x="93" y="259"/>
                    </a:lnTo>
                    <a:lnTo>
                      <a:pt x="93" y="259"/>
                    </a:lnTo>
                    <a:lnTo>
                      <a:pt x="80" y="265"/>
                    </a:lnTo>
                    <a:lnTo>
                      <a:pt x="74" y="265"/>
                    </a:lnTo>
                    <a:lnTo>
                      <a:pt x="74" y="265"/>
                    </a:lnTo>
                    <a:lnTo>
                      <a:pt x="68" y="265"/>
                    </a:lnTo>
                    <a:lnTo>
                      <a:pt x="62" y="265"/>
                    </a:lnTo>
                    <a:lnTo>
                      <a:pt x="62" y="265"/>
                    </a:lnTo>
                    <a:lnTo>
                      <a:pt x="56" y="259"/>
                    </a:lnTo>
                    <a:lnTo>
                      <a:pt x="43" y="259"/>
                    </a:lnTo>
                    <a:lnTo>
                      <a:pt x="31" y="265"/>
                    </a:lnTo>
                    <a:lnTo>
                      <a:pt x="31" y="265"/>
                    </a:lnTo>
                    <a:lnTo>
                      <a:pt x="31" y="265"/>
                    </a:lnTo>
                    <a:lnTo>
                      <a:pt x="25" y="272"/>
                    </a:lnTo>
                    <a:lnTo>
                      <a:pt x="25" y="272"/>
                    </a:lnTo>
                    <a:lnTo>
                      <a:pt x="25" y="278"/>
                    </a:lnTo>
                    <a:lnTo>
                      <a:pt x="31" y="278"/>
                    </a:lnTo>
                    <a:lnTo>
                      <a:pt x="31" y="284"/>
                    </a:lnTo>
                    <a:lnTo>
                      <a:pt x="25" y="284"/>
                    </a:lnTo>
                    <a:lnTo>
                      <a:pt x="18" y="290"/>
                    </a:lnTo>
                    <a:lnTo>
                      <a:pt x="18" y="290"/>
                    </a:lnTo>
                    <a:lnTo>
                      <a:pt x="12" y="290"/>
                    </a:lnTo>
                    <a:lnTo>
                      <a:pt x="12" y="290"/>
                    </a:lnTo>
                    <a:lnTo>
                      <a:pt x="12" y="302"/>
                    </a:lnTo>
                    <a:lnTo>
                      <a:pt x="0" y="315"/>
                    </a:lnTo>
                    <a:lnTo>
                      <a:pt x="0" y="315"/>
                    </a:lnTo>
                    <a:lnTo>
                      <a:pt x="25" y="352"/>
                    </a:lnTo>
                    <a:lnTo>
                      <a:pt x="37" y="358"/>
                    </a:lnTo>
                    <a:lnTo>
                      <a:pt x="49" y="364"/>
                    </a:lnTo>
                    <a:lnTo>
                      <a:pt x="49" y="364"/>
                    </a:lnTo>
                    <a:lnTo>
                      <a:pt x="56" y="370"/>
                    </a:lnTo>
                    <a:lnTo>
                      <a:pt x="56" y="370"/>
                    </a:lnTo>
                    <a:lnTo>
                      <a:pt x="68" y="395"/>
                    </a:lnTo>
                    <a:lnTo>
                      <a:pt x="74" y="401"/>
                    </a:lnTo>
                    <a:lnTo>
                      <a:pt x="93" y="401"/>
                    </a:lnTo>
                    <a:lnTo>
                      <a:pt x="117" y="401"/>
                    </a:lnTo>
                    <a:lnTo>
                      <a:pt x="161" y="432"/>
                    </a:lnTo>
                    <a:lnTo>
                      <a:pt x="161" y="432"/>
                    </a:lnTo>
                    <a:lnTo>
                      <a:pt x="161" y="432"/>
                    </a:lnTo>
                    <a:lnTo>
                      <a:pt x="173" y="444"/>
                    </a:lnTo>
                    <a:lnTo>
                      <a:pt x="173" y="457"/>
                    </a:lnTo>
                    <a:lnTo>
                      <a:pt x="173" y="463"/>
                    </a:lnTo>
                    <a:lnTo>
                      <a:pt x="173" y="463"/>
                    </a:lnTo>
                    <a:lnTo>
                      <a:pt x="173" y="463"/>
                    </a:lnTo>
                    <a:lnTo>
                      <a:pt x="173" y="469"/>
                    </a:lnTo>
                    <a:lnTo>
                      <a:pt x="179" y="475"/>
                    </a:lnTo>
                    <a:lnTo>
                      <a:pt x="185" y="494"/>
                    </a:lnTo>
                    <a:lnTo>
                      <a:pt x="185" y="494"/>
                    </a:lnTo>
                    <a:lnTo>
                      <a:pt x="198" y="500"/>
                    </a:lnTo>
                    <a:lnTo>
                      <a:pt x="204" y="518"/>
                    </a:lnTo>
                    <a:lnTo>
                      <a:pt x="204" y="518"/>
                    </a:lnTo>
                    <a:lnTo>
                      <a:pt x="204" y="518"/>
                    </a:lnTo>
                    <a:lnTo>
                      <a:pt x="210" y="518"/>
                    </a:lnTo>
                    <a:lnTo>
                      <a:pt x="204" y="568"/>
                    </a:lnTo>
                    <a:lnTo>
                      <a:pt x="198" y="592"/>
                    </a:lnTo>
                    <a:lnTo>
                      <a:pt x="191" y="599"/>
                    </a:lnTo>
                    <a:lnTo>
                      <a:pt x="191" y="599"/>
                    </a:lnTo>
                    <a:lnTo>
                      <a:pt x="185" y="599"/>
                    </a:lnTo>
                    <a:lnTo>
                      <a:pt x="185" y="605"/>
                    </a:lnTo>
                    <a:lnTo>
                      <a:pt x="185" y="605"/>
                    </a:lnTo>
                    <a:lnTo>
                      <a:pt x="185" y="617"/>
                    </a:lnTo>
                    <a:lnTo>
                      <a:pt x="185" y="617"/>
                    </a:lnTo>
                    <a:lnTo>
                      <a:pt x="185" y="623"/>
                    </a:lnTo>
                    <a:lnTo>
                      <a:pt x="185" y="636"/>
                    </a:lnTo>
                    <a:lnTo>
                      <a:pt x="185" y="636"/>
                    </a:lnTo>
                    <a:lnTo>
                      <a:pt x="185" y="636"/>
                    </a:lnTo>
                    <a:lnTo>
                      <a:pt x="185" y="642"/>
                    </a:lnTo>
                    <a:lnTo>
                      <a:pt x="185" y="642"/>
                    </a:lnTo>
                    <a:lnTo>
                      <a:pt x="191" y="648"/>
                    </a:lnTo>
                    <a:lnTo>
                      <a:pt x="198" y="648"/>
                    </a:lnTo>
                    <a:lnTo>
                      <a:pt x="198" y="648"/>
                    </a:lnTo>
                    <a:lnTo>
                      <a:pt x="198" y="648"/>
                    </a:lnTo>
                    <a:lnTo>
                      <a:pt x="247" y="660"/>
                    </a:lnTo>
                    <a:lnTo>
                      <a:pt x="253" y="660"/>
                    </a:lnTo>
                    <a:lnTo>
                      <a:pt x="253" y="667"/>
                    </a:lnTo>
                    <a:lnTo>
                      <a:pt x="284" y="667"/>
                    </a:lnTo>
                    <a:lnTo>
                      <a:pt x="297" y="667"/>
                    </a:lnTo>
                    <a:lnTo>
                      <a:pt x="297" y="667"/>
                    </a:lnTo>
                    <a:lnTo>
                      <a:pt x="321" y="667"/>
                    </a:lnTo>
                    <a:lnTo>
                      <a:pt x="327" y="667"/>
                    </a:lnTo>
                    <a:lnTo>
                      <a:pt x="334" y="667"/>
                    </a:lnTo>
                    <a:lnTo>
                      <a:pt x="334" y="667"/>
                    </a:lnTo>
                    <a:lnTo>
                      <a:pt x="334" y="667"/>
                    </a:lnTo>
                    <a:lnTo>
                      <a:pt x="352" y="673"/>
                    </a:lnTo>
                    <a:lnTo>
                      <a:pt x="352" y="673"/>
                    </a:lnTo>
                    <a:lnTo>
                      <a:pt x="364" y="673"/>
                    </a:lnTo>
                    <a:lnTo>
                      <a:pt x="364" y="673"/>
                    </a:lnTo>
                    <a:lnTo>
                      <a:pt x="371" y="679"/>
                    </a:lnTo>
                    <a:lnTo>
                      <a:pt x="371" y="679"/>
                    </a:lnTo>
                    <a:lnTo>
                      <a:pt x="371" y="679"/>
                    </a:lnTo>
                    <a:lnTo>
                      <a:pt x="377" y="685"/>
                    </a:lnTo>
                    <a:lnTo>
                      <a:pt x="395" y="697"/>
                    </a:lnTo>
                    <a:lnTo>
                      <a:pt x="402" y="697"/>
                    </a:lnTo>
                    <a:lnTo>
                      <a:pt x="420" y="710"/>
                    </a:lnTo>
                    <a:lnTo>
                      <a:pt x="470" y="741"/>
                    </a:lnTo>
                    <a:lnTo>
                      <a:pt x="482" y="753"/>
                    </a:lnTo>
                    <a:lnTo>
                      <a:pt x="488" y="765"/>
                    </a:lnTo>
                    <a:lnTo>
                      <a:pt x="500" y="802"/>
                    </a:lnTo>
                    <a:lnTo>
                      <a:pt x="507" y="815"/>
                    </a:lnTo>
                    <a:lnTo>
                      <a:pt x="507" y="815"/>
                    </a:lnTo>
                    <a:lnTo>
                      <a:pt x="507" y="821"/>
                    </a:lnTo>
                    <a:lnTo>
                      <a:pt x="525" y="839"/>
                    </a:lnTo>
                    <a:lnTo>
                      <a:pt x="537" y="852"/>
                    </a:lnTo>
                    <a:lnTo>
                      <a:pt x="537" y="858"/>
                    </a:lnTo>
                    <a:lnTo>
                      <a:pt x="537" y="864"/>
                    </a:lnTo>
                    <a:lnTo>
                      <a:pt x="537" y="864"/>
                    </a:lnTo>
                    <a:lnTo>
                      <a:pt x="575" y="864"/>
                    </a:lnTo>
                    <a:lnTo>
                      <a:pt x="612" y="864"/>
                    </a:lnTo>
                    <a:lnTo>
                      <a:pt x="612" y="870"/>
                    </a:lnTo>
                    <a:lnTo>
                      <a:pt x="636" y="870"/>
                    </a:lnTo>
                    <a:lnTo>
                      <a:pt x="686" y="876"/>
                    </a:lnTo>
                    <a:lnTo>
                      <a:pt x="704" y="876"/>
                    </a:lnTo>
                    <a:lnTo>
                      <a:pt x="717" y="876"/>
                    </a:lnTo>
                    <a:lnTo>
                      <a:pt x="717" y="876"/>
                    </a:lnTo>
                    <a:lnTo>
                      <a:pt x="754" y="876"/>
                    </a:lnTo>
                    <a:lnTo>
                      <a:pt x="760" y="870"/>
                    </a:lnTo>
                    <a:lnTo>
                      <a:pt x="803" y="876"/>
                    </a:lnTo>
                    <a:lnTo>
                      <a:pt x="853" y="883"/>
                    </a:lnTo>
                    <a:lnTo>
                      <a:pt x="871" y="883"/>
                    </a:lnTo>
                    <a:lnTo>
                      <a:pt x="883" y="895"/>
                    </a:lnTo>
                    <a:lnTo>
                      <a:pt x="883" y="901"/>
                    </a:lnTo>
                    <a:lnTo>
                      <a:pt x="890" y="907"/>
                    </a:lnTo>
                    <a:lnTo>
                      <a:pt x="896" y="907"/>
                    </a:lnTo>
                    <a:lnTo>
                      <a:pt x="908" y="913"/>
                    </a:lnTo>
                    <a:lnTo>
                      <a:pt x="914" y="913"/>
                    </a:lnTo>
                    <a:lnTo>
                      <a:pt x="939" y="920"/>
                    </a:lnTo>
                    <a:lnTo>
                      <a:pt x="958" y="926"/>
                    </a:lnTo>
                    <a:lnTo>
                      <a:pt x="958" y="926"/>
                    </a:lnTo>
                    <a:lnTo>
                      <a:pt x="958" y="932"/>
                    </a:lnTo>
                    <a:lnTo>
                      <a:pt x="964" y="932"/>
                    </a:lnTo>
                    <a:lnTo>
                      <a:pt x="976" y="932"/>
                    </a:lnTo>
                    <a:lnTo>
                      <a:pt x="976" y="932"/>
                    </a:lnTo>
                    <a:lnTo>
                      <a:pt x="982" y="932"/>
                    </a:lnTo>
                    <a:lnTo>
                      <a:pt x="988" y="938"/>
                    </a:lnTo>
                    <a:lnTo>
                      <a:pt x="988" y="938"/>
                    </a:lnTo>
                    <a:lnTo>
                      <a:pt x="995" y="938"/>
                    </a:lnTo>
                    <a:lnTo>
                      <a:pt x="995" y="938"/>
                    </a:lnTo>
                    <a:lnTo>
                      <a:pt x="1007" y="938"/>
                    </a:lnTo>
                    <a:lnTo>
                      <a:pt x="1013" y="938"/>
                    </a:lnTo>
                    <a:lnTo>
                      <a:pt x="1026" y="938"/>
                    </a:lnTo>
                    <a:lnTo>
                      <a:pt x="1038" y="950"/>
                    </a:lnTo>
                    <a:lnTo>
                      <a:pt x="1038" y="950"/>
                    </a:lnTo>
                    <a:lnTo>
                      <a:pt x="1063" y="963"/>
                    </a:lnTo>
                    <a:lnTo>
                      <a:pt x="1081" y="944"/>
                    </a:lnTo>
                    <a:lnTo>
                      <a:pt x="1106" y="932"/>
                    </a:lnTo>
                    <a:lnTo>
                      <a:pt x="1124" y="920"/>
                    </a:lnTo>
                    <a:lnTo>
                      <a:pt x="1155" y="907"/>
                    </a:lnTo>
                    <a:lnTo>
                      <a:pt x="1180" y="901"/>
                    </a:lnTo>
                    <a:lnTo>
                      <a:pt x="1229" y="889"/>
                    </a:lnTo>
                    <a:lnTo>
                      <a:pt x="1273" y="883"/>
                    </a:lnTo>
                    <a:lnTo>
                      <a:pt x="1285" y="889"/>
                    </a:lnTo>
                    <a:lnTo>
                      <a:pt x="1328" y="889"/>
                    </a:lnTo>
                    <a:lnTo>
                      <a:pt x="1347" y="883"/>
                    </a:lnTo>
                    <a:lnTo>
                      <a:pt x="1384" y="870"/>
                    </a:lnTo>
                    <a:lnTo>
                      <a:pt x="1402" y="858"/>
                    </a:lnTo>
                    <a:lnTo>
                      <a:pt x="1415" y="845"/>
                    </a:lnTo>
                    <a:lnTo>
                      <a:pt x="1421" y="839"/>
                    </a:lnTo>
                    <a:lnTo>
                      <a:pt x="1427" y="827"/>
                    </a:lnTo>
                    <a:lnTo>
                      <a:pt x="1440" y="815"/>
                    </a:lnTo>
                    <a:lnTo>
                      <a:pt x="1489" y="784"/>
                    </a:lnTo>
                    <a:lnTo>
                      <a:pt x="1495" y="784"/>
                    </a:lnTo>
                    <a:lnTo>
                      <a:pt x="1501" y="784"/>
                    </a:lnTo>
                    <a:lnTo>
                      <a:pt x="1501" y="778"/>
                    </a:lnTo>
                    <a:lnTo>
                      <a:pt x="1501" y="778"/>
                    </a:lnTo>
                    <a:lnTo>
                      <a:pt x="1501" y="778"/>
                    </a:lnTo>
                    <a:lnTo>
                      <a:pt x="1501" y="771"/>
                    </a:lnTo>
                    <a:lnTo>
                      <a:pt x="1501" y="771"/>
                    </a:lnTo>
                    <a:lnTo>
                      <a:pt x="1501" y="771"/>
                    </a:lnTo>
                    <a:lnTo>
                      <a:pt x="1495" y="765"/>
                    </a:lnTo>
                    <a:lnTo>
                      <a:pt x="1495" y="765"/>
                    </a:lnTo>
                    <a:lnTo>
                      <a:pt x="1495" y="765"/>
                    </a:lnTo>
                    <a:lnTo>
                      <a:pt x="1495" y="759"/>
                    </a:lnTo>
                    <a:lnTo>
                      <a:pt x="1489" y="759"/>
                    </a:lnTo>
                    <a:lnTo>
                      <a:pt x="1489" y="759"/>
                    </a:lnTo>
                    <a:lnTo>
                      <a:pt x="1489" y="753"/>
                    </a:lnTo>
                    <a:lnTo>
                      <a:pt x="1489" y="753"/>
                    </a:lnTo>
                    <a:lnTo>
                      <a:pt x="1483" y="753"/>
                    </a:lnTo>
                    <a:lnTo>
                      <a:pt x="1483" y="753"/>
                    </a:lnTo>
                    <a:lnTo>
                      <a:pt x="1483" y="753"/>
                    </a:lnTo>
                    <a:lnTo>
                      <a:pt x="1483" y="747"/>
                    </a:lnTo>
                    <a:lnTo>
                      <a:pt x="1464" y="728"/>
                    </a:lnTo>
                    <a:lnTo>
                      <a:pt x="1464" y="728"/>
                    </a:lnTo>
                    <a:lnTo>
                      <a:pt x="1464" y="722"/>
                    </a:lnTo>
                    <a:lnTo>
                      <a:pt x="1464" y="722"/>
                    </a:lnTo>
                    <a:lnTo>
                      <a:pt x="1464" y="722"/>
                    </a:lnTo>
                    <a:lnTo>
                      <a:pt x="1464" y="716"/>
                    </a:lnTo>
                    <a:lnTo>
                      <a:pt x="1464" y="716"/>
                    </a:lnTo>
                    <a:lnTo>
                      <a:pt x="1477" y="697"/>
                    </a:lnTo>
                    <a:lnTo>
                      <a:pt x="1489" y="667"/>
                    </a:lnTo>
                    <a:lnTo>
                      <a:pt x="1489" y="667"/>
                    </a:lnTo>
                    <a:lnTo>
                      <a:pt x="1501" y="660"/>
                    </a:lnTo>
                    <a:lnTo>
                      <a:pt x="1526" y="660"/>
                    </a:lnTo>
                    <a:lnTo>
                      <a:pt x="1538" y="673"/>
                    </a:lnTo>
                    <a:lnTo>
                      <a:pt x="1551" y="679"/>
                    </a:lnTo>
                    <a:lnTo>
                      <a:pt x="1551" y="679"/>
                    </a:lnTo>
                    <a:lnTo>
                      <a:pt x="1575" y="685"/>
                    </a:lnTo>
                    <a:lnTo>
                      <a:pt x="1600" y="691"/>
                    </a:lnTo>
                    <a:lnTo>
                      <a:pt x="1625" y="673"/>
                    </a:lnTo>
                    <a:lnTo>
                      <a:pt x="1656" y="642"/>
                    </a:lnTo>
                    <a:lnTo>
                      <a:pt x="1680" y="636"/>
                    </a:lnTo>
                    <a:lnTo>
                      <a:pt x="1680" y="636"/>
                    </a:lnTo>
                    <a:lnTo>
                      <a:pt x="1711" y="636"/>
                    </a:lnTo>
                    <a:lnTo>
                      <a:pt x="1730" y="630"/>
                    </a:lnTo>
                    <a:lnTo>
                      <a:pt x="1755" y="605"/>
                    </a:lnTo>
                    <a:lnTo>
                      <a:pt x="1767" y="592"/>
                    </a:lnTo>
                    <a:lnTo>
                      <a:pt x="1761" y="592"/>
                    </a:lnTo>
                    <a:lnTo>
                      <a:pt x="1761" y="586"/>
                    </a:lnTo>
                    <a:lnTo>
                      <a:pt x="1767" y="580"/>
                    </a:lnTo>
                    <a:lnTo>
                      <a:pt x="1767" y="580"/>
                    </a:lnTo>
                    <a:lnTo>
                      <a:pt x="1767" y="580"/>
                    </a:lnTo>
                    <a:lnTo>
                      <a:pt x="1767" y="574"/>
                    </a:lnTo>
                    <a:lnTo>
                      <a:pt x="1767" y="574"/>
                    </a:lnTo>
                    <a:lnTo>
                      <a:pt x="1773" y="568"/>
                    </a:lnTo>
                    <a:lnTo>
                      <a:pt x="1773" y="568"/>
                    </a:lnTo>
                    <a:lnTo>
                      <a:pt x="1785" y="555"/>
                    </a:lnTo>
                    <a:lnTo>
                      <a:pt x="1798" y="543"/>
                    </a:lnTo>
                    <a:lnTo>
                      <a:pt x="1810" y="543"/>
                    </a:lnTo>
                    <a:lnTo>
                      <a:pt x="1810" y="543"/>
                    </a:lnTo>
                    <a:lnTo>
                      <a:pt x="1816" y="549"/>
                    </a:lnTo>
                    <a:lnTo>
                      <a:pt x="1816" y="549"/>
                    </a:lnTo>
                    <a:lnTo>
                      <a:pt x="1835" y="543"/>
                    </a:lnTo>
                    <a:lnTo>
                      <a:pt x="1853" y="531"/>
                    </a:lnTo>
                    <a:lnTo>
                      <a:pt x="1872" y="525"/>
                    </a:lnTo>
                    <a:lnTo>
                      <a:pt x="1891" y="512"/>
                    </a:lnTo>
                    <a:lnTo>
                      <a:pt x="1891" y="512"/>
                    </a:lnTo>
                    <a:lnTo>
                      <a:pt x="1897" y="512"/>
                    </a:lnTo>
                    <a:lnTo>
                      <a:pt x="1897" y="401"/>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4" name="Freeform 180"/>
              <p:cNvSpPr>
                <a:spLocks/>
              </p:cNvSpPr>
              <p:nvPr/>
            </p:nvSpPr>
            <p:spPr bwMode="auto">
              <a:xfrm>
                <a:off x="3272" y="1900"/>
                <a:ext cx="0" cy="6"/>
              </a:xfrm>
              <a:custGeom>
                <a:avLst/>
                <a:gdLst>
                  <a:gd name="T0" fmla="*/ 0 h 6"/>
                  <a:gd name="T1" fmla="*/ 0 h 6"/>
                  <a:gd name="T2" fmla="*/ 6 h 6"/>
                  <a:gd name="T3" fmla="*/ 6 h 6"/>
                  <a:gd name="T4" fmla="*/ 6 h 6"/>
                  <a:gd name="T5" fmla="*/ 6 h 6"/>
                  <a:gd name="T6" fmla="*/ 0 h 6"/>
                  <a:gd name="T7" fmla="*/ 0 h 6"/>
                  <a:gd name="T8" fmla="*/ 0 h 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6">
                    <a:moveTo>
                      <a:pt x="0" y="0"/>
                    </a:moveTo>
                    <a:lnTo>
                      <a:pt x="0" y="0"/>
                    </a:lnTo>
                    <a:lnTo>
                      <a:pt x="0" y="6"/>
                    </a:lnTo>
                    <a:lnTo>
                      <a:pt x="0" y="6"/>
                    </a:lnTo>
                    <a:lnTo>
                      <a:pt x="0" y="6"/>
                    </a:lnTo>
                    <a:lnTo>
                      <a:pt x="0" y="6"/>
                    </a:lnTo>
                    <a:lnTo>
                      <a:pt x="0" y="0"/>
                    </a:lnTo>
                    <a:lnTo>
                      <a:pt x="0" y="0"/>
                    </a:lnTo>
                    <a:lnTo>
                      <a:pt x="0" y="0"/>
                    </a:lnTo>
                    <a:close/>
                  </a:path>
                </a:pathLst>
              </a:custGeom>
              <a:solidFill>
                <a:srgbClr val="00AD9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5" name="Freeform 181"/>
              <p:cNvSpPr>
                <a:spLocks/>
              </p:cNvSpPr>
              <p:nvPr/>
            </p:nvSpPr>
            <p:spPr bwMode="auto">
              <a:xfrm>
                <a:off x="3142" y="1850"/>
                <a:ext cx="192" cy="192"/>
              </a:xfrm>
              <a:custGeom>
                <a:avLst/>
                <a:gdLst>
                  <a:gd name="T0" fmla="*/ 80 w 192"/>
                  <a:gd name="T1" fmla="*/ 124 h 192"/>
                  <a:gd name="T2" fmla="*/ 74 w 192"/>
                  <a:gd name="T3" fmla="*/ 111 h 192"/>
                  <a:gd name="T4" fmla="*/ 68 w 192"/>
                  <a:gd name="T5" fmla="*/ 105 h 192"/>
                  <a:gd name="T6" fmla="*/ 62 w 192"/>
                  <a:gd name="T7" fmla="*/ 105 h 192"/>
                  <a:gd name="T8" fmla="*/ 56 w 192"/>
                  <a:gd name="T9" fmla="*/ 99 h 192"/>
                  <a:gd name="T10" fmla="*/ 43 w 192"/>
                  <a:gd name="T11" fmla="*/ 105 h 192"/>
                  <a:gd name="T12" fmla="*/ 37 w 192"/>
                  <a:gd name="T13" fmla="*/ 105 h 192"/>
                  <a:gd name="T14" fmla="*/ 31 w 192"/>
                  <a:gd name="T15" fmla="*/ 105 h 192"/>
                  <a:gd name="T16" fmla="*/ 19 w 192"/>
                  <a:gd name="T17" fmla="*/ 93 h 192"/>
                  <a:gd name="T18" fmla="*/ 25 w 192"/>
                  <a:gd name="T19" fmla="*/ 50 h 192"/>
                  <a:gd name="T20" fmla="*/ 19 w 192"/>
                  <a:gd name="T21" fmla="*/ 43 h 192"/>
                  <a:gd name="T22" fmla="*/ 19 w 192"/>
                  <a:gd name="T23" fmla="*/ 31 h 192"/>
                  <a:gd name="T24" fmla="*/ 12 w 192"/>
                  <a:gd name="T25" fmla="*/ 25 h 192"/>
                  <a:gd name="T26" fmla="*/ 6 w 192"/>
                  <a:gd name="T27" fmla="*/ 25 h 192"/>
                  <a:gd name="T28" fmla="*/ 0 w 192"/>
                  <a:gd name="T29" fmla="*/ 19 h 192"/>
                  <a:gd name="T30" fmla="*/ 6 w 192"/>
                  <a:gd name="T31" fmla="*/ 13 h 192"/>
                  <a:gd name="T32" fmla="*/ 43 w 192"/>
                  <a:gd name="T33" fmla="*/ 6 h 192"/>
                  <a:gd name="T34" fmla="*/ 99 w 192"/>
                  <a:gd name="T35" fmla="*/ 0 h 192"/>
                  <a:gd name="T36" fmla="*/ 136 w 192"/>
                  <a:gd name="T37" fmla="*/ 31 h 192"/>
                  <a:gd name="T38" fmla="*/ 136 w 192"/>
                  <a:gd name="T39" fmla="*/ 37 h 192"/>
                  <a:gd name="T40" fmla="*/ 130 w 192"/>
                  <a:gd name="T41" fmla="*/ 43 h 192"/>
                  <a:gd name="T42" fmla="*/ 124 w 192"/>
                  <a:gd name="T43" fmla="*/ 43 h 192"/>
                  <a:gd name="T44" fmla="*/ 124 w 192"/>
                  <a:gd name="T45" fmla="*/ 56 h 192"/>
                  <a:gd name="T46" fmla="*/ 124 w 192"/>
                  <a:gd name="T47" fmla="*/ 56 h 192"/>
                  <a:gd name="T48" fmla="*/ 124 w 192"/>
                  <a:gd name="T49" fmla="*/ 56 h 192"/>
                  <a:gd name="T50" fmla="*/ 124 w 192"/>
                  <a:gd name="T51" fmla="*/ 62 h 192"/>
                  <a:gd name="T52" fmla="*/ 130 w 192"/>
                  <a:gd name="T53" fmla="*/ 68 h 192"/>
                  <a:gd name="T54" fmla="*/ 154 w 192"/>
                  <a:gd name="T55" fmla="*/ 80 h 192"/>
                  <a:gd name="T56" fmla="*/ 154 w 192"/>
                  <a:gd name="T57" fmla="*/ 80 h 192"/>
                  <a:gd name="T58" fmla="*/ 154 w 192"/>
                  <a:gd name="T59" fmla="*/ 93 h 192"/>
                  <a:gd name="T60" fmla="*/ 154 w 192"/>
                  <a:gd name="T61" fmla="*/ 105 h 192"/>
                  <a:gd name="T62" fmla="*/ 136 w 192"/>
                  <a:gd name="T63" fmla="*/ 105 h 192"/>
                  <a:gd name="T64" fmla="*/ 161 w 192"/>
                  <a:gd name="T65" fmla="*/ 124 h 192"/>
                  <a:gd name="T66" fmla="*/ 173 w 192"/>
                  <a:gd name="T67" fmla="*/ 136 h 192"/>
                  <a:gd name="T68" fmla="*/ 179 w 192"/>
                  <a:gd name="T69" fmla="*/ 136 h 192"/>
                  <a:gd name="T70" fmla="*/ 179 w 192"/>
                  <a:gd name="T71" fmla="*/ 136 h 192"/>
                  <a:gd name="T72" fmla="*/ 185 w 192"/>
                  <a:gd name="T73" fmla="*/ 130 h 192"/>
                  <a:gd name="T74" fmla="*/ 185 w 192"/>
                  <a:gd name="T75" fmla="*/ 136 h 192"/>
                  <a:gd name="T76" fmla="*/ 185 w 192"/>
                  <a:gd name="T77" fmla="*/ 136 h 192"/>
                  <a:gd name="T78" fmla="*/ 192 w 192"/>
                  <a:gd name="T79" fmla="*/ 136 h 192"/>
                  <a:gd name="T80" fmla="*/ 192 w 192"/>
                  <a:gd name="T81" fmla="*/ 136 h 192"/>
                  <a:gd name="T82" fmla="*/ 185 w 192"/>
                  <a:gd name="T83" fmla="*/ 148 h 192"/>
                  <a:gd name="T84" fmla="*/ 192 w 192"/>
                  <a:gd name="T85" fmla="*/ 179 h 192"/>
                  <a:gd name="T86" fmla="*/ 167 w 192"/>
                  <a:gd name="T87" fmla="*/ 192 h 192"/>
                  <a:gd name="T88" fmla="*/ 161 w 192"/>
                  <a:gd name="T89" fmla="*/ 167 h 192"/>
                  <a:gd name="T90" fmla="*/ 161 w 192"/>
                  <a:gd name="T91" fmla="*/ 161 h 192"/>
                  <a:gd name="T92" fmla="*/ 142 w 192"/>
                  <a:gd name="T93" fmla="*/ 136 h 192"/>
                  <a:gd name="T94" fmla="*/ 130 w 192"/>
                  <a:gd name="T95" fmla="*/ 142 h 192"/>
                  <a:gd name="T96" fmla="*/ 130 w 192"/>
                  <a:gd name="T97" fmla="*/ 142 h 192"/>
                  <a:gd name="T98" fmla="*/ 124 w 192"/>
                  <a:gd name="T99" fmla="*/ 142 h 192"/>
                  <a:gd name="T100" fmla="*/ 111 w 192"/>
                  <a:gd name="T101" fmla="*/ 136 h 192"/>
                  <a:gd name="T102" fmla="*/ 111 w 192"/>
                  <a:gd name="T103" fmla="*/ 130 h 192"/>
                  <a:gd name="T104" fmla="*/ 105 w 192"/>
                  <a:gd name="T105" fmla="*/ 124 h 192"/>
                  <a:gd name="T106" fmla="*/ 99 w 192"/>
                  <a:gd name="T107" fmla="*/ 124 h 192"/>
                  <a:gd name="T108" fmla="*/ 99 w 192"/>
                  <a:gd name="T109" fmla="*/ 12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2" h="192">
                    <a:moveTo>
                      <a:pt x="86" y="124"/>
                    </a:moveTo>
                    <a:lnTo>
                      <a:pt x="80" y="124"/>
                    </a:lnTo>
                    <a:lnTo>
                      <a:pt x="74" y="118"/>
                    </a:lnTo>
                    <a:lnTo>
                      <a:pt x="74" y="111"/>
                    </a:lnTo>
                    <a:lnTo>
                      <a:pt x="68" y="111"/>
                    </a:lnTo>
                    <a:lnTo>
                      <a:pt x="68" y="105"/>
                    </a:lnTo>
                    <a:lnTo>
                      <a:pt x="62" y="105"/>
                    </a:lnTo>
                    <a:lnTo>
                      <a:pt x="62" y="105"/>
                    </a:lnTo>
                    <a:lnTo>
                      <a:pt x="56" y="99"/>
                    </a:lnTo>
                    <a:lnTo>
                      <a:pt x="56" y="99"/>
                    </a:lnTo>
                    <a:lnTo>
                      <a:pt x="43" y="99"/>
                    </a:lnTo>
                    <a:lnTo>
                      <a:pt x="43" y="105"/>
                    </a:lnTo>
                    <a:lnTo>
                      <a:pt x="37" y="105"/>
                    </a:lnTo>
                    <a:lnTo>
                      <a:pt x="37" y="105"/>
                    </a:lnTo>
                    <a:lnTo>
                      <a:pt x="31" y="105"/>
                    </a:lnTo>
                    <a:lnTo>
                      <a:pt x="31" y="105"/>
                    </a:lnTo>
                    <a:lnTo>
                      <a:pt x="19" y="99"/>
                    </a:lnTo>
                    <a:lnTo>
                      <a:pt x="19" y="93"/>
                    </a:lnTo>
                    <a:lnTo>
                      <a:pt x="19" y="56"/>
                    </a:lnTo>
                    <a:lnTo>
                      <a:pt x="25" y="50"/>
                    </a:lnTo>
                    <a:lnTo>
                      <a:pt x="25" y="50"/>
                    </a:lnTo>
                    <a:lnTo>
                      <a:pt x="19" y="43"/>
                    </a:lnTo>
                    <a:lnTo>
                      <a:pt x="19" y="43"/>
                    </a:lnTo>
                    <a:lnTo>
                      <a:pt x="19" y="31"/>
                    </a:lnTo>
                    <a:lnTo>
                      <a:pt x="12" y="25"/>
                    </a:lnTo>
                    <a:lnTo>
                      <a:pt x="12" y="25"/>
                    </a:lnTo>
                    <a:lnTo>
                      <a:pt x="6" y="25"/>
                    </a:lnTo>
                    <a:lnTo>
                      <a:pt x="6" y="25"/>
                    </a:lnTo>
                    <a:lnTo>
                      <a:pt x="6" y="19"/>
                    </a:lnTo>
                    <a:lnTo>
                      <a:pt x="0" y="19"/>
                    </a:lnTo>
                    <a:lnTo>
                      <a:pt x="0" y="13"/>
                    </a:lnTo>
                    <a:lnTo>
                      <a:pt x="6" y="13"/>
                    </a:lnTo>
                    <a:lnTo>
                      <a:pt x="6" y="13"/>
                    </a:lnTo>
                    <a:lnTo>
                      <a:pt x="43" y="6"/>
                    </a:lnTo>
                    <a:lnTo>
                      <a:pt x="74" y="6"/>
                    </a:lnTo>
                    <a:lnTo>
                      <a:pt x="99" y="0"/>
                    </a:lnTo>
                    <a:lnTo>
                      <a:pt x="105" y="13"/>
                    </a:lnTo>
                    <a:lnTo>
                      <a:pt x="136" y="31"/>
                    </a:lnTo>
                    <a:lnTo>
                      <a:pt x="136" y="31"/>
                    </a:lnTo>
                    <a:lnTo>
                      <a:pt x="136" y="37"/>
                    </a:lnTo>
                    <a:lnTo>
                      <a:pt x="136" y="37"/>
                    </a:lnTo>
                    <a:lnTo>
                      <a:pt x="130" y="43"/>
                    </a:lnTo>
                    <a:lnTo>
                      <a:pt x="124" y="43"/>
                    </a:lnTo>
                    <a:lnTo>
                      <a:pt x="124" y="43"/>
                    </a:lnTo>
                    <a:lnTo>
                      <a:pt x="117" y="50"/>
                    </a:lnTo>
                    <a:lnTo>
                      <a:pt x="124" y="56"/>
                    </a:lnTo>
                    <a:lnTo>
                      <a:pt x="124" y="56"/>
                    </a:lnTo>
                    <a:lnTo>
                      <a:pt x="124" y="56"/>
                    </a:lnTo>
                    <a:lnTo>
                      <a:pt x="124" y="56"/>
                    </a:lnTo>
                    <a:lnTo>
                      <a:pt x="124" y="56"/>
                    </a:lnTo>
                    <a:lnTo>
                      <a:pt x="124" y="62"/>
                    </a:lnTo>
                    <a:lnTo>
                      <a:pt x="124" y="62"/>
                    </a:lnTo>
                    <a:lnTo>
                      <a:pt x="124" y="62"/>
                    </a:lnTo>
                    <a:lnTo>
                      <a:pt x="130" y="68"/>
                    </a:lnTo>
                    <a:lnTo>
                      <a:pt x="142" y="74"/>
                    </a:lnTo>
                    <a:lnTo>
                      <a:pt x="154" y="80"/>
                    </a:lnTo>
                    <a:lnTo>
                      <a:pt x="154" y="80"/>
                    </a:lnTo>
                    <a:lnTo>
                      <a:pt x="154" y="80"/>
                    </a:lnTo>
                    <a:lnTo>
                      <a:pt x="161" y="87"/>
                    </a:lnTo>
                    <a:lnTo>
                      <a:pt x="154" y="93"/>
                    </a:lnTo>
                    <a:lnTo>
                      <a:pt x="154" y="99"/>
                    </a:lnTo>
                    <a:lnTo>
                      <a:pt x="154" y="105"/>
                    </a:lnTo>
                    <a:lnTo>
                      <a:pt x="148" y="105"/>
                    </a:lnTo>
                    <a:lnTo>
                      <a:pt x="136" y="105"/>
                    </a:lnTo>
                    <a:lnTo>
                      <a:pt x="161" y="124"/>
                    </a:lnTo>
                    <a:lnTo>
                      <a:pt x="161" y="124"/>
                    </a:lnTo>
                    <a:lnTo>
                      <a:pt x="161" y="130"/>
                    </a:lnTo>
                    <a:lnTo>
                      <a:pt x="173" y="136"/>
                    </a:lnTo>
                    <a:lnTo>
                      <a:pt x="173" y="136"/>
                    </a:lnTo>
                    <a:lnTo>
                      <a:pt x="179" y="136"/>
                    </a:lnTo>
                    <a:lnTo>
                      <a:pt x="179" y="136"/>
                    </a:lnTo>
                    <a:lnTo>
                      <a:pt x="179" y="136"/>
                    </a:lnTo>
                    <a:lnTo>
                      <a:pt x="179" y="136"/>
                    </a:lnTo>
                    <a:lnTo>
                      <a:pt x="185" y="130"/>
                    </a:lnTo>
                    <a:lnTo>
                      <a:pt x="185" y="136"/>
                    </a:lnTo>
                    <a:lnTo>
                      <a:pt x="185" y="136"/>
                    </a:lnTo>
                    <a:lnTo>
                      <a:pt x="185" y="136"/>
                    </a:lnTo>
                    <a:lnTo>
                      <a:pt x="185" y="136"/>
                    </a:lnTo>
                    <a:lnTo>
                      <a:pt x="192" y="136"/>
                    </a:lnTo>
                    <a:lnTo>
                      <a:pt x="192" y="136"/>
                    </a:lnTo>
                    <a:lnTo>
                      <a:pt x="192" y="136"/>
                    </a:lnTo>
                    <a:lnTo>
                      <a:pt x="192" y="136"/>
                    </a:lnTo>
                    <a:lnTo>
                      <a:pt x="192" y="142"/>
                    </a:lnTo>
                    <a:lnTo>
                      <a:pt x="185" y="148"/>
                    </a:lnTo>
                    <a:lnTo>
                      <a:pt x="192" y="161"/>
                    </a:lnTo>
                    <a:lnTo>
                      <a:pt x="192" y="179"/>
                    </a:lnTo>
                    <a:lnTo>
                      <a:pt x="192" y="192"/>
                    </a:lnTo>
                    <a:lnTo>
                      <a:pt x="167" y="192"/>
                    </a:lnTo>
                    <a:lnTo>
                      <a:pt x="161" y="167"/>
                    </a:lnTo>
                    <a:lnTo>
                      <a:pt x="161" y="167"/>
                    </a:lnTo>
                    <a:lnTo>
                      <a:pt x="161" y="161"/>
                    </a:lnTo>
                    <a:lnTo>
                      <a:pt x="161" y="161"/>
                    </a:lnTo>
                    <a:lnTo>
                      <a:pt x="148" y="136"/>
                    </a:lnTo>
                    <a:lnTo>
                      <a:pt x="142" y="136"/>
                    </a:lnTo>
                    <a:lnTo>
                      <a:pt x="142" y="136"/>
                    </a:lnTo>
                    <a:lnTo>
                      <a:pt x="130" y="142"/>
                    </a:lnTo>
                    <a:lnTo>
                      <a:pt x="130" y="142"/>
                    </a:lnTo>
                    <a:lnTo>
                      <a:pt x="130" y="142"/>
                    </a:lnTo>
                    <a:lnTo>
                      <a:pt x="130" y="142"/>
                    </a:lnTo>
                    <a:lnTo>
                      <a:pt x="124" y="142"/>
                    </a:lnTo>
                    <a:lnTo>
                      <a:pt x="117" y="136"/>
                    </a:lnTo>
                    <a:lnTo>
                      <a:pt x="111" y="136"/>
                    </a:lnTo>
                    <a:lnTo>
                      <a:pt x="111" y="130"/>
                    </a:lnTo>
                    <a:lnTo>
                      <a:pt x="111" y="130"/>
                    </a:lnTo>
                    <a:lnTo>
                      <a:pt x="105" y="124"/>
                    </a:lnTo>
                    <a:lnTo>
                      <a:pt x="105" y="124"/>
                    </a:lnTo>
                    <a:lnTo>
                      <a:pt x="105" y="124"/>
                    </a:lnTo>
                    <a:lnTo>
                      <a:pt x="99" y="124"/>
                    </a:lnTo>
                    <a:lnTo>
                      <a:pt x="99" y="124"/>
                    </a:lnTo>
                    <a:lnTo>
                      <a:pt x="99" y="124"/>
                    </a:lnTo>
                    <a:lnTo>
                      <a:pt x="86" y="124"/>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6" name="Freeform 182"/>
              <p:cNvSpPr>
                <a:spLocks/>
              </p:cNvSpPr>
              <p:nvPr/>
            </p:nvSpPr>
            <p:spPr bwMode="auto">
              <a:xfrm>
                <a:off x="3228" y="1974"/>
                <a:ext cx="81" cy="68"/>
              </a:xfrm>
              <a:custGeom>
                <a:avLst/>
                <a:gdLst>
                  <a:gd name="T0" fmla="*/ 75 w 81"/>
                  <a:gd name="T1" fmla="*/ 43 h 68"/>
                  <a:gd name="T2" fmla="*/ 75 w 81"/>
                  <a:gd name="T3" fmla="*/ 37 h 68"/>
                  <a:gd name="T4" fmla="*/ 75 w 81"/>
                  <a:gd name="T5" fmla="*/ 37 h 68"/>
                  <a:gd name="T6" fmla="*/ 62 w 81"/>
                  <a:gd name="T7" fmla="*/ 12 h 68"/>
                  <a:gd name="T8" fmla="*/ 56 w 81"/>
                  <a:gd name="T9" fmla="*/ 12 h 68"/>
                  <a:gd name="T10" fmla="*/ 56 w 81"/>
                  <a:gd name="T11" fmla="*/ 12 h 68"/>
                  <a:gd name="T12" fmla="*/ 44 w 81"/>
                  <a:gd name="T13" fmla="*/ 18 h 68"/>
                  <a:gd name="T14" fmla="*/ 44 w 81"/>
                  <a:gd name="T15" fmla="*/ 18 h 68"/>
                  <a:gd name="T16" fmla="*/ 44 w 81"/>
                  <a:gd name="T17" fmla="*/ 18 h 68"/>
                  <a:gd name="T18" fmla="*/ 44 w 81"/>
                  <a:gd name="T19" fmla="*/ 18 h 68"/>
                  <a:gd name="T20" fmla="*/ 38 w 81"/>
                  <a:gd name="T21" fmla="*/ 18 h 68"/>
                  <a:gd name="T22" fmla="*/ 31 w 81"/>
                  <a:gd name="T23" fmla="*/ 12 h 68"/>
                  <a:gd name="T24" fmla="*/ 25 w 81"/>
                  <a:gd name="T25" fmla="*/ 12 h 68"/>
                  <a:gd name="T26" fmla="*/ 25 w 81"/>
                  <a:gd name="T27" fmla="*/ 6 h 68"/>
                  <a:gd name="T28" fmla="*/ 25 w 81"/>
                  <a:gd name="T29" fmla="*/ 6 h 68"/>
                  <a:gd name="T30" fmla="*/ 19 w 81"/>
                  <a:gd name="T31" fmla="*/ 0 h 68"/>
                  <a:gd name="T32" fmla="*/ 19 w 81"/>
                  <a:gd name="T33" fmla="*/ 0 h 68"/>
                  <a:gd name="T34" fmla="*/ 19 w 81"/>
                  <a:gd name="T35" fmla="*/ 0 h 68"/>
                  <a:gd name="T36" fmla="*/ 13 w 81"/>
                  <a:gd name="T37" fmla="*/ 0 h 68"/>
                  <a:gd name="T38" fmla="*/ 13 w 81"/>
                  <a:gd name="T39" fmla="*/ 0 h 68"/>
                  <a:gd name="T40" fmla="*/ 13 w 81"/>
                  <a:gd name="T41" fmla="*/ 0 h 68"/>
                  <a:gd name="T42" fmla="*/ 0 w 81"/>
                  <a:gd name="T43" fmla="*/ 0 h 68"/>
                  <a:gd name="T44" fmla="*/ 0 w 81"/>
                  <a:gd name="T45" fmla="*/ 12 h 68"/>
                  <a:gd name="T46" fmla="*/ 0 w 81"/>
                  <a:gd name="T47" fmla="*/ 12 h 68"/>
                  <a:gd name="T48" fmla="*/ 7 w 81"/>
                  <a:gd name="T49" fmla="*/ 12 h 68"/>
                  <a:gd name="T50" fmla="*/ 7 w 81"/>
                  <a:gd name="T51" fmla="*/ 12 h 68"/>
                  <a:gd name="T52" fmla="*/ 13 w 81"/>
                  <a:gd name="T53" fmla="*/ 31 h 68"/>
                  <a:gd name="T54" fmla="*/ 19 w 81"/>
                  <a:gd name="T55" fmla="*/ 37 h 68"/>
                  <a:gd name="T56" fmla="*/ 38 w 81"/>
                  <a:gd name="T57" fmla="*/ 61 h 68"/>
                  <a:gd name="T58" fmla="*/ 38 w 81"/>
                  <a:gd name="T59" fmla="*/ 61 h 68"/>
                  <a:gd name="T60" fmla="*/ 44 w 81"/>
                  <a:gd name="T61" fmla="*/ 61 h 68"/>
                  <a:gd name="T62" fmla="*/ 50 w 81"/>
                  <a:gd name="T63" fmla="*/ 61 h 68"/>
                  <a:gd name="T64" fmla="*/ 62 w 81"/>
                  <a:gd name="T65" fmla="*/ 68 h 68"/>
                  <a:gd name="T66" fmla="*/ 75 w 81"/>
                  <a:gd name="T67" fmla="*/ 68 h 68"/>
                  <a:gd name="T68" fmla="*/ 81 w 81"/>
                  <a:gd name="T69" fmla="*/ 68 h 68"/>
                  <a:gd name="T70" fmla="*/ 75 w 81"/>
                  <a:gd name="T71" fmla="*/ 43 h 68"/>
                  <a:gd name="T72" fmla="*/ 75 w 81"/>
                  <a:gd name="T73"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68">
                    <a:moveTo>
                      <a:pt x="75" y="43"/>
                    </a:moveTo>
                    <a:lnTo>
                      <a:pt x="75" y="37"/>
                    </a:lnTo>
                    <a:lnTo>
                      <a:pt x="75" y="37"/>
                    </a:lnTo>
                    <a:lnTo>
                      <a:pt x="62" y="12"/>
                    </a:lnTo>
                    <a:lnTo>
                      <a:pt x="56" y="12"/>
                    </a:lnTo>
                    <a:lnTo>
                      <a:pt x="56" y="12"/>
                    </a:lnTo>
                    <a:lnTo>
                      <a:pt x="44" y="18"/>
                    </a:lnTo>
                    <a:lnTo>
                      <a:pt x="44" y="18"/>
                    </a:lnTo>
                    <a:lnTo>
                      <a:pt x="44" y="18"/>
                    </a:lnTo>
                    <a:lnTo>
                      <a:pt x="44" y="18"/>
                    </a:lnTo>
                    <a:lnTo>
                      <a:pt x="38" y="18"/>
                    </a:lnTo>
                    <a:lnTo>
                      <a:pt x="31" y="12"/>
                    </a:lnTo>
                    <a:lnTo>
                      <a:pt x="25" y="12"/>
                    </a:lnTo>
                    <a:lnTo>
                      <a:pt x="25" y="6"/>
                    </a:lnTo>
                    <a:lnTo>
                      <a:pt x="25" y="6"/>
                    </a:lnTo>
                    <a:lnTo>
                      <a:pt x="19" y="0"/>
                    </a:lnTo>
                    <a:lnTo>
                      <a:pt x="19" y="0"/>
                    </a:lnTo>
                    <a:lnTo>
                      <a:pt x="19" y="0"/>
                    </a:lnTo>
                    <a:lnTo>
                      <a:pt x="13" y="0"/>
                    </a:lnTo>
                    <a:lnTo>
                      <a:pt x="13" y="0"/>
                    </a:lnTo>
                    <a:lnTo>
                      <a:pt x="13" y="0"/>
                    </a:lnTo>
                    <a:lnTo>
                      <a:pt x="0" y="0"/>
                    </a:lnTo>
                    <a:lnTo>
                      <a:pt x="0" y="12"/>
                    </a:lnTo>
                    <a:lnTo>
                      <a:pt x="0" y="12"/>
                    </a:lnTo>
                    <a:lnTo>
                      <a:pt x="7" y="12"/>
                    </a:lnTo>
                    <a:lnTo>
                      <a:pt x="7" y="12"/>
                    </a:lnTo>
                    <a:lnTo>
                      <a:pt x="13" y="31"/>
                    </a:lnTo>
                    <a:lnTo>
                      <a:pt x="19" y="37"/>
                    </a:lnTo>
                    <a:lnTo>
                      <a:pt x="38" y="61"/>
                    </a:lnTo>
                    <a:lnTo>
                      <a:pt x="38" y="61"/>
                    </a:lnTo>
                    <a:lnTo>
                      <a:pt x="44" y="61"/>
                    </a:lnTo>
                    <a:lnTo>
                      <a:pt x="50" y="61"/>
                    </a:lnTo>
                    <a:lnTo>
                      <a:pt x="62" y="68"/>
                    </a:lnTo>
                    <a:lnTo>
                      <a:pt x="75" y="68"/>
                    </a:lnTo>
                    <a:lnTo>
                      <a:pt x="81" y="68"/>
                    </a:lnTo>
                    <a:lnTo>
                      <a:pt x="75" y="43"/>
                    </a:lnTo>
                    <a:lnTo>
                      <a:pt x="75" y="43"/>
                    </a:lnTo>
                    <a:close/>
                  </a:path>
                </a:pathLst>
              </a:custGeom>
              <a:solidFill>
                <a:srgbClr val="00AD9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7" name="Freeform 183"/>
              <p:cNvSpPr>
                <a:spLocks/>
              </p:cNvSpPr>
              <p:nvPr/>
            </p:nvSpPr>
            <p:spPr bwMode="auto">
              <a:xfrm>
                <a:off x="2932" y="1659"/>
                <a:ext cx="414" cy="210"/>
              </a:xfrm>
              <a:custGeom>
                <a:avLst/>
                <a:gdLst>
                  <a:gd name="T0" fmla="*/ 18 w 414"/>
                  <a:gd name="T1" fmla="*/ 31 h 210"/>
                  <a:gd name="T2" fmla="*/ 43 w 414"/>
                  <a:gd name="T3" fmla="*/ 43 h 210"/>
                  <a:gd name="T4" fmla="*/ 49 w 414"/>
                  <a:gd name="T5" fmla="*/ 43 h 210"/>
                  <a:gd name="T6" fmla="*/ 86 w 414"/>
                  <a:gd name="T7" fmla="*/ 74 h 210"/>
                  <a:gd name="T8" fmla="*/ 93 w 414"/>
                  <a:gd name="T9" fmla="*/ 74 h 210"/>
                  <a:gd name="T10" fmla="*/ 111 w 414"/>
                  <a:gd name="T11" fmla="*/ 142 h 210"/>
                  <a:gd name="T12" fmla="*/ 111 w 414"/>
                  <a:gd name="T13" fmla="*/ 148 h 210"/>
                  <a:gd name="T14" fmla="*/ 105 w 414"/>
                  <a:gd name="T15" fmla="*/ 160 h 210"/>
                  <a:gd name="T16" fmla="*/ 93 w 414"/>
                  <a:gd name="T17" fmla="*/ 173 h 210"/>
                  <a:gd name="T18" fmla="*/ 117 w 414"/>
                  <a:gd name="T19" fmla="*/ 173 h 210"/>
                  <a:gd name="T20" fmla="*/ 161 w 414"/>
                  <a:gd name="T21" fmla="*/ 167 h 210"/>
                  <a:gd name="T22" fmla="*/ 173 w 414"/>
                  <a:gd name="T23" fmla="*/ 167 h 210"/>
                  <a:gd name="T24" fmla="*/ 198 w 414"/>
                  <a:gd name="T25" fmla="*/ 197 h 210"/>
                  <a:gd name="T26" fmla="*/ 210 w 414"/>
                  <a:gd name="T27" fmla="*/ 197 h 210"/>
                  <a:gd name="T28" fmla="*/ 216 w 414"/>
                  <a:gd name="T29" fmla="*/ 204 h 210"/>
                  <a:gd name="T30" fmla="*/ 284 w 414"/>
                  <a:gd name="T31" fmla="*/ 197 h 210"/>
                  <a:gd name="T32" fmla="*/ 321 w 414"/>
                  <a:gd name="T33" fmla="*/ 179 h 210"/>
                  <a:gd name="T34" fmla="*/ 364 w 414"/>
                  <a:gd name="T35" fmla="*/ 197 h 210"/>
                  <a:gd name="T36" fmla="*/ 414 w 414"/>
                  <a:gd name="T37" fmla="*/ 197 h 210"/>
                  <a:gd name="T38" fmla="*/ 402 w 414"/>
                  <a:gd name="T39" fmla="*/ 179 h 210"/>
                  <a:gd name="T40" fmla="*/ 395 w 414"/>
                  <a:gd name="T41" fmla="*/ 142 h 210"/>
                  <a:gd name="T42" fmla="*/ 371 w 414"/>
                  <a:gd name="T43" fmla="*/ 130 h 210"/>
                  <a:gd name="T44" fmla="*/ 346 w 414"/>
                  <a:gd name="T45" fmla="*/ 117 h 210"/>
                  <a:gd name="T46" fmla="*/ 346 w 414"/>
                  <a:gd name="T47" fmla="*/ 111 h 210"/>
                  <a:gd name="T48" fmla="*/ 352 w 414"/>
                  <a:gd name="T49" fmla="*/ 111 h 210"/>
                  <a:gd name="T50" fmla="*/ 358 w 414"/>
                  <a:gd name="T51" fmla="*/ 93 h 210"/>
                  <a:gd name="T52" fmla="*/ 346 w 414"/>
                  <a:gd name="T53" fmla="*/ 86 h 210"/>
                  <a:gd name="T54" fmla="*/ 334 w 414"/>
                  <a:gd name="T55" fmla="*/ 86 h 210"/>
                  <a:gd name="T56" fmla="*/ 296 w 414"/>
                  <a:gd name="T57" fmla="*/ 80 h 210"/>
                  <a:gd name="T58" fmla="*/ 290 w 414"/>
                  <a:gd name="T59" fmla="*/ 68 h 210"/>
                  <a:gd name="T60" fmla="*/ 278 w 414"/>
                  <a:gd name="T61" fmla="*/ 68 h 210"/>
                  <a:gd name="T62" fmla="*/ 266 w 414"/>
                  <a:gd name="T63" fmla="*/ 74 h 210"/>
                  <a:gd name="T64" fmla="*/ 259 w 414"/>
                  <a:gd name="T65" fmla="*/ 74 h 210"/>
                  <a:gd name="T66" fmla="*/ 229 w 414"/>
                  <a:gd name="T67" fmla="*/ 80 h 210"/>
                  <a:gd name="T68" fmla="*/ 235 w 414"/>
                  <a:gd name="T69" fmla="*/ 74 h 210"/>
                  <a:gd name="T70" fmla="*/ 216 w 414"/>
                  <a:gd name="T71" fmla="*/ 62 h 210"/>
                  <a:gd name="T72" fmla="*/ 198 w 414"/>
                  <a:gd name="T73" fmla="*/ 55 h 210"/>
                  <a:gd name="T74" fmla="*/ 185 w 414"/>
                  <a:gd name="T75" fmla="*/ 49 h 210"/>
                  <a:gd name="T76" fmla="*/ 185 w 414"/>
                  <a:gd name="T77" fmla="*/ 43 h 210"/>
                  <a:gd name="T78" fmla="*/ 167 w 414"/>
                  <a:gd name="T79" fmla="*/ 37 h 210"/>
                  <a:gd name="T80" fmla="*/ 111 w 414"/>
                  <a:gd name="T81" fmla="*/ 31 h 210"/>
                  <a:gd name="T82" fmla="*/ 31 w 414"/>
                  <a:gd name="T83" fmla="*/ 6 h 210"/>
                  <a:gd name="T84" fmla="*/ 12 w 414"/>
                  <a:gd name="T85" fmla="*/ 0 h 210"/>
                  <a:gd name="T86" fmla="*/ 0 w 414"/>
                  <a:gd name="T87" fmla="*/ 1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210">
                    <a:moveTo>
                      <a:pt x="0" y="18"/>
                    </a:moveTo>
                    <a:lnTo>
                      <a:pt x="12" y="25"/>
                    </a:lnTo>
                    <a:lnTo>
                      <a:pt x="18" y="31"/>
                    </a:lnTo>
                    <a:lnTo>
                      <a:pt x="25" y="37"/>
                    </a:lnTo>
                    <a:lnTo>
                      <a:pt x="31" y="37"/>
                    </a:lnTo>
                    <a:lnTo>
                      <a:pt x="43" y="43"/>
                    </a:lnTo>
                    <a:lnTo>
                      <a:pt x="43" y="43"/>
                    </a:lnTo>
                    <a:lnTo>
                      <a:pt x="49" y="43"/>
                    </a:lnTo>
                    <a:lnTo>
                      <a:pt x="49" y="43"/>
                    </a:lnTo>
                    <a:lnTo>
                      <a:pt x="49" y="43"/>
                    </a:lnTo>
                    <a:lnTo>
                      <a:pt x="62" y="49"/>
                    </a:lnTo>
                    <a:lnTo>
                      <a:pt x="86" y="74"/>
                    </a:lnTo>
                    <a:lnTo>
                      <a:pt x="93" y="74"/>
                    </a:lnTo>
                    <a:lnTo>
                      <a:pt x="93" y="74"/>
                    </a:lnTo>
                    <a:lnTo>
                      <a:pt x="93" y="74"/>
                    </a:lnTo>
                    <a:lnTo>
                      <a:pt x="93" y="80"/>
                    </a:lnTo>
                    <a:lnTo>
                      <a:pt x="105" y="136"/>
                    </a:lnTo>
                    <a:lnTo>
                      <a:pt x="111" y="142"/>
                    </a:lnTo>
                    <a:lnTo>
                      <a:pt x="111" y="142"/>
                    </a:lnTo>
                    <a:lnTo>
                      <a:pt x="111" y="142"/>
                    </a:lnTo>
                    <a:lnTo>
                      <a:pt x="111" y="148"/>
                    </a:lnTo>
                    <a:lnTo>
                      <a:pt x="111" y="148"/>
                    </a:lnTo>
                    <a:lnTo>
                      <a:pt x="105" y="154"/>
                    </a:lnTo>
                    <a:lnTo>
                      <a:pt x="105" y="160"/>
                    </a:lnTo>
                    <a:lnTo>
                      <a:pt x="99" y="160"/>
                    </a:lnTo>
                    <a:lnTo>
                      <a:pt x="99" y="167"/>
                    </a:lnTo>
                    <a:lnTo>
                      <a:pt x="93" y="173"/>
                    </a:lnTo>
                    <a:lnTo>
                      <a:pt x="93" y="173"/>
                    </a:lnTo>
                    <a:lnTo>
                      <a:pt x="105" y="173"/>
                    </a:lnTo>
                    <a:lnTo>
                      <a:pt x="117" y="173"/>
                    </a:lnTo>
                    <a:lnTo>
                      <a:pt x="161" y="167"/>
                    </a:lnTo>
                    <a:lnTo>
                      <a:pt x="161" y="167"/>
                    </a:lnTo>
                    <a:lnTo>
                      <a:pt x="161" y="167"/>
                    </a:lnTo>
                    <a:lnTo>
                      <a:pt x="161" y="167"/>
                    </a:lnTo>
                    <a:lnTo>
                      <a:pt x="167" y="167"/>
                    </a:lnTo>
                    <a:lnTo>
                      <a:pt x="173" y="167"/>
                    </a:lnTo>
                    <a:lnTo>
                      <a:pt x="173" y="167"/>
                    </a:lnTo>
                    <a:lnTo>
                      <a:pt x="198" y="191"/>
                    </a:lnTo>
                    <a:lnTo>
                      <a:pt x="198" y="197"/>
                    </a:lnTo>
                    <a:lnTo>
                      <a:pt x="204" y="197"/>
                    </a:lnTo>
                    <a:lnTo>
                      <a:pt x="210" y="197"/>
                    </a:lnTo>
                    <a:lnTo>
                      <a:pt x="210" y="197"/>
                    </a:lnTo>
                    <a:lnTo>
                      <a:pt x="210" y="197"/>
                    </a:lnTo>
                    <a:lnTo>
                      <a:pt x="210" y="204"/>
                    </a:lnTo>
                    <a:lnTo>
                      <a:pt x="216" y="204"/>
                    </a:lnTo>
                    <a:lnTo>
                      <a:pt x="216" y="204"/>
                    </a:lnTo>
                    <a:lnTo>
                      <a:pt x="253" y="197"/>
                    </a:lnTo>
                    <a:lnTo>
                      <a:pt x="284" y="197"/>
                    </a:lnTo>
                    <a:lnTo>
                      <a:pt x="309" y="191"/>
                    </a:lnTo>
                    <a:lnTo>
                      <a:pt x="321" y="179"/>
                    </a:lnTo>
                    <a:lnTo>
                      <a:pt x="321" y="179"/>
                    </a:lnTo>
                    <a:lnTo>
                      <a:pt x="327" y="179"/>
                    </a:lnTo>
                    <a:lnTo>
                      <a:pt x="346" y="185"/>
                    </a:lnTo>
                    <a:lnTo>
                      <a:pt x="364" y="197"/>
                    </a:lnTo>
                    <a:lnTo>
                      <a:pt x="395" y="210"/>
                    </a:lnTo>
                    <a:lnTo>
                      <a:pt x="408" y="210"/>
                    </a:lnTo>
                    <a:lnTo>
                      <a:pt x="414" y="197"/>
                    </a:lnTo>
                    <a:lnTo>
                      <a:pt x="414" y="191"/>
                    </a:lnTo>
                    <a:lnTo>
                      <a:pt x="414" y="191"/>
                    </a:lnTo>
                    <a:lnTo>
                      <a:pt x="402" y="179"/>
                    </a:lnTo>
                    <a:lnTo>
                      <a:pt x="389" y="167"/>
                    </a:lnTo>
                    <a:lnTo>
                      <a:pt x="389" y="154"/>
                    </a:lnTo>
                    <a:lnTo>
                      <a:pt x="395" y="142"/>
                    </a:lnTo>
                    <a:lnTo>
                      <a:pt x="371" y="130"/>
                    </a:lnTo>
                    <a:lnTo>
                      <a:pt x="371" y="130"/>
                    </a:lnTo>
                    <a:lnTo>
                      <a:pt x="371" y="130"/>
                    </a:lnTo>
                    <a:lnTo>
                      <a:pt x="364" y="123"/>
                    </a:lnTo>
                    <a:lnTo>
                      <a:pt x="358" y="123"/>
                    </a:lnTo>
                    <a:lnTo>
                      <a:pt x="346" y="117"/>
                    </a:lnTo>
                    <a:lnTo>
                      <a:pt x="346" y="117"/>
                    </a:lnTo>
                    <a:lnTo>
                      <a:pt x="346" y="111"/>
                    </a:lnTo>
                    <a:lnTo>
                      <a:pt x="346" y="111"/>
                    </a:lnTo>
                    <a:lnTo>
                      <a:pt x="346" y="111"/>
                    </a:lnTo>
                    <a:lnTo>
                      <a:pt x="352" y="111"/>
                    </a:lnTo>
                    <a:lnTo>
                      <a:pt x="352" y="111"/>
                    </a:lnTo>
                    <a:lnTo>
                      <a:pt x="352" y="105"/>
                    </a:lnTo>
                    <a:lnTo>
                      <a:pt x="358" y="99"/>
                    </a:lnTo>
                    <a:lnTo>
                      <a:pt x="358" y="93"/>
                    </a:lnTo>
                    <a:lnTo>
                      <a:pt x="358" y="93"/>
                    </a:lnTo>
                    <a:lnTo>
                      <a:pt x="352" y="93"/>
                    </a:lnTo>
                    <a:lnTo>
                      <a:pt x="346" y="86"/>
                    </a:lnTo>
                    <a:lnTo>
                      <a:pt x="340" y="86"/>
                    </a:lnTo>
                    <a:lnTo>
                      <a:pt x="340" y="86"/>
                    </a:lnTo>
                    <a:lnTo>
                      <a:pt x="334" y="86"/>
                    </a:lnTo>
                    <a:lnTo>
                      <a:pt x="334" y="86"/>
                    </a:lnTo>
                    <a:lnTo>
                      <a:pt x="309" y="74"/>
                    </a:lnTo>
                    <a:lnTo>
                      <a:pt x="296" y="80"/>
                    </a:lnTo>
                    <a:lnTo>
                      <a:pt x="290" y="74"/>
                    </a:lnTo>
                    <a:lnTo>
                      <a:pt x="290" y="74"/>
                    </a:lnTo>
                    <a:lnTo>
                      <a:pt x="290" y="68"/>
                    </a:lnTo>
                    <a:lnTo>
                      <a:pt x="284" y="68"/>
                    </a:lnTo>
                    <a:lnTo>
                      <a:pt x="278" y="68"/>
                    </a:lnTo>
                    <a:lnTo>
                      <a:pt x="278" y="68"/>
                    </a:lnTo>
                    <a:lnTo>
                      <a:pt x="266" y="74"/>
                    </a:lnTo>
                    <a:lnTo>
                      <a:pt x="266" y="74"/>
                    </a:lnTo>
                    <a:lnTo>
                      <a:pt x="266" y="74"/>
                    </a:lnTo>
                    <a:lnTo>
                      <a:pt x="259" y="74"/>
                    </a:lnTo>
                    <a:lnTo>
                      <a:pt x="259" y="74"/>
                    </a:lnTo>
                    <a:lnTo>
                      <a:pt x="259" y="74"/>
                    </a:lnTo>
                    <a:lnTo>
                      <a:pt x="259" y="80"/>
                    </a:lnTo>
                    <a:lnTo>
                      <a:pt x="259" y="80"/>
                    </a:lnTo>
                    <a:lnTo>
                      <a:pt x="229" y="80"/>
                    </a:lnTo>
                    <a:lnTo>
                      <a:pt x="229" y="80"/>
                    </a:lnTo>
                    <a:lnTo>
                      <a:pt x="235" y="80"/>
                    </a:lnTo>
                    <a:lnTo>
                      <a:pt x="235" y="74"/>
                    </a:lnTo>
                    <a:lnTo>
                      <a:pt x="235" y="74"/>
                    </a:lnTo>
                    <a:lnTo>
                      <a:pt x="235" y="68"/>
                    </a:lnTo>
                    <a:lnTo>
                      <a:pt x="216" y="62"/>
                    </a:lnTo>
                    <a:lnTo>
                      <a:pt x="216" y="62"/>
                    </a:lnTo>
                    <a:lnTo>
                      <a:pt x="210" y="55"/>
                    </a:lnTo>
                    <a:lnTo>
                      <a:pt x="198" y="55"/>
                    </a:lnTo>
                    <a:lnTo>
                      <a:pt x="198" y="55"/>
                    </a:lnTo>
                    <a:lnTo>
                      <a:pt x="185" y="49"/>
                    </a:lnTo>
                    <a:lnTo>
                      <a:pt x="185" y="49"/>
                    </a:lnTo>
                    <a:lnTo>
                      <a:pt x="185" y="43"/>
                    </a:lnTo>
                    <a:lnTo>
                      <a:pt x="185" y="43"/>
                    </a:lnTo>
                    <a:lnTo>
                      <a:pt x="185" y="43"/>
                    </a:lnTo>
                    <a:lnTo>
                      <a:pt x="179" y="37"/>
                    </a:lnTo>
                    <a:lnTo>
                      <a:pt x="173" y="31"/>
                    </a:lnTo>
                    <a:lnTo>
                      <a:pt x="167" y="37"/>
                    </a:lnTo>
                    <a:lnTo>
                      <a:pt x="148" y="31"/>
                    </a:lnTo>
                    <a:lnTo>
                      <a:pt x="136" y="31"/>
                    </a:lnTo>
                    <a:lnTo>
                      <a:pt x="111" y="31"/>
                    </a:lnTo>
                    <a:lnTo>
                      <a:pt x="80" y="18"/>
                    </a:lnTo>
                    <a:lnTo>
                      <a:pt x="56" y="12"/>
                    </a:lnTo>
                    <a:lnTo>
                      <a:pt x="31" y="6"/>
                    </a:lnTo>
                    <a:lnTo>
                      <a:pt x="12" y="0"/>
                    </a:lnTo>
                    <a:lnTo>
                      <a:pt x="12" y="0"/>
                    </a:lnTo>
                    <a:lnTo>
                      <a:pt x="12" y="0"/>
                    </a:lnTo>
                    <a:lnTo>
                      <a:pt x="6" y="0"/>
                    </a:lnTo>
                    <a:lnTo>
                      <a:pt x="0" y="6"/>
                    </a:lnTo>
                    <a:lnTo>
                      <a:pt x="0" y="18"/>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8" name="Freeform 184"/>
              <p:cNvSpPr>
                <a:spLocks/>
              </p:cNvSpPr>
              <p:nvPr/>
            </p:nvSpPr>
            <p:spPr bwMode="auto">
              <a:xfrm>
                <a:off x="1752" y="233"/>
                <a:ext cx="451" cy="272"/>
              </a:xfrm>
              <a:custGeom>
                <a:avLst/>
                <a:gdLst>
                  <a:gd name="T0" fmla="*/ 210 w 451"/>
                  <a:gd name="T1" fmla="*/ 44 h 272"/>
                  <a:gd name="T2" fmla="*/ 216 w 451"/>
                  <a:gd name="T3" fmla="*/ 87 h 272"/>
                  <a:gd name="T4" fmla="*/ 216 w 451"/>
                  <a:gd name="T5" fmla="*/ 93 h 272"/>
                  <a:gd name="T6" fmla="*/ 198 w 451"/>
                  <a:gd name="T7" fmla="*/ 112 h 272"/>
                  <a:gd name="T8" fmla="*/ 191 w 451"/>
                  <a:gd name="T9" fmla="*/ 118 h 272"/>
                  <a:gd name="T10" fmla="*/ 185 w 451"/>
                  <a:gd name="T11" fmla="*/ 118 h 272"/>
                  <a:gd name="T12" fmla="*/ 179 w 451"/>
                  <a:gd name="T13" fmla="*/ 124 h 272"/>
                  <a:gd name="T14" fmla="*/ 167 w 451"/>
                  <a:gd name="T15" fmla="*/ 124 h 272"/>
                  <a:gd name="T16" fmla="*/ 148 w 451"/>
                  <a:gd name="T17" fmla="*/ 112 h 272"/>
                  <a:gd name="T18" fmla="*/ 148 w 451"/>
                  <a:gd name="T19" fmla="*/ 112 h 272"/>
                  <a:gd name="T20" fmla="*/ 123 w 451"/>
                  <a:gd name="T21" fmla="*/ 68 h 272"/>
                  <a:gd name="T22" fmla="*/ 105 w 451"/>
                  <a:gd name="T23" fmla="*/ 50 h 272"/>
                  <a:gd name="T24" fmla="*/ 105 w 451"/>
                  <a:gd name="T25" fmla="*/ 44 h 272"/>
                  <a:gd name="T26" fmla="*/ 86 w 451"/>
                  <a:gd name="T27" fmla="*/ 44 h 272"/>
                  <a:gd name="T28" fmla="*/ 49 w 451"/>
                  <a:gd name="T29" fmla="*/ 56 h 272"/>
                  <a:gd name="T30" fmla="*/ 31 w 451"/>
                  <a:gd name="T31" fmla="*/ 87 h 272"/>
                  <a:gd name="T32" fmla="*/ 31 w 451"/>
                  <a:gd name="T33" fmla="*/ 93 h 272"/>
                  <a:gd name="T34" fmla="*/ 31 w 451"/>
                  <a:gd name="T35" fmla="*/ 118 h 272"/>
                  <a:gd name="T36" fmla="*/ 25 w 451"/>
                  <a:gd name="T37" fmla="*/ 124 h 272"/>
                  <a:gd name="T38" fmla="*/ 18 w 451"/>
                  <a:gd name="T39" fmla="*/ 130 h 272"/>
                  <a:gd name="T40" fmla="*/ 12 w 451"/>
                  <a:gd name="T41" fmla="*/ 142 h 272"/>
                  <a:gd name="T42" fmla="*/ 6 w 451"/>
                  <a:gd name="T43" fmla="*/ 210 h 272"/>
                  <a:gd name="T44" fmla="*/ 12 w 451"/>
                  <a:gd name="T45" fmla="*/ 223 h 272"/>
                  <a:gd name="T46" fmla="*/ 18 w 451"/>
                  <a:gd name="T47" fmla="*/ 223 h 272"/>
                  <a:gd name="T48" fmla="*/ 37 w 451"/>
                  <a:gd name="T49" fmla="*/ 198 h 272"/>
                  <a:gd name="T50" fmla="*/ 56 w 451"/>
                  <a:gd name="T51" fmla="*/ 198 h 272"/>
                  <a:gd name="T52" fmla="*/ 93 w 451"/>
                  <a:gd name="T53" fmla="*/ 192 h 272"/>
                  <a:gd name="T54" fmla="*/ 148 w 451"/>
                  <a:gd name="T55" fmla="*/ 192 h 272"/>
                  <a:gd name="T56" fmla="*/ 191 w 451"/>
                  <a:gd name="T57" fmla="*/ 198 h 272"/>
                  <a:gd name="T58" fmla="*/ 229 w 451"/>
                  <a:gd name="T59" fmla="*/ 192 h 272"/>
                  <a:gd name="T60" fmla="*/ 235 w 451"/>
                  <a:gd name="T61" fmla="*/ 192 h 272"/>
                  <a:gd name="T62" fmla="*/ 253 w 451"/>
                  <a:gd name="T63" fmla="*/ 192 h 272"/>
                  <a:gd name="T64" fmla="*/ 284 w 451"/>
                  <a:gd name="T65" fmla="*/ 216 h 272"/>
                  <a:gd name="T66" fmla="*/ 303 w 451"/>
                  <a:gd name="T67" fmla="*/ 229 h 272"/>
                  <a:gd name="T68" fmla="*/ 309 w 451"/>
                  <a:gd name="T69" fmla="*/ 235 h 272"/>
                  <a:gd name="T70" fmla="*/ 327 w 451"/>
                  <a:gd name="T71" fmla="*/ 253 h 272"/>
                  <a:gd name="T72" fmla="*/ 334 w 451"/>
                  <a:gd name="T73" fmla="*/ 260 h 272"/>
                  <a:gd name="T74" fmla="*/ 352 w 451"/>
                  <a:gd name="T75" fmla="*/ 272 h 272"/>
                  <a:gd name="T76" fmla="*/ 383 w 451"/>
                  <a:gd name="T77" fmla="*/ 247 h 272"/>
                  <a:gd name="T78" fmla="*/ 414 w 451"/>
                  <a:gd name="T79" fmla="*/ 253 h 272"/>
                  <a:gd name="T80" fmla="*/ 451 w 451"/>
                  <a:gd name="T81" fmla="*/ 210 h 272"/>
                  <a:gd name="T82" fmla="*/ 432 w 451"/>
                  <a:gd name="T83" fmla="*/ 149 h 272"/>
                  <a:gd name="T84" fmla="*/ 426 w 451"/>
                  <a:gd name="T85" fmla="*/ 93 h 272"/>
                  <a:gd name="T86" fmla="*/ 426 w 451"/>
                  <a:gd name="T87" fmla="*/ 87 h 272"/>
                  <a:gd name="T88" fmla="*/ 395 w 451"/>
                  <a:gd name="T89" fmla="*/ 56 h 272"/>
                  <a:gd name="T90" fmla="*/ 358 w 451"/>
                  <a:gd name="T91" fmla="*/ 56 h 272"/>
                  <a:gd name="T92" fmla="*/ 334 w 451"/>
                  <a:gd name="T93" fmla="*/ 56 h 272"/>
                  <a:gd name="T94" fmla="*/ 309 w 451"/>
                  <a:gd name="T95" fmla="*/ 25 h 272"/>
                  <a:gd name="T96" fmla="*/ 259 w 451"/>
                  <a:gd name="T97" fmla="*/ 0 h 272"/>
                  <a:gd name="T98" fmla="*/ 210 w 451"/>
                  <a:gd name="T99" fmla="*/ 1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1" h="272">
                    <a:moveTo>
                      <a:pt x="210" y="19"/>
                    </a:moveTo>
                    <a:lnTo>
                      <a:pt x="210" y="37"/>
                    </a:lnTo>
                    <a:lnTo>
                      <a:pt x="210" y="44"/>
                    </a:lnTo>
                    <a:lnTo>
                      <a:pt x="216" y="50"/>
                    </a:lnTo>
                    <a:lnTo>
                      <a:pt x="216" y="81"/>
                    </a:lnTo>
                    <a:lnTo>
                      <a:pt x="216" y="87"/>
                    </a:lnTo>
                    <a:lnTo>
                      <a:pt x="216" y="93"/>
                    </a:lnTo>
                    <a:lnTo>
                      <a:pt x="216" y="93"/>
                    </a:lnTo>
                    <a:lnTo>
                      <a:pt x="216" y="93"/>
                    </a:lnTo>
                    <a:lnTo>
                      <a:pt x="216" y="99"/>
                    </a:lnTo>
                    <a:lnTo>
                      <a:pt x="204" y="105"/>
                    </a:lnTo>
                    <a:lnTo>
                      <a:pt x="198" y="112"/>
                    </a:lnTo>
                    <a:lnTo>
                      <a:pt x="198" y="112"/>
                    </a:lnTo>
                    <a:lnTo>
                      <a:pt x="191" y="112"/>
                    </a:lnTo>
                    <a:lnTo>
                      <a:pt x="191" y="118"/>
                    </a:lnTo>
                    <a:lnTo>
                      <a:pt x="191" y="118"/>
                    </a:lnTo>
                    <a:lnTo>
                      <a:pt x="191" y="118"/>
                    </a:lnTo>
                    <a:lnTo>
                      <a:pt x="185" y="118"/>
                    </a:lnTo>
                    <a:lnTo>
                      <a:pt x="185" y="124"/>
                    </a:lnTo>
                    <a:lnTo>
                      <a:pt x="179" y="124"/>
                    </a:lnTo>
                    <a:lnTo>
                      <a:pt x="179" y="124"/>
                    </a:lnTo>
                    <a:lnTo>
                      <a:pt x="173" y="124"/>
                    </a:lnTo>
                    <a:lnTo>
                      <a:pt x="173" y="124"/>
                    </a:lnTo>
                    <a:lnTo>
                      <a:pt x="167" y="124"/>
                    </a:lnTo>
                    <a:lnTo>
                      <a:pt x="167" y="124"/>
                    </a:lnTo>
                    <a:lnTo>
                      <a:pt x="148" y="118"/>
                    </a:lnTo>
                    <a:lnTo>
                      <a:pt x="148" y="112"/>
                    </a:lnTo>
                    <a:lnTo>
                      <a:pt x="148" y="112"/>
                    </a:lnTo>
                    <a:lnTo>
                      <a:pt x="148" y="112"/>
                    </a:lnTo>
                    <a:lnTo>
                      <a:pt x="148" y="112"/>
                    </a:lnTo>
                    <a:lnTo>
                      <a:pt x="142" y="112"/>
                    </a:lnTo>
                    <a:lnTo>
                      <a:pt x="142" y="93"/>
                    </a:lnTo>
                    <a:lnTo>
                      <a:pt x="123" y="68"/>
                    </a:lnTo>
                    <a:lnTo>
                      <a:pt x="105" y="56"/>
                    </a:lnTo>
                    <a:lnTo>
                      <a:pt x="105" y="56"/>
                    </a:lnTo>
                    <a:lnTo>
                      <a:pt x="105" y="50"/>
                    </a:lnTo>
                    <a:lnTo>
                      <a:pt x="105" y="50"/>
                    </a:lnTo>
                    <a:lnTo>
                      <a:pt x="105" y="50"/>
                    </a:lnTo>
                    <a:lnTo>
                      <a:pt x="105" y="44"/>
                    </a:lnTo>
                    <a:lnTo>
                      <a:pt x="105" y="44"/>
                    </a:lnTo>
                    <a:lnTo>
                      <a:pt x="105" y="37"/>
                    </a:lnTo>
                    <a:lnTo>
                      <a:pt x="86" y="44"/>
                    </a:lnTo>
                    <a:lnTo>
                      <a:pt x="49" y="56"/>
                    </a:lnTo>
                    <a:lnTo>
                      <a:pt x="49" y="56"/>
                    </a:lnTo>
                    <a:lnTo>
                      <a:pt x="49" y="56"/>
                    </a:lnTo>
                    <a:lnTo>
                      <a:pt x="49" y="56"/>
                    </a:lnTo>
                    <a:lnTo>
                      <a:pt x="49" y="62"/>
                    </a:lnTo>
                    <a:lnTo>
                      <a:pt x="31" y="87"/>
                    </a:lnTo>
                    <a:lnTo>
                      <a:pt x="31" y="87"/>
                    </a:lnTo>
                    <a:lnTo>
                      <a:pt x="31" y="93"/>
                    </a:lnTo>
                    <a:lnTo>
                      <a:pt x="31" y="93"/>
                    </a:lnTo>
                    <a:lnTo>
                      <a:pt x="31" y="99"/>
                    </a:lnTo>
                    <a:lnTo>
                      <a:pt x="31" y="112"/>
                    </a:lnTo>
                    <a:lnTo>
                      <a:pt x="31" y="118"/>
                    </a:lnTo>
                    <a:lnTo>
                      <a:pt x="31" y="118"/>
                    </a:lnTo>
                    <a:lnTo>
                      <a:pt x="31" y="118"/>
                    </a:lnTo>
                    <a:lnTo>
                      <a:pt x="25" y="124"/>
                    </a:lnTo>
                    <a:lnTo>
                      <a:pt x="25" y="124"/>
                    </a:lnTo>
                    <a:lnTo>
                      <a:pt x="25" y="130"/>
                    </a:lnTo>
                    <a:lnTo>
                      <a:pt x="18" y="130"/>
                    </a:lnTo>
                    <a:lnTo>
                      <a:pt x="12" y="136"/>
                    </a:lnTo>
                    <a:lnTo>
                      <a:pt x="12" y="136"/>
                    </a:lnTo>
                    <a:lnTo>
                      <a:pt x="12" y="142"/>
                    </a:lnTo>
                    <a:lnTo>
                      <a:pt x="0" y="192"/>
                    </a:lnTo>
                    <a:lnTo>
                      <a:pt x="6" y="204"/>
                    </a:lnTo>
                    <a:lnTo>
                      <a:pt x="6" y="210"/>
                    </a:lnTo>
                    <a:lnTo>
                      <a:pt x="6" y="210"/>
                    </a:lnTo>
                    <a:lnTo>
                      <a:pt x="6" y="210"/>
                    </a:lnTo>
                    <a:lnTo>
                      <a:pt x="12" y="223"/>
                    </a:lnTo>
                    <a:lnTo>
                      <a:pt x="12" y="223"/>
                    </a:lnTo>
                    <a:lnTo>
                      <a:pt x="12" y="223"/>
                    </a:lnTo>
                    <a:lnTo>
                      <a:pt x="18" y="223"/>
                    </a:lnTo>
                    <a:lnTo>
                      <a:pt x="18" y="216"/>
                    </a:lnTo>
                    <a:lnTo>
                      <a:pt x="31" y="204"/>
                    </a:lnTo>
                    <a:lnTo>
                      <a:pt x="37" y="198"/>
                    </a:lnTo>
                    <a:lnTo>
                      <a:pt x="43" y="198"/>
                    </a:lnTo>
                    <a:lnTo>
                      <a:pt x="49" y="198"/>
                    </a:lnTo>
                    <a:lnTo>
                      <a:pt x="56" y="198"/>
                    </a:lnTo>
                    <a:lnTo>
                      <a:pt x="68" y="192"/>
                    </a:lnTo>
                    <a:lnTo>
                      <a:pt x="68" y="186"/>
                    </a:lnTo>
                    <a:lnTo>
                      <a:pt x="93" y="192"/>
                    </a:lnTo>
                    <a:lnTo>
                      <a:pt x="111" y="192"/>
                    </a:lnTo>
                    <a:lnTo>
                      <a:pt x="136" y="192"/>
                    </a:lnTo>
                    <a:lnTo>
                      <a:pt x="148" y="192"/>
                    </a:lnTo>
                    <a:lnTo>
                      <a:pt x="173" y="192"/>
                    </a:lnTo>
                    <a:lnTo>
                      <a:pt x="191" y="198"/>
                    </a:lnTo>
                    <a:lnTo>
                      <a:pt x="191" y="198"/>
                    </a:lnTo>
                    <a:lnTo>
                      <a:pt x="198" y="198"/>
                    </a:lnTo>
                    <a:lnTo>
                      <a:pt x="229" y="198"/>
                    </a:lnTo>
                    <a:lnTo>
                      <a:pt x="229" y="192"/>
                    </a:lnTo>
                    <a:lnTo>
                      <a:pt x="229" y="192"/>
                    </a:lnTo>
                    <a:lnTo>
                      <a:pt x="235" y="192"/>
                    </a:lnTo>
                    <a:lnTo>
                      <a:pt x="235" y="192"/>
                    </a:lnTo>
                    <a:lnTo>
                      <a:pt x="241" y="186"/>
                    </a:lnTo>
                    <a:lnTo>
                      <a:pt x="247" y="186"/>
                    </a:lnTo>
                    <a:lnTo>
                      <a:pt x="253" y="192"/>
                    </a:lnTo>
                    <a:lnTo>
                      <a:pt x="253" y="198"/>
                    </a:lnTo>
                    <a:lnTo>
                      <a:pt x="266" y="216"/>
                    </a:lnTo>
                    <a:lnTo>
                      <a:pt x="284" y="216"/>
                    </a:lnTo>
                    <a:lnTo>
                      <a:pt x="290" y="216"/>
                    </a:lnTo>
                    <a:lnTo>
                      <a:pt x="303" y="229"/>
                    </a:lnTo>
                    <a:lnTo>
                      <a:pt x="303" y="229"/>
                    </a:lnTo>
                    <a:lnTo>
                      <a:pt x="303" y="235"/>
                    </a:lnTo>
                    <a:lnTo>
                      <a:pt x="309" y="235"/>
                    </a:lnTo>
                    <a:lnTo>
                      <a:pt x="309" y="235"/>
                    </a:lnTo>
                    <a:lnTo>
                      <a:pt x="315" y="235"/>
                    </a:lnTo>
                    <a:lnTo>
                      <a:pt x="327" y="247"/>
                    </a:lnTo>
                    <a:lnTo>
                      <a:pt x="327" y="253"/>
                    </a:lnTo>
                    <a:lnTo>
                      <a:pt x="327" y="253"/>
                    </a:lnTo>
                    <a:lnTo>
                      <a:pt x="327" y="253"/>
                    </a:lnTo>
                    <a:lnTo>
                      <a:pt x="334" y="260"/>
                    </a:lnTo>
                    <a:lnTo>
                      <a:pt x="340" y="266"/>
                    </a:lnTo>
                    <a:lnTo>
                      <a:pt x="346" y="272"/>
                    </a:lnTo>
                    <a:lnTo>
                      <a:pt x="352" y="272"/>
                    </a:lnTo>
                    <a:lnTo>
                      <a:pt x="352" y="266"/>
                    </a:lnTo>
                    <a:lnTo>
                      <a:pt x="377" y="253"/>
                    </a:lnTo>
                    <a:lnTo>
                      <a:pt x="383" y="247"/>
                    </a:lnTo>
                    <a:lnTo>
                      <a:pt x="389" y="247"/>
                    </a:lnTo>
                    <a:lnTo>
                      <a:pt x="395" y="253"/>
                    </a:lnTo>
                    <a:lnTo>
                      <a:pt x="414" y="253"/>
                    </a:lnTo>
                    <a:lnTo>
                      <a:pt x="426" y="235"/>
                    </a:lnTo>
                    <a:lnTo>
                      <a:pt x="445" y="216"/>
                    </a:lnTo>
                    <a:lnTo>
                      <a:pt x="451" y="210"/>
                    </a:lnTo>
                    <a:lnTo>
                      <a:pt x="451" y="204"/>
                    </a:lnTo>
                    <a:lnTo>
                      <a:pt x="451" y="192"/>
                    </a:lnTo>
                    <a:lnTo>
                      <a:pt x="432" y="149"/>
                    </a:lnTo>
                    <a:lnTo>
                      <a:pt x="426" y="105"/>
                    </a:lnTo>
                    <a:lnTo>
                      <a:pt x="426" y="93"/>
                    </a:lnTo>
                    <a:lnTo>
                      <a:pt x="426" y="93"/>
                    </a:lnTo>
                    <a:lnTo>
                      <a:pt x="426" y="87"/>
                    </a:lnTo>
                    <a:lnTo>
                      <a:pt x="426" y="87"/>
                    </a:lnTo>
                    <a:lnTo>
                      <a:pt x="426" y="87"/>
                    </a:lnTo>
                    <a:lnTo>
                      <a:pt x="408" y="68"/>
                    </a:lnTo>
                    <a:lnTo>
                      <a:pt x="402" y="62"/>
                    </a:lnTo>
                    <a:lnTo>
                      <a:pt x="395" y="56"/>
                    </a:lnTo>
                    <a:lnTo>
                      <a:pt x="383" y="56"/>
                    </a:lnTo>
                    <a:lnTo>
                      <a:pt x="364" y="56"/>
                    </a:lnTo>
                    <a:lnTo>
                      <a:pt x="358" y="56"/>
                    </a:lnTo>
                    <a:lnTo>
                      <a:pt x="346" y="62"/>
                    </a:lnTo>
                    <a:lnTo>
                      <a:pt x="346" y="62"/>
                    </a:lnTo>
                    <a:lnTo>
                      <a:pt x="334" y="56"/>
                    </a:lnTo>
                    <a:lnTo>
                      <a:pt x="327" y="50"/>
                    </a:lnTo>
                    <a:lnTo>
                      <a:pt x="321" y="44"/>
                    </a:lnTo>
                    <a:lnTo>
                      <a:pt x="309" y="25"/>
                    </a:lnTo>
                    <a:lnTo>
                      <a:pt x="272" y="0"/>
                    </a:lnTo>
                    <a:lnTo>
                      <a:pt x="259" y="0"/>
                    </a:lnTo>
                    <a:lnTo>
                      <a:pt x="259" y="0"/>
                    </a:lnTo>
                    <a:lnTo>
                      <a:pt x="259" y="0"/>
                    </a:lnTo>
                    <a:lnTo>
                      <a:pt x="253" y="7"/>
                    </a:lnTo>
                    <a:lnTo>
                      <a:pt x="210" y="19"/>
                    </a:lnTo>
                    <a:lnTo>
                      <a:pt x="210" y="19"/>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9" name="Freeform 185"/>
              <p:cNvSpPr>
                <a:spLocks/>
              </p:cNvSpPr>
              <p:nvPr/>
            </p:nvSpPr>
            <p:spPr bwMode="auto">
              <a:xfrm>
                <a:off x="1752" y="499"/>
                <a:ext cx="12" cy="49"/>
              </a:xfrm>
              <a:custGeom>
                <a:avLst/>
                <a:gdLst>
                  <a:gd name="T0" fmla="*/ 12 w 12"/>
                  <a:gd name="T1" fmla="*/ 0 h 49"/>
                  <a:gd name="T2" fmla="*/ 12 w 12"/>
                  <a:gd name="T3" fmla="*/ 0 h 49"/>
                  <a:gd name="T4" fmla="*/ 12 w 12"/>
                  <a:gd name="T5" fmla="*/ 0 h 49"/>
                  <a:gd name="T6" fmla="*/ 12 w 12"/>
                  <a:gd name="T7" fmla="*/ 6 h 49"/>
                  <a:gd name="T8" fmla="*/ 12 w 12"/>
                  <a:gd name="T9" fmla="*/ 12 h 49"/>
                  <a:gd name="T10" fmla="*/ 12 w 12"/>
                  <a:gd name="T11" fmla="*/ 18 h 49"/>
                  <a:gd name="T12" fmla="*/ 12 w 12"/>
                  <a:gd name="T13" fmla="*/ 18 h 49"/>
                  <a:gd name="T14" fmla="*/ 12 w 12"/>
                  <a:gd name="T15" fmla="*/ 24 h 49"/>
                  <a:gd name="T16" fmla="*/ 12 w 12"/>
                  <a:gd name="T17" fmla="*/ 24 h 49"/>
                  <a:gd name="T18" fmla="*/ 6 w 12"/>
                  <a:gd name="T19" fmla="*/ 31 h 49"/>
                  <a:gd name="T20" fmla="*/ 6 w 12"/>
                  <a:gd name="T21" fmla="*/ 31 h 49"/>
                  <a:gd name="T22" fmla="*/ 6 w 12"/>
                  <a:gd name="T23" fmla="*/ 37 h 49"/>
                  <a:gd name="T24" fmla="*/ 6 w 12"/>
                  <a:gd name="T25" fmla="*/ 37 h 49"/>
                  <a:gd name="T26" fmla="*/ 6 w 12"/>
                  <a:gd name="T27" fmla="*/ 37 h 49"/>
                  <a:gd name="T28" fmla="*/ 0 w 12"/>
                  <a:gd name="T29" fmla="*/ 43 h 49"/>
                  <a:gd name="T30" fmla="*/ 0 w 12"/>
                  <a:gd name="T31" fmla="*/ 49 h 49"/>
                  <a:gd name="T32" fmla="*/ 6 w 12"/>
                  <a:gd name="T33" fmla="*/ 49 h 49"/>
                  <a:gd name="T34" fmla="*/ 6 w 12"/>
                  <a:gd name="T35" fmla="*/ 49 h 49"/>
                  <a:gd name="T36" fmla="*/ 6 w 12"/>
                  <a:gd name="T37" fmla="*/ 43 h 49"/>
                  <a:gd name="T38" fmla="*/ 12 w 12"/>
                  <a:gd name="T39" fmla="*/ 31 h 49"/>
                  <a:gd name="T40" fmla="*/ 12 w 12"/>
                  <a:gd name="T41" fmla="*/ 18 h 49"/>
                  <a:gd name="T42" fmla="*/ 12 w 12"/>
                  <a:gd name="T43" fmla="*/ 6 h 49"/>
                  <a:gd name="T44" fmla="*/ 12 w 12"/>
                  <a:gd name="T45" fmla="*/ 6 h 49"/>
                  <a:gd name="T46" fmla="*/ 12 w 12"/>
                  <a:gd name="T47" fmla="*/ 6 h 49"/>
                  <a:gd name="T48" fmla="*/ 12 w 12"/>
                  <a:gd name="T49" fmla="*/ 0 h 49"/>
                  <a:gd name="T50" fmla="*/ 12 w 12"/>
                  <a:gd name="T5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49">
                    <a:moveTo>
                      <a:pt x="12" y="0"/>
                    </a:moveTo>
                    <a:lnTo>
                      <a:pt x="12" y="0"/>
                    </a:lnTo>
                    <a:lnTo>
                      <a:pt x="12" y="0"/>
                    </a:lnTo>
                    <a:lnTo>
                      <a:pt x="12" y="6"/>
                    </a:lnTo>
                    <a:lnTo>
                      <a:pt x="12" y="12"/>
                    </a:lnTo>
                    <a:lnTo>
                      <a:pt x="12" y="18"/>
                    </a:lnTo>
                    <a:lnTo>
                      <a:pt x="12" y="18"/>
                    </a:lnTo>
                    <a:lnTo>
                      <a:pt x="12" y="24"/>
                    </a:lnTo>
                    <a:lnTo>
                      <a:pt x="12" y="24"/>
                    </a:lnTo>
                    <a:lnTo>
                      <a:pt x="6" y="31"/>
                    </a:lnTo>
                    <a:lnTo>
                      <a:pt x="6" y="31"/>
                    </a:lnTo>
                    <a:lnTo>
                      <a:pt x="6" y="37"/>
                    </a:lnTo>
                    <a:lnTo>
                      <a:pt x="6" y="37"/>
                    </a:lnTo>
                    <a:lnTo>
                      <a:pt x="6" y="37"/>
                    </a:lnTo>
                    <a:lnTo>
                      <a:pt x="0" y="43"/>
                    </a:lnTo>
                    <a:lnTo>
                      <a:pt x="0" y="49"/>
                    </a:lnTo>
                    <a:lnTo>
                      <a:pt x="6" y="49"/>
                    </a:lnTo>
                    <a:lnTo>
                      <a:pt x="6" y="49"/>
                    </a:lnTo>
                    <a:lnTo>
                      <a:pt x="6" y="43"/>
                    </a:lnTo>
                    <a:lnTo>
                      <a:pt x="12" y="31"/>
                    </a:lnTo>
                    <a:lnTo>
                      <a:pt x="12" y="18"/>
                    </a:lnTo>
                    <a:lnTo>
                      <a:pt x="12" y="6"/>
                    </a:lnTo>
                    <a:lnTo>
                      <a:pt x="12" y="6"/>
                    </a:lnTo>
                    <a:lnTo>
                      <a:pt x="12" y="6"/>
                    </a:lnTo>
                    <a:lnTo>
                      <a:pt x="12" y="0"/>
                    </a:lnTo>
                    <a:lnTo>
                      <a:pt x="12" y="0"/>
                    </a:lnTo>
                    <a:close/>
                  </a:path>
                </a:pathLst>
              </a:custGeom>
              <a:solidFill>
                <a:srgbClr val="00AD9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0" name="Freeform 186"/>
              <p:cNvSpPr>
                <a:spLocks/>
              </p:cNvSpPr>
              <p:nvPr/>
            </p:nvSpPr>
            <p:spPr bwMode="auto">
              <a:xfrm>
                <a:off x="1758" y="419"/>
                <a:ext cx="365" cy="271"/>
              </a:xfrm>
              <a:custGeom>
                <a:avLst/>
                <a:gdLst>
                  <a:gd name="T0" fmla="*/ 346 w 365"/>
                  <a:gd name="T1" fmla="*/ 98 h 271"/>
                  <a:gd name="T2" fmla="*/ 352 w 365"/>
                  <a:gd name="T3" fmla="*/ 117 h 271"/>
                  <a:gd name="T4" fmla="*/ 358 w 365"/>
                  <a:gd name="T5" fmla="*/ 123 h 271"/>
                  <a:gd name="T6" fmla="*/ 358 w 365"/>
                  <a:gd name="T7" fmla="*/ 123 h 271"/>
                  <a:gd name="T8" fmla="*/ 352 w 365"/>
                  <a:gd name="T9" fmla="*/ 135 h 271"/>
                  <a:gd name="T10" fmla="*/ 334 w 365"/>
                  <a:gd name="T11" fmla="*/ 142 h 271"/>
                  <a:gd name="T12" fmla="*/ 328 w 365"/>
                  <a:gd name="T13" fmla="*/ 142 h 271"/>
                  <a:gd name="T14" fmla="*/ 309 w 365"/>
                  <a:gd name="T15" fmla="*/ 160 h 271"/>
                  <a:gd name="T16" fmla="*/ 303 w 365"/>
                  <a:gd name="T17" fmla="*/ 166 h 271"/>
                  <a:gd name="T18" fmla="*/ 290 w 365"/>
                  <a:gd name="T19" fmla="*/ 179 h 271"/>
                  <a:gd name="T20" fmla="*/ 284 w 365"/>
                  <a:gd name="T21" fmla="*/ 228 h 271"/>
                  <a:gd name="T22" fmla="*/ 253 w 365"/>
                  <a:gd name="T23" fmla="*/ 246 h 271"/>
                  <a:gd name="T24" fmla="*/ 247 w 365"/>
                  <a:gd name="T25" fmla="*/ 246 h 271"/>
                  <a:gd name="T26" fmla="*/ 235 w 365"/>
                  <a:gd name="T27" fmla="*/ 246 h 271"/>
                  <a:gd name="T28" fmla="*/ 235 w 365"/>
                  <a:gd name="T29" fmla="*/ 246 h 271"/>
                  <a:gd name="T30" fmla="*/ 210 w 365"/>
                  <a:gd name="T31" fmla="*/ 271 h 271"/>
                  <a:gd name="T32" fmla="*/ 210 w 365"/>
                  <a:gd name="T33" fmla="*/ 271 h 271"/>
                  <a:gd name="T34" fmla="*/ 185 w 365"/>
                  <a:gd name="T35" fmla="*/ 271 h 271"/>
                  <a:gd name="T36" fmla="*/ 173 w 365"/>
                  <a:gd name="T37" fmla="*/ 271 h 271"/>
                  <a:gd name="T38" fmla="*/ 155 w 365"/>
                  <a:gd name="T39" fmla="*/ 259 h 271"/>
                  <a:gd name="T40" fmla="*/ 155 w 365"/>
                  <a:gd name="T41" fmla="*/ 253 h 271"/>
                  <a:gd name="T42" fmla="*/ 155 w 365"/>
                  <a:gd name="T43" fmla="*/ 246 h 271"/>
                  <a:gd name="T44" fmla="*/ 142 w 365"/>
                  <a:gd name="T45" fmla="*/ 234 h 271"/>
                  <a:gd name="T46" fmla="*/ 117 w 365"/>
                  <a:gd name="T47" fmla="*/ 222 h 271"/>
                  <a:gd name="T48" fmla="*/ 111 w 365"/>
                  <a:gd name="T49" fmla="*/ 222 h 271"/>
                  <a:gd name="T50" fmla="*/ 111 w 365"/>
                  <a:gd name="T51" fmla="*/ 222 h 271"/>
                  <a:gd name="T52" fmla="*/ 105 w 365"/>
                  <a:gd name="T53" fmla="*/ 191 h 271"/>
                  <a:gd name="T54" fmla="*/ 99 w 365"/>
                  <a:gd name="T55" fmla="*/ 148 h 271"/>
                  <a:gd name="T56" fmla="*/ 93 w 365"/>
                  <a:gd name="T57" fmla="*/ 148 h 271"/>
                  <a:gd name="T58" fmla="*/ 68 w 365"/>
                  <a:gd name="T59" fmla="*/ 148 h 271"/>
                  <a:gd name="T60" fmla="*/ 50 w 365"/>
                  <a:gd name="T61" fmla="*/ 142 h 271"/>
                  <a:gd name="T62" fmla="*/ 37 w 365"/>
                  <a:gd name="T63" fmla="*/ 135 h 271"/>
                  <a:gd name="T64" fmla="*/ 25 w 365"/>
                  <a:gd name="T65" fmla="*/ 123 h 271"/>
                  <a:gd name="T66" fmla="*/ 19 w 365"/>
                  <a:gd name="T67" fmla="*/ 129 h 271"/>
                  <a:gd name="T68" fmla="*/ 19 w 365"/>
                  <a:gd name="T69" fmla="*/ 123 h 271"/>
                  <a:gd name="T70" fmla="*/ 6 w 365"/>
                  <a:gd name="T71" fmla="*/ 80 h 271"/>
                  <a:gd name="T72" fmla="*/ 6 w 365"/>
                  <a:gd name="T73" fmla="*/ 80 h 271"/>
                  <a:gd name="T74" fmla="*/ 6 w 365"/>
                  <a:gd name="T75" fmla="*/ 67 h 271"/>
                  <a:gd name="T76" fmla="*/ 0 w 365"/>
                  <a:gd name="T77" fmla="*/ 55 h 271"/>
                  <a:gd name="T78" fmla="*/ 6 w 365"/>
                  <a:gd name="T79" fmla="*/ 37 h 271"/>
                  <a:gd name="T80" fmla="*/ 6 w 365"/>
                  <a:gd name="T81" fmla="*/ 37 h 271"/>
                  <a:gd name="T82" fmla="*/ 12 w 365"/>
                  <a:gd name="T83" fmla="*/ 30 h 271"/>
                  <a:gd name="T84" fmla="*/ 31 w 365"/>
                  <a:gd name="T85" fmla="*/ 12 h 271"/>
                  <a:gd name="T86" fmla="*/ 43 w 365"/>
                  <a:gd name="T87" fmla="*/ 12 h 271"/>
                  <a:gd name="T88" fmla="*/ 62 w 365"/>
                  <a:gd name="T89" fmla="*/ 6 h 271"/>
                  <a:gd name="T90" fmla="*/ 87 w 365"/>
                  <a:gd name="T91" fmla="*/ 6 h 271"/>
                  <a:gd name="T92" fmla="*/ 130 w 365"/>
                  <a:gd name="T93" fmla="*/ 6 h 271"/>
                  <a:gd name="T94" fmla="*/ 167 w 365"/>
                  <a:gd name="T95" fmla="*/ 6 h 271"/>
                  <a:gd name="T96" fmla="*/ 185 w 365"/>
                  <a:gd name="T97" fmla="*/ 12 h 271"/>
                  <a:gd name="T98" fmla="*/ 223 w 365"/>
                  <a:gd name="T99" fmla="*/ 12 h 271"/>
                  <a:gd name="T100" fmla="*/ 223 w 365"/>
                  <a:gd name="T101" fmla="*/ 6 h 271"/>
                  <a:gd name="T102" fmla="*/ 229 w 365"/>
                  <a:gd name="T103" fmla="*/ 6 h 271"/>
                  <a:gd name="T104" fmla="*/ 241 w 365"/>
                  <a:gd name="T105" fmla="*/ 0 h 271"/>
                  <a:gd name="T106" fmla="*/ 247 w 365"/>
                  <a:gd name="T107" fmla="*/ 12 h 271"/>
                  <a:gd name="T108" fmla="*/ 278 w 365"/>
                  <a:gd name="T109" fmla="*/ 30 h 271"/>
                  <a:gd name="T110" fmla="*/ 297 w 365"/>
                  <a:gd name="T111" fmla="*/ 43 h 271"/>
                  <a:gd name="T112" fmla="*/ 297 w 365"/>
                  <a:gd name="T113" fmla="*/ 49 h 271"/>
                  <a:gd name="T114" fmla="*/ 303 w 365"/>
                  <a:gd name="T115" fmla="*/ 49 h 271"/>
                  <a:gd name="T116" fmla="*/ 321 w 365"/>
                  <a:gd name="T117" fmla="*/ 61 h 271"/>
                  <a:gd name="T118" fmla="*/ 321 w 365"/>
                  <a:gd name="T119" fmla="*/ 67 h 271"/>
                  <a:gd name="T120" fmla="*/ 328 w 365"/>
                  <a:gd name="T121" fmla="*/ 74 h 271"/>
                  <a:gd name="T122" fmla="*/ 340 w 365"/>
                  <a:gd name="T123" fmla="*/ 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5" h="271">
                    <a:moveTo>
                      <a:pt x="346" y="86"/>
                    </a:moveTo>
                    <a:lnTo>
                      <a:pt x="346" y="98"/>
                    </a:lnTo>
                    <a:lnTo>
                      <a:pt x="352" y="117"/>
                    </a:lnTo>
                    <a:lnTo>
                      <a:pt x="352" y="117"/>
                    </a:lnTo>
                    <a:lnTo>
                      <a:pt x="358" y="123"/>
                    </a:lnTo>
                    <a:lnTo>
                      <a:pt x="358" y="123"/>
                    </a:lnTo>
                    <a:lnTo>
                      <a:pt x="358" y="123"/>
                    </a:lnTo>
                    <a:lnTo>
                      <a:pt x="358" y="123"/>
                    </a:lnTo>
                    <a:lnTo>
                      <a:pt x="365" y="123"/>
                    </a:lnTo>
                    <a:lnTo>
                      <a:pt x="352" y="135"/>
                    </a:lnTo>
                    <a:lnTo>
                      <a:pt x="340" y="142"/>
                    </a:lnTo>
                    <a:lnTo>
                      <a:pt x="334" y="142"/>
                    </a:lnTo>
                    <a:lnTo>
                      <a:pt x="328" y="142"/>
                    </a:lnTo>
                    <a:lnTo>
                      <a:pt x="328" y="142"/>
                    </a:lnTo>
                    <a:lnTo>
                      <a:pt x="321" y="154"/>
                    </a:lnTo>
                    <a:lnTo>
                      <a:pt x="309" y="160"/>
                    </a:lnTo>
                    <a:lnTo>
                      <a:pt x="303" y="160"/>
                    </a:lnTo>
                    <a:lnTo>
                      <a:pt x="303" y="166"/>
                    </a:lnTo>
                    <a:lnTo>
                      <a:pt x="290" y="172"/>
                    </a:lnTo>
                    <a:lnTo>
                      <a:pt x="290" y="179"/>
                    </a:lnTo>
                    <a:lnTo>
                      <a:pt x="290" y="203"/>
                    </a:lnTo>
                    <a:lnTo>
                      <a:pt x="284" y="228"/>
                    </a:lnTo>
                    <a:lnTo>
                      <a:pt x="278" y="240"/>
                    </a:lnTo>
                    <a:lnTo>
                      <a:pt x="253" y="246"/>
                    </a:lnTo>
                    <a:lnTo>
                      <a:pt x="247" y="246"/>
                    </a:lnTo>
                    <a:lnTo>
                      <a:pt x="247" y="246"/>
                    </a:lnTo>
                    <a:lnTo>
                      <a:pt x="241" y="246"/>
                    </a:lnTo>
                    <a:lnTo>
                      <a:pt x="235" y="246"/>
                    </a:lnTo>
                    <a:lnTo>
                      <a:pt x="235" y="246"/>
                    </a:lnTo>
                    <a:lnTo>
                      <a:pt x="235" y="246"/>
                    </a:lnTo>
                    <a:lnTo>
                      <a:pt x="223" y="265"/>
                    </a:lnTo>
                    <a:lnTo>
                      <a:pt x="210" y="271"/>
                    </a:lnTo>
                    <a:lnTo>
                      <a:pt x="210" y="271"/>
                    </a:lnTo>
                    <a:lnTo>
                      <a:pt x="210" y="271"/>
                    </a:lnTo>
                    <a:lnTo>
                      <a:pt x="204" y="271"/>
                    </a:lnTo>
                    <a:lnTo>
                      <a:pt x="185" y="271"/>
                    </a:lnTo>
                    <a:lnTo>
                      <a:pt x="179" y="265"/>
                    </a:lnTo>
                    <a:lnTo>
                      <a:pt x="173" y="271"/>
                    </a:lnTo>
                    <a:lnTo>
                      <a:pt x="155" y="265"/>
                    </a:lnTo>
                    <a:lnTo>
                      <a:pt x="155" y="259"/>
                    </a:lnTo>
                    <a:lnTo>
                      <a:pt x="155" y="259"/>
                    </a:lnTo>
                    <a:lnTo>
                      <a:pt x="155" y="253"/>
                    </a:lnTo>
                    <a:lnTo>
                      <a:pt x="155" y="246"/>
                    </a:lnTo>
                    <a:lnTo>
                      <a:pt x="155" y="246"/>
                    </a:lnTo>
                    <a:lnTo>
                      <a:pt x="148" y="246"/>
                    </a:lnTo>
                    <a:lnTo>
                      <a:pt x="142" y="234"/>
                    </a:lnTo>
                    <a:lnTo>
                      <a:pt x="124" y="222"/>
                    </a:lnTo>
                    <a:lnTo>
                      <a:pt x="117" y="222"/>
                    </a:lnTo>
                    <a:lnTo>
                      <a:pt x="117" y="222"/>
                    </a:lnTo>
                    <a:lnTo>
                      <a:pt x="111" y="222"/>
                    </a:lnTo>
                    <a:lnTo>
                      <a:pt x="111" y="222"/>
                    </a:lnTo>
                    <a:lnTo>
                      <a:pt x="111" y="222"/>
                    </a:lnTo>
                    <a:lnTo>
                      <a:pt x="105" y="216"/>
                    </a:lnTo>
                    <a:lnTo>
                      <a:pt x="105" y="191"/>
                    </a:lnTo>
                    <a:lnTo>
                      <a:pt x="99" y="154"/>
                    </a:lnTo>
                    <a:lnTo>
                      <a:pt x="99" y="148"/>
                    </a:lnTo>
                    <a:lnTo>
                      <a:pt x="93" y="148"/>
                    </a:lnTo>
                    <a:lnTo>
                      <a:pt x="93" y="148"/>
                    </a:lnTo>
                    <a:lnTo>
                      <a:pt x="87" y="148"/>
                    </a:lnTo>
                    <a:lnTo>
                      <a:pt x="68" y="148"/>
                    </a:lnTo>
                    <a:lnTo>
                      <a:pt x="62" y="148"/>
                    </a:lnTo>
                    <a:lnTo>
                      <a:pt x="50" y="142"/>
                    </a:lnTo>
                    <a:lnTo>
                      <a:pt x="43" y="142"/>
                    </a:lnTo>
                    <a:lnTo>
                      <a:pt x="37" y="135"/>
                    </a:lnTo>
                    <a:lnTo>
                      <a:pt x="25" y="129"/>
                    </a:lnTo>
                    <a:lnTo>
                      <a:pt x="25" y="123"/>
                    </a:lnTo>
                    <a:lnTo>
                      <a:pt x="19" y="129"/>
                    </a:lnTo>
                    <a:lnTo>
                      <a:pt x="19" y="129"/>
                    </a:lnTo>
                    <a:lnTo>
                      <a:pt x="19" y="123"/>
                    </a:lnTo>
                    <a:lnTo>
                      <a:pt x="19" y="123"/>
                    </a:lnTo>
                    <a:lnTo>
                      <a:pt x="12" y="111"/>
                    </a:lnTo>
                    <a:lnTo>
                      <a:pt x="6" y="80"/>
                    </a:lnTo>
                    <a:lnTo>
                      <a:pt x="6" y="80"/>
                    </a:lnTo>
                    <a:lnTo>
                      <a:pt x="6" y="80"/>
                    </a:lnTo>
                    <a:lnTo>
                      <a:pt x="6" y="74"/>
                    </a:lnTo>
                    <a:lnTo>
                      <a:pt x="6" y="67"/>
                    </a:lnTo>
                    <a:lnTo>
                      <a:pt x="0" y="61"/>
                    </a:lnTo>
                    <a:lnTo>
                      <a:pt x="0" y="55"/>
                    </a:lnTo>
                    <a:lnTo>
                      <a:pt x="0" y="55"/>
                    </a:lnTo>
                    <a:lnTo>
                      <a:pt x="6" y="37"/>
                    </a:lnTo>
                    <a:lnTo>
                      <a:pt x="6" y="37"/>
                    </a:lnTo>
                    <a:lnTo>
                      <a:pt x="6" y="37"/>
                    </a:lnTo>
                    <a:lnTo>
                      <a:pt x="12" y="37"/>
                    </a:lnTo>
                    <a:lnTo>
                      <a:pt x="12" y="30"/>
                    </a:lnTo>
                    <a:lnTo>
                      <a:pt x="25" y="18"/>
                    </a:lnTo>
                    <a:lnTo>
                      <a:pt x="31" y="12"/>
                    </a:lnTo>
                    <a:lnTo>
                      <a:pt x="37" y="12"/>
                    </a:lnTo>
                    <a:lnTo>
                      <a:pt x="43" y="12"/>
                    </a:lnTo>
                    <a:lnTo>
                      <a:pt x="50" y="12"/>
                    </a:lnTo>
                    <a:lnTo>
                      <a:pt x="62" y="6"/>
                    </a:lnTo>
                    <a:lnTo>
                      <a:pt x="62" y="0"/>
                    </a:lnTo>
                    <a:lnTo>
                      <a:pt x="87" y="6"/>
                    </a:lnTo>
                    <a:lnTo>
                      <a:pt x="105" y="6"/>
                    </a:lnTo>
                    <a:lnTo>
                      <a:pt x="130" y="6"/>
                    </a:lnTo>
                    <a:lnTo>
                      <a:pt x="142" y="6"/>
                    </a:lnTo>
                    <a:lnTo>
                      <a:pt x="167" y="6"/>
                    </a:lnTo>
                    <a:lnTo>
                      <a:pt x="185" y="12"/>
                    </a:lnTo>
                    <a:lnTo>
                      <a:pt x="185" y="12"/>
                    </a:lnTo>
                    <a:lnTo>
                      <a:pt x="192" y="12"/>
                    </a:lnTo>
                    <a:lnTo>
                      <a:pt x="223" y="12"/>
                    </a:lnTo>
                    <a:lnTo>
                      <a:pt x="223" y="6"/>
                    </a:lnTo>
                    <a:lnTo>
                      <a:pt x="223" y="6"/>
                    </a:lnTo>
                    <a:lnTo>
                      <a:pt x="229" y="6"/>
                    </a:lnTo>
                    <a:lnTo>
                      <a:pt x="229" y="6"/>
                    </a:lnTo>
                    <a:lnTo>
                      <a:pt x="235" y="0"/>
                    </a:lnTo>
                    <a:lnTo>
                      <a:pt x="241" y="0"/>
                    </a:lnTo>
                    <a:lnTo>
                      <a:pt x="247" y="6"/>
                    </a:lnTo>
                    <a:lnTo>
                      <a:pt x="247" y="12"/>
                    </a:lnTo>
                    <a:lnTo>
                      <a:pt x="260" y="30"/>
                    </a:lnTo>
                    <a:lnTo>
                      <a:pt x="278" y="30"/>
                    </a:lnTo>
                    <a:lnTo>
                      <a:pt x="284" y="30"/>
                    </a:lnTo>
                    <a:lnTo>
                      <a:pt x="297" y="43"/>
                    </a:lnTo>
                    <a:lnTo>
                      <a:pt x="297" y="43"/>
                    </a:lnTo>
                    <a:lnTo>
                      <a:pt x="297" y="49"/>
                    </a:lnTo>
                    <a:lnTo>
                      <a:pt x="303" y="49"/>
                    </a:lnTo>
                    <a:lnTo>
                      <a:pt x="303" y="49"/>
                    </a:lnTo>
                    <a:lnTo>
                      <a:pt x="309" y="49"/>
                    </a:lnTo>
                    <a:lnTo>
                      <a:pt x="321" y="61"/>
                    </a:lnTo>
                    <a:lnTo>
                      <a:pt x="321" y="67"/>
                    </a:lnTo>
                    <a:lnTo>
                      <a:pt x="321" y="67"/>
                    </a:lnTo>
                    <a:lnTo>
                      <a:pt x="321" y="67"/>
                    </a:lnTo>
                    <a:lnTo>
                      <a:pt x="328" y="74"/>
                    </a:lnTo>
                    <a:lnTo>
                      <a:pt x="334" y="80"/>
                    </a:lnTo>
                    <a:lnTo>
                      <a:pt x="340" y="86"/>
                    </a:lnTo>
                    <a:lnTo>
                      <a:pt x="346" y="86"/>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1" name="Freeform 187"/>
              <p:cNvSpPr>
                <a:spLocks/>
              </p:cNvSpPr>
              <p:nvPr/>
            </p:nvSpPr>
            <p:spPr bwMode="auto">
              <a:xfrm>
                <a:off x="1906" y="42"/>
                <a:ext cx="297" cy="253"/>
              </a:xfrm>
              <a:custGeom>
                <a:avLst/>
                <a:gdLst>
                  <a:gd name="T0" fmla="*/ 13 w 297"/>
                  <a:gd name="T1" fmla="*/ 80 h 253"/>
                  <a:gd name="T2" fmla="*/ 7 w 297"/>
                  <a:gd name="T3" fmla="*/ 87 h 253"/>
                  <a:gd name="T4" fmla="*/ 0 w 297"/>
                  <a:gd name="T5" fmla="*/ 87 h 253"/>
                  <a:gd name="T6" fmla="*/ 7 w 297"/>
                  <a:gd name="T7" fmla="*/ 130 h 253"/>
                  <a:gd name="T8" fmla="*/ 19 w 297"/>
                  <a:gd name="T9" fmla="*/ 136 h 253"/>
                  <a:gd name="T10" fmla="*/ 19 w 297"/>
                  <a:gd name="T11" fmla="*/ 142 h 253"/>
                  <a:gd name="T12" fmla="*/ 19 w 297"/>
                  <a:gd name="T13" fmla="*/ 148 h 253"/>
                  <a:gd name="T14" fmla="*/ 25 w 297"/>
                  <a:gd name="T15" fmla="*/ 154 h 253"/>
                  <a:gd name="T16" fmla="*/ 44 w 297"/>
                  <a:gd name="T17" fmla="*/ 167 h 253"/>
                  <a:gd name="T18" fmla="*/ 56 w 297"/>
                  <a:gd name="T19" fmla="*/ 161 h 253"/>
                  <a:gd name="T20" fmla="*/ 56 w 297"/>
                  <a:gd name="T21" fmla="*/ 161 h 253"/>
                  <a:gd name="T22" fmla="*/ 56 w 297"/>
                  <a:gd name="T23" fmla="*/ 154 h 253"/>
                  <a:gd name="T24" fmla="*/ 62 w 297"/>
                  <a:gd name="T25" fmla="*/ 154 h 253"/>
                  <a:gd name="T26" fmla="*/ 68 w 297"/>
                  <a:gd name="T27" fmla="*/ 161 h 253"/>
                  <a:gd name="T28" fmla="*/ 75 w 297"/>
                  <a:gd name="T29" fmla="*/ 161 h 253"/>
                  <a:gd name="T30" fmla="*/ 56 w 297"/>
                  <a:gd name="T31" fmla="*/ 210 h 253"/>
                  <a:gd name="T32" fmla="*/ 105 w 297"/>
                  <a:gd name="T33" fmla="*/ 191 h 253"/>
                  <a:gd name="T34" fmla="*/ 118 w 297"/>
                  <a:gd name="T35" fmla="*/ 191 h 253"/>
                  <a:gd name="T36" fmla="*/ 173 w 297"/>
                  <a:gd name="T37" fmla="*/ 241 h 253"/>
                  <a:gd name="T38" fmla="*/ 192 w 297"/>
                  <a:gd name="T39" fmla="*/ 253 h 253"/>
                  <a:gd name="T40" fmla="*/ 229 w 297"/>
                  <a:gd name="T41" fmla="*/ 247 h 253"/>
                  <a:gd name="T42" fmla="*/ 248 w 297"/>
                  <a:gd name="T43" fmla="*/ 235 h 253"/>
                  <a:gd name="T44" fmla="*/ 254 w 297"/>
                  <a:gd name="T45" fmla="*/ 216 h 253"/>
                  <a:gd name="T46" fmla="*/ 266 w 297"/>
                  <a:gd name="T47" fmla="*/ 216 h 253"/>
                  <a:gd name="T48" fmla="*/ 254 w 297"/>
                  <a:gd name="T49" fmla="*/ 173 h 253"/>
                  <a:gd name="T50" fmla="*/ 248 w 297"/>
                  <a:gd name="T51" fmla="*/ 136 h 253"/>
                  <a:gd name="T52" fmla="*/ 254 w 297"/>
                  <a:gd name="T53" fmla="*/ 99 h 253"/>
                  <a:gd name="T54" fmla="*/ 278 w 297"/>
                  <a:gd name="T55" fmla="*/ 56 h 253"/>
                  <a:gd name="T56" fmla="*/ 278 w 297"/>
                  <a:gd name="T57" fmla="*/ 50 h 253"/>
                  <a:gd name="T58" fmla="*/ 291 w 297"/>
                  <a:gd name="T59" fmla="*/ 43 h 253"/>
                  <a:gd name="T60" fmla="*/ 297 w 297"/>
                  <a:gd name="T61" fmla="*/ 43 h 253"/>
                  <a:gd name="T62" fmla="*/ 297 w 297"/>
                  <a:gd name="T63" fmla="*/ 37 h 253"/>
                  <a:gd name="T64" fmla="*/ 291 w 297"/>
                  <a:gd name="T65" fmla="*/ 25 h 253"/>
                  <a:gd name="T66" fmla="*/ 285 w 297"/>
                  <a:gd name="T67" fmla="*/ 25 h 253"/>
                  <a:gd name="T68" fmla="*/ 285 w 297"/>
                  <a:gd name="T69" fmla="*/ 25 h 253"/>
                  <a:gd name="T70" fmla="*/ 278 w 297"/>
                  <a:gd name="T71" fmla="*/ 31 h 253"/>
                  <a:gd name="T72" fmla="*/ 223 w 297"/>
                  <a:gd name="T73" fmla="*/ 25 h 253"/>
                  <a:gd name="T74" fmla="*/ 217 w 297"/>
                  <a:gd name="T75" fmla="*/ 25 h 253"/>
                  <a:gd name="T76" fmla="*/ 130 w 297"/>
                  <a:gd name="T77" fmla="*/ 6 h 253"/>
                  <a:gd name="T78" fmla="*/ 105 w 297"/>
                  <a:gd name="T79" fmla="*/ 19 h 253"/>
                  <a:gd name="T80" fmla="*/ 50 w 297"/>
                  <a:gd name="T81" fmla="*/ 37 h 253"/>
                  <a:gd name="T82" fmla="*/ 44 w 297"/>
                  <a:gd name="T83" fmla="*/ 37 h 253"/>
                  <a:gd name="T84" fmla="*/ 44 w 297"/>
                  <a:gd name="T85" fmla="*/ 31 h 253"/>
                  <a:gd name="T86" fmla="*/ 37 w 297"/>
                  <a:gd name="T87" fmla="*/ 37 h 253"/>
                  <a:gd name="T88" fmla="*/ 31 w 297"/>
                  <a:gd name="T89" fmla="*/ 43 h 253"/>
                  <a:gd name="T90" fmla="*/ 25 w 297"/>
                  <a:gd name="T91" fmla="*/ 43 h 253"/>
                  <a:gd name="T92" fmla="*/ 13 w 297"/>
                  <a:gd name="T93" fmla="*/ 50 h 253"/>
                  <a:gd name="T94" fmla="*/ 0 w 297"/>
                  <a:gd name="T95" fmla="*/ 74 h 253"/>
                  <a:gd name="T96" fmla="*/ 0 w 297"/>
                  <a:gd name="T97" fmla="*/ 80 h 253"/>
                  <a:gd name="T98" fmla="*/ 13 w 297"/>
                  <a:gd name="T99" fmla="*/ 8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7" h="253">
                    <a:moveTo>
                      <a:pt x="13" y="80"/>
                    </a:moveTo>
                    <a:lnTo>
                      <a:pt x="13" y="80"/>
                    </a:lnTo>
                    <a:lnTo>
                      <a:pt x="13" y="80"/>
                    </a:lnTo>
                    <a:lnTo>
                      <a:pt x="13" y="87"/>
                    </a:lnTo>
                    <a:lnTo>
                      <a:pt x="13" y="87"/>
                    </a:lnTo>
                    <a:lnTo>
                      <a:pt x="7" y="87"/>
                    </a:lnTo>
                    <a:lnTo>
                      <a:pt x="7" y="87"/>
                    </a:lnTo>
                    <a:lnTo>
                      <a:pt x="0" y="87"/>
                    </a:lnTo>
                    <a:lnTo>
                      <a:pt x="0" y="87"/>
                    </a:lnTo>
                    <a:lnTo>
                      <a:pt x="0" y="87"/>
                    </a:lnTo>
                    <a:lnTo>
                      <a:pt x="0" y="93"/>
                    </a:lnTo>
                    <a:lnTo>
                      <a:pt x="7" y="130"/>
                    </a:lnTo>
                    <a:lnTo>
                      <a:pt x="7" y="136"/>
                    </a:lnTo>
                    <a:lnTo>
                      <a:pt x="7" y="136"/>
                    </a:lnTo>
                    <a:lnTo>
                      <a:pt x="19" y="136"/>
                    </a:lnTo>
                    <a:lnTo>
                      <a:pt x="19" y="136"/>
                    </a:lnTo>
                    <a:lnTo>
                      <a:pt x="19" y="136"/>
                    </a:lnTo>
                    <a:lnTo>
                      <a:pt x="19" y="142"/>
                    </a:lnTo>
                    <a:lnTo>
                      <a:pt x="19" y="142"/>
                    </a:lnTo>
                    <a:lnTo>
                      <a:pt x="19" y="148"/>
                    </a:lnTo>
                    <a:lnTo>
                      <a:pt x="19" y="148"/>
                    </a:lnTo>
                    <a:lnTo>
                      <a:pt x="19" y="154"/>
                    </a:lnTo>
                    <a:lnTo>
                      <a:pt x="25" y="161"/>
                    </a:lnTo>
                    <a:lnTo>
                      <a:pt x="25" y="154"/>
                    </a:lnTo>
                    <a:lnTo>
                      <a:pt x="25" y="154"/>
                    </a:lnTo>
                    <a:lnTo>
                      <a:pt x="44" y="167"/>
                    </a:lnTo>
                    <a:lnTo>
                      <a:pt x="44" y="167"/>
                    </a:lnTo>
                    <a:lnTo>
                      <a:pt x="50" y="167"/>
                    </a:lnTo>
                    <a:lnTo>
                      <a:pt x="50" y="167"/>
                    </a:lnTo>
                    <a:lnTo>
                      <a:pt x="56" y="161"/>
                    </a:lnTo>
                    <a:lnTo>
                      <a:pt x="56" y="161"/>
                    </a:lnTo>
                    <a:lnTo>
                      <a:pt x="56" y="161"/>
                    </a:lnTo>
                    <a:lnTo>
                      <a:pt x="56" y="161"/>
                    </a:lnTo>
                    <a:lnTo>
                      <a:pt x="56" y="154"/>
                    </a:lnTo>
                    <a:lnTo>
                      <a:pt x="56" y="154"/>
                    </a:lnTo>
                    <a:lnTo>
                      <a:pt x="56" y="154"/>
                    </a:lnTo>
                    <a:lnTo>
                      <a:pt x="56" y="148"/>
                    </a:lnTo>
                    <a:lnTo>
                      <a:pt x="62" y="154"/>
                    </a:lnTo>
                    <a:lnTo>
                      <a:pt x="62" y="154"/>
                    </a:lnTo>
                    <a:lnTo>
                      <a:pt x="62" y="154"/>
                    </a:lnTo>
                    <a:lnTo>
                      <a:pt x="68" y="154"/>
                    </a:lnTo>
                    <a:lnTo>
                      <a:pt x="68" y="161"/>
                    </a:lnTo>
                    <a:lnTo>
                      <a:pt x="75" y="161"/>
                    </a:lnTo>
                    <a:lnTo>
                      <a:pt x="75" y="161"/>
                    </a:lnTo>
                    <a:lnTo>
                      <a:pt x="75" y="161"/>
                    </a:lnTo>
                    <a:lnTo>
                      <a:pt x="62" y="198"/>
                    </a:lnTo>
                    <a:lnTo>
                      <a:pt x="56" y="210"/>
                    </a:lnTo>
                    <a:lnTo>
                      <a:pt x="56" y="210"/>
                    </a:lnTo>
                    <a:lnTo>
                      <a:pt x="56" y="210"/>
                    </a:lnTo>
                    <a:lnTo>
                      <a:pt x="99" y="198"/>
                    </a:lnTo>
                    <a:lnTo>
                      <a:pt x="105" y="191"/>
                    </a:lnTo>
                    <a:lnTo>
                      <a:pt x="105" y="191"/>
                    </a:lnTo>
                    <a:lnTo>
                      <a:pt x="105" y="191"/>
                    </a:lnTo>
                    <a:lnTo>
                      <a:pt x="118" y="191"/>
                    </a:lnTo>
                    <a:lnTo>
                      <a:pt x="155" y="216"/>
                    </a:lnTo>
                    <a:lnTo>
                      <a:pt x="167" y="235"/>
                    </a:lnTo>
                    <a:lnTo>
                      <a:pt x="173" y="241"/>
                    </a:lnTo>
                    <a:lnTo>
                      <a:pt x="180" y="247"/>
                    </a:lnTo>
                    <a:lnTo>
                      <a:pt x="192" y="253"/>
                    </a:lnTo>
                    <a:lnTo>
                      <a:pt x="192" y="253"/>
                    </a:lnTo>
                    <a:lnTo>
                      <a:pt x="204" y="247"/>
                    </a:lnTo>
                    <a:lnTo>
                      <a:pt x="210" y="247"/>
                    </a:lnTo>
                    <a:lnTo>
                      <a:pt x="229" y="247"/>
                    </a:lnTo>
                    <a:lnTo>
                      <a:pt x="241" y="247"/>
                    </a:lnTo>
                    <a:lnTo>
                      <a:pt x="241" y="247"/>
                    </a:lnTo>
                    <a:lnTo>
                      <a:pt x="248" y="235"/>
                    </a:lnTo>
                    <a:lnTo>
                      <a:pt x="254" y="222"/>
                    </a:lnTo>
                    <a:lnTo>
                      <a:pt x="254" y="222"/>
                    </a:lnTo>
                    <a:lnTo>
                      <a:pt x="254" y="216"/>
                    </a:lnTo>
                    <a:lnTo>
                      <a:pt x="260" y="216"/>
                    </a:lnTo>
                    <a:lnTo>
                      <a:pt x="260" y="216"/>
                    </a:lnTo>
                    <a:lnTo>
                      <a:pt x="266" y="216"/>
                    </a:lnTo>
                    <a:lnTo>
                      <a:pt x="272" y="204"/>
                    </a:lnTo>
                    <a:lnTo>
                      <a:pt x="260" y="198"/>
                    </a:lnTo>
                    <a:lnTo>
                      <a:pt x="254" y="173"/>
                    </a:lnTo>
                    <a:lnTo>
                      <a:pt x="248" y="154"/>
                    </a:lnTo>
                    <a:lnTo>
                      <a:pt x="248" y="148"/>
                    </a:lnTo>
                    <a:lnTo>
                      <a:pt x="248" y="136"/>
                    </a:lnTo>
                    <a:lnTo>
                      <a:pt x="248" y="124"/>
                    </a:lnTo>
                    <a:lnTo>
                      <a:pt x="254" y="111"/>
                    </a:lnTo>
                    <a:lnTo>
                      <a:pt x="254" y="99"/>
                    </a:lnTo>
                    <a:lnTo>
                      <a:pt x="260" y="87"/>
                    </a:lnTo>
                    <a:lnTo>
                      <a:pt x="272" y="62"/>
                    </a:lnTo>
                    <a:lnTo>
                      <a:pt x="278" y="56"/>
                    </a:lnTo>
                    <a:lnTo>
                      <a:pt x="278" y="50"/>
                    </a:lnTo>
                    <a:lnTo>
                      <a:pt x="278" y="50"/>
                    </a:lnTo>
                    <a:lnTo>
                      <a:pt x="278" y="50"/>
                    </a:lnTo>
                    <a:lnTo>
                      <a:pt x="285" y="43"/>
                    </a:lnTo>
                    <a:lnTo>
                      <a:pt x="285" y="43"/>
                    </a:lnTo>
                    <a:lnTo>
                      <a:pt x="291" y="43"/>
                    </a:lnTo>
                    <a:lnTo>
                      <a:pt x="291" y="43"/>
                    </a:lnTo>
                    <a:lnTo>
                      <a:pt x="291" y="43"/>
                    </a:lnTo>
                    <a:lnTo>
                      <a:pt x="297" y="43"/>
                    </a:lnTo>
                    <a:lnTo>
                      <a:pt x="297" y="43"/>
                    </a:lnTo>
                    <a:lnTo>
                      <a:pt x="297" y="37"/>
                    </a:lnTo>
                    <a:lnTo>
                      <a:pt x="297" y="37"/>
                    </a:lnTo>
                    <a:lnTo>
                      <a:pt x="297" y="31"/>
                    </a:lnTo>
                    <a:lnTo>
                      <a:pt x="297" y="31"/>
                    </a:lnTo>
                    <a:lnTo>
                      <a:pt x="291" y="25"/>
                    </a:lnTo>
                    <a:lnTo>
                      <a:pt x="291" y="25"/>
                    </a:lnTo>
                    <a:lnTo>
                      <a:pt x="285" y="19"/>
                    </a:lnTo>
                    <a:lnTo>
                      <a:pt x="285" y="25"/>
                    </a:lnTo>
                    <a:lnTo>
                      <a:pt x="285" y="25"/>
                    </a:lnTo>
                    <a:lnTo>
                      <a:pt x="285" y="25"/>
                    </a:lnTo>
                    <a:lnTo>
                      <a:pt x="285" y="25"/>
                    </a:lnTo>
                    <a:lnTo>
                      <a:pt x="285" y="31"/>
                    </a:lnTo>
                    <a:lnTo>
                      <a:pt x="278" y="31"/>
                    </a:lnTo>
                    <a:lnTo>
                      <a:pt x="278" y="31"/>
                    </a:lnTo>
                    <a:lnTo>
                      <a:pt x="278" y="31"/>
                    </a:lnTo>
                    <a:lnTo>
                      <a:pt x="272" y="31"/>
                    </a:lnTo>
                    <a:lnTo>
                      <a:pt x="223" y="25"/>
                    </a:lnTo>
                    <a:lnTo>
                      <a:pt x="223" y="25"/>
                    </a:lnTo>
                    <a:lnTo>
                      <a:pt x="217" y="25"/>
                    </a:lnTo>
                    <a:lnTo>
                      <a:pt x="217" y="25"/>
                    </a:lnTo>
                    <a:lnTo>
                      <a:pt x="186" y="12"/>
                    </a:lnTo>
                    <a:lnTo>
                      <a:pt x="142" y="0"/>
                    </a:lnTo>
                    <a:lnTo>
                      <a:pt x="130" y="6"/>
                    </a:lnTo>
                    <a:lnTo>
                      <a:pt x="124" y="19"/>
                    </a:lnTo>
                    <a:lnTo>
                      <a:pt x="124" y="19"/>
                    </a:lnTo>
                    <a:lnTo>
                      <a:pt x="105" y="19"/>
                    </a:lnTo>
                    <a:lnTo>
                      <a:pt x="93" y="19"/>
                    </a:lnTo>
                    <a:lnTo>
                      <a:pt x="56" y="31"/>
                    </a:lnTo>
                    <a:lnTo>
                      <a:pt x="50" y="37"/>
                    </a:lnTo>
                    <a:lnTo>
                      <a:pt x="50" y="37"/>
                    </a:lnTo>
                    <a:lnTo>
                      <a:pt x="44" y="37"/>
                    </a:lnTo>
                    <a:lnTo>
                      <a:pt x="44" y="37"/>
                    </a:lnTo>
                    <a:lnTo>
                      <a:pt x="44" y="31"/>
                    </a:lnTo>
                    <a:lnTo>
                      <a:pt x="44" y="31"/>
                    </a:lnTo>
                    <a:lnTo>
                      <a:pt x="44" y="31"/>
                    </a:lnTo>
                    <a:lnTo>
                      <a:pt x="37" y="31"/>
                    </a:lnTo>
                    <a:lnTo>
                      <a:pt x="37" y="37"/>
                    </a:lnTo>
                    <a:lnTo>
                      <a:pt x="37" y="37"/>
                    </a:lnTo>
                    <a:lnTo>
                      <a:pt x="37" y="37"/>
                    </a:lnTo>
                    <a:lnTo>
                      <a:pt x="37" y="43"/>
                    </a:lnTo>
                    <a:lnTo>
                      <a:pt x="31" y="43"/>
                    </a:lnTo>
                    <a:lnTo>
                      <a:pt x="31" y="50"/>
                    </a:lnTo>
                    <a:lnTo>
                      <a:pt x="31" y="43"/>
                    </a:lnTo>
                    <a:lnTo>
                      <a:pt x="25" y="43"/>
                    </a:lnTo>
                    <a:lnTo>
                      <a:pt x="25" y="43"/>
                    </a:lnTo>
                    <a:lnTo>
                      <a:pt x="25" y="43"/>
                    </a:lnTo>
                    <a:lnTo>
                      <a:pt x="13" y="50"/>
                    </a:lnTo>
                    <a:lnTo>
                      <a:pt x="7" y="56"/>
                    </a:lnTo>
                    <a:lnTo>
                      <a:pt x="7" y="56"/>
                    </a:lnTo>
                    <a:lnTo>
                      <a:pt x="0" y="74"/>
                    </a:lnTo>
                    <a:lnTo>
                      <a:pt x="0" y="80"/>
                    </a:lnTo>
                    <a:lnTo>
                      <a:pt x="0" y="80"/>
                    </a:lnTo>
                    <a:lnTo>
                      <a:pt x="0" y="80"/>
                    </a:lnTo>
                    <a:lnTo>
                      <a:pt x="7" y="80"/>
                    </a:lnTo>
                    <a:lnTo>
                      <a:pt x="7" y="80"/>
                    </a:lnTo>
                    <a:lnTo>
                      <a:pt x="13" y="80"/>
                    </a:lnTo>
                    <a:lnTo>
                      <a:pt x="13" y="80"/>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2" name="Freeform 188"/>
              <p:cNvSpPr>
                <a:spLocks/>
              </p:cNvSpPr>
              <p:nvPr/>
            </p:nvSpPr>
            <p:spPr bwMode="auto">
              <a:xfrm>
                <a:off x="1882" y="159"/>
                <a:ext cx="24" cy="19"/>
              </a:xfrm>
              <a:custGeom>
                <a:avLst/>
                <a:gdLst>
                  <a:gd name="T0" fmla="*/ 0 w 24"/>
                  <a:gd name="T1" fmla="*/ 7 h 19"/>
                  <a:gd name="T2" fmla="*/ 6 w 24"/>
                  <a:gd name="T3" fmla="*/ 13 h 19"/>
                  <a:gd name="T4" fmla="*/ 6 w 24"/>
                  <a:gd name="T5" fmla="*/ 13 h 19"/>
                  <a:gd name="T6" fmla="*/ 12 w 24"/>
                  <a:gd name="T7" fmla="*/ 19 h 19"/>
                  <a:gd name="T8" fmla="*/ 12 w 24"/>
                  <a:gd name="T9" fmla="*/ 19 h 19"/>
                  <a:gd name="T10" fmla="*/ 24 w 24"/>
                  <a:gd name="T11" fmla="*/ 19 h 19"/>
                  <a:gd name="T12" fmla="*/ 24 w 24"/>
                  <a:gd name="T13" fmla="*/ 19 h 19"/>
                  <a:gd name="T14" fmla="*/ 24 w 24"/>
                  <a:gd name="T15" fmla="*/ 13 h 19"/>
                  <a:gd name="T16" fmla="*/ 18 w 24"/>
                  <a:gd name="T17" fmla="*/ 7 h 19"/>
                  <a:gd name="T18" fmla="*/ 18 w 24"/>
                  <a:gd name="T19" fmla="*/ 7 h 19"/>
                  <a:gd name="T20" fmla="*/ 18 w 24"/>
                  <a:gd name="T21" fmla="*/ 7 h 19"/>
                  <a:gd name="T22" fmla="*/ 12 w 24"/>
                  <a:gd name="T23" fmla="*/ 0 h 19"/>
                  <a:gd name="T24" fmla="*/ 12 w 24"/>
                  <a:gd name="T25" fmla="*/ 0 h 19"/>
                  <a:gd name="T26" fmla="*/ 12 w 24"/>
                  <a:gd name="T27" fmla="*/ 0 h 19"/>
                  <a:gd name="T28" fmla="*/ 6 w 24"/>
                  <a:gd name="T29" fmla="*/ 0 h 19"/>
                  <a:gd name="T30" fmla="*/ 6 w 24"/>
                  <a:gd name="T31" fmla="*/ 0 h 19"/>
                  <a:gd name="T32" fmla="*/ 0 w 24"/>
                  <a:gd name="T33" fmla="*/ 7 h 19"/>
                  <a:gd name="T34" fmla="*/ 0 w 24"/>
                  <a:gd name="T3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9">
                    <a:moveTo>
                      <a:pt x="0" y="7"/>
                    </a:moveTo>
                    <a:lnTo>
                      <a:pt x="6" y="13"/>
                    </a:lnTo>
                    <a:lnTo>
                      <a:pt x="6" y="13"/>
                    </a:lnTo>
                    <a:lnTo>
                      <a:pt x="12" y="19"/>
                    </a:lnTo>
                    <a:lnTo>
                      <a:pt x="12" y="19"/>
                    </a:lnTo>
                    <a:lnTo>
                      <a:pt x="24" y="19"/>
                    </a:lnTo>
                    <a:lnTo>
                      <a:pt x="24" y="19"/>
                    </a:lnTo>
                    <a:lnTo>
                      <a:pt x="24" y="13"/>
                    </a:lnTo>
                    <a:lnTo>
                      <a:pt x="18" y="7"/>
                    </a:lnTo>
                    <a:lnTo>
                      <a:pt x="18" y="7"/>
                    </a:lnTo>
                    <a:lnTo>
                      <a:pt x="18" y="7"/>
                    </a:lnTo>
                    <a:lnTo>
                      <a:pt x="12" y="0"/>
                    </a:lnTo>
                    <a:lnTo>
                      <a:pt x="12" y="0"/>
                    </a:lnTo>
                    <a:lnTo>
                      <a:pt x="12" y="0"/>
                    </a:lnTo>
                    <a:lnTo>
                      <a:pt x="6" y="0"/>
                    </a:lnTo>
                    <a:lnTo>
                      <a:pt x="6" y="0"/>
                    </a:lnTo>
                    <a:lnTo>
                      <a:pt x="0" y="7"/>
                    </a:lnTo>
                    <a:lnTo>
                      <a:pt x="0" y="7"/>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3" name="Freeform 189"/>
              <p:cNvSpPr>
                <a:spLocks/>
              </p:cNvSpPr>
              <p:nvPr/>
            </p:nvSpPr>
            <p:spPr bwMode="auto">
              <a:xfrm>
                <a:off x="1888" y="116"/>
                <a:ext cx="18" cy="13"/>
              </a:xfrm>
              <a:custGeom>
                <a:avLst/>
                <a:gdLst>
                  <a:gd name="T0" fmla="*/ 0 w 18"/>
                  <a:gd name="T1" fmla="*/ 13 h 13"/>
                  <a:gd name="T2" fmla="*/ 6 w 18"/>
                  <a:gd name="T3" fmla="*/ 13 h 13"/>
                  <a:gd name="T4" fmla="*/ 12 w 18"/>
                  <a:gd name="T5" fmla="*/ 13 h 13"/>
                  <a:gd name="T6" fmla="*/ 18 w 18"/>
                  <a:gd name="T7" fmla="*/ 6 h 13"/>
                  <a:gd name="T8" fmla="*/ 18 w 18"/>
                  <a:gd name="T9" fmla="*/ 6 h 13"/>
                  <a:gd name="T10" fmla="*/ 18 w 18"/>
                  <a:gd name="T11" fmla="*/ 6 h 13"/>
                  <a:gd name="T12" fmla="*/ 18 w 18"/>
                  <a:gd name="T13" fmla="*/ 6 h 13"/>
                  <a:gd name="T14" fmla="*/ 18 w 18"/>
                  <a:gd name="T15" fmla="*/ 6 h 13"/>
                  <a:gd name="T16" fmla="*/ 12 w 18"/>
                  <a:gd name="T17" fmla="*/ 0 h 13"/>
                  <a:gd name="T18" fmla="*/ 12 w 18"/>
                  <a:gd name="T19" fmla="*/ 0 h 13"/>
                  <a:gd name="T20" fmla="*/ 6 w 18"/>
                  <a:gd name="T21" fmla="*/ 0 h 13"/>
                  <a:gd name="T22" fmla="*/ 0 w 18"/>
                  <a:gd name="T23" fmla="*/ 0 h 13"/>
                  <a:gd name="T24" fmla="*/ 0 w 18"/>
                  <a:gd name="T25" fmla="*/ 0 h 13"/>
                  <a:gd name="T26" fmla="*/ 0 w 18"/>
                  <a:gd name="T27" fmla="*/ 0 h 13"/>
                  <a:gd name="T28" fmla="*/ 0 w 18"/>
                  <a:gd name="T29" fmla="*/ 6 h 13"/>
                  <a:gd name="T30" fmla="*/ 0 w 18"/>
                  <a:gd name="T31" fmla="*/ 6 h 13"/>
                  <a:gd name="T32" fmla="*/ 0 w 18"/>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3">
                    <a:moveTo>
                      <a:pt x="0" y="13"/>
                    </a:moveTo>
                    <a:lnTo>
                      <a:pt x="6" y="13"/>
                    </a:lnTo>
                    <a:lnTo>
                      <a:pt x="12" y="13"/>
                    </a:lnTo>
                    <a:lnTo>
                      <a:pt x="18" y="6"/>
                    </a:lnTo>
                    <a:lnTo>
                      <a:pt x="18" y="6"/>
                    </a:lnTo>
                    <a:lnTo>
                      <a:pt x="18" y="6"/>
                    </a:lnTo>
                    <a:lnTo>
                      <a:pt x="18" y="6"/>
                    </a:lnTo>
                    <a:lnTo>
                      <a:pt x="18" y="6"/>
                    </a:lnTo>
                    <a:lnTo>
                      <a:pt x="12" y="0"/>
                    </a:lnTo>
                    <a:lnTo>
                      <a:pt x="12" y="0"/>
                    </a:lnTo>
                    <a:lnTo>
                      <a:pt x="6" y="0"/>
                    </a:lnTo>
                    <a:lnTo>
                      <a:pt x="0" y="0"/>
                    </a:lnTo>
                    <a:lnTo>
                      <a:pt x="0" y="0"/>
                    </a:lnTo>
                    <a:lnTo>
                      <a:pt x="0" y="0"/>
                    </a:lnTo>
                    <a:lnTo>
                      <a:pt x="0" y="6"/>
                    </a:lnTo>
                    <a:lnTo>
                      <a:pt x="0" y="6"/>
                    </a:lnTo>
                    <a:lnTo>
                      <a:pt x="0" y="13"/>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4" name="Freeform 190"/>
              <p:cNvSpPr>
                <a:spLocks/>
              </p:cNvSpPr>
              <p:nvPr/>
            </p:nvSpPr>
            <p:spPr bwMode="auto">
              <a:xfrm>
                <a:off x="1845" y="110"/>
                <a:ext cx="37" cy="49"/>
              </a:xfrm>
              <a:custGeom>
                <a:avLst/>
                <a:gdLst>
                  <a:gd name="T0" fmla="*/ 6 w 37"/>
                  <a:gd name="T1" fmla="*/ 49 h 49"/>
                  <a:gd name="T2" fmla="*/ 6 w 37"/>
                  <a:gd name="T3" fmla="*/ 49 h 49"/>
                  <a:gd name="T4" fmla="*/ 6 w 37"/>
                  <a:gd name="T5" fmla="*/ 49 h 49"/>
                  <a:gd name="T6" fmla="*/ 12 w 37"/>
                  <a:gd name="T7" fmla="*/ 49 h 49"/>
                  <a:gd name="T8" fmla="*/ 12 w 37"/>
                  <a:gd name="T9" fmla="*/ 49 h 49"/>
                  <a:gd name="T10" fmla="*/ 12 w 37"/>
                  <a:gd name="T11" fmla="*/ 49 h 49"/>
                  <a:gd name="T12" fmla="*/ 37 w 37"/>
                  <a:gd name="T13" fmla="*/ 31 h 49"/>
                  <a:gd name="T14" fmla="*/ 37 w 37"/>
                  <a:gd name="T15" fmla="*/ 31 h 49"/>
                  <a:gd name="T16" fmla="*/ 37 w 37"/>
                  <a:gd name="T17" fmla="*/ 31 h 49"/>
                  <a:gd name="T18" fmla="*/ 30 w 37"/>
                  <a:gd name="T19" fmla="*/ 19 h 49"/>
                  <a:gd name="T20" fmla="*/ 30 w 37"/>
                  <a:gd name="T21" fmla="*/ 12 h 49"/>
                  <a:gd name="T22" fmla="*/ 18 w 37"/>
                  <a:gd name="T23" fmla="*/ 0 h 49"/>
                  <a:gd name="T24" fmla="*/ 12 w 37"/>
                  <a:gd name="T25" fmla="*/ 0 h 49"/>
                  <a:gd name="T26" fmla="*/ 12 w 37"/>
                  <a:gd name="T27" fmla="*/ 0 h 49"/>
                  <a:gd name="T28" fmla="*/ 6 w 37"/>
                  <a:gd name="T29" fmla="*/ 12 h 49"/>
                  <a:gd name="T30" fmla="*/ 0 w 37"/>
                  <a:gd name="T31" fmla="*/ 19 h 49"/>
                  <a:gd name="T32" fmla="*/ 0 w 37"/>
                  <a:gd name="T33" fmla="*/ 25 h 49"/>
                  <a:gd name="T34" fmla="*/ 6 w 37"/>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9">
                    <a:moveTo>
                      <a:pt x="6" y="49"/>
                    </a:moveTo>
                    <a:lnTo>
                      <a:pt x="6" y="49"/>
                    </a:lnTo>
                    <a:lnTo>
                      <a:pt x="6" y="49"/>
                    </a:lnTo>
                    <a:lnTo>
                      <a:pt x="12" y="49"/>
                    </a:lnTo>
                    <a:lnTo>
                      <a:pt x="12" y="49"/>
                    </a:lnTo>
                    <a:lnTo>
                      <a:pt x="12" y="49"/>
                    </a:lnTo>
                    <a:lnTo>
                      <a:pt x="37" y="31"/>
                    </a:lnTo>
                    <a:lnTo>
                      <a:pt x="37" y="31"/>
                    </a:lnTo>
                    <a:lnTo>
                      <a:pt x="37" y="31"/>
                    </a:lnTo>
                    <a:lnTo>
                      <a:pt x="30" y="19"/>
                    </a:lnTo>
                    <a:lnTo>
                      <a:pt x="30" y="12"/>
                    </a:lnTo>
                    <a:lnTo>
                      <a:pt x="18" y="0"/>
                    </a:lnTo>
                    <a:lnTo>
                      <a:pt x="12" y="0"/>
                    </a:lnTo>
                    <a:lnTo>
                      <a:pt x="12" y="0"/>
                    </a:lnTo>
                    <a:lnTo>
                      <a:pt x="6" y="12"/>
                    </a:lnTo>
                    <a:lnTo>
                      <a:pt x="0" y="19"/>
                    </a:lnTo>
                    <a:lnTo>
                      <a:pt x="0" y="25"/>
                    </a:lnTo>
                    <a:lnTo>
                      <a:pt x="6" y="49"/>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5" name="Freeform 191"/>
              <p:cNvSpPr>
                <a:spLocks/>
              </p:cNvSpPr>
              <p:nvPr/>
            </p:nvSpPr>
            <p:spPr bwMode="auto">
              <a:xfrm>
                <a:off x="1808" y="166"/>
                <a:ext cx="92" cy="86"/>
              </a:xfrm>
              <a:custGeom>
                <a:avLst/>
                <a:gdLst>
                  <a:gd name="T0" fmla="*/ 6 w 92"/>
                  <a:gd name="T1" fmla="*/ 37 h 86"/>
                  <a:gd name="T2" fmla="*/ 0 w 92"/>
                  <a:gd name="T3" fmla="*/ 43 h 86"/>
                  <a:gd name="T4" fmla="*/ 0 w 92"/>
                  <a:gd name="T5" fmla="*/ 43 h 86"/>
                  <a:gd name="T6" fmla="*/ 6 w 92"/>
                  <a:gd name="T7" fmla="*/ 43 h 86"/>
                  <a:gd name="T8" fmla="*/ 24 w 92"/>
                  <a:gd name="T9" fmla="*/ 55 h 86"/>
                  <a:gd name="T10" fmla="*/ 24 w 92"/>
                  <a:gd name="T11" fmla="*/ 55 h 86"/>
                  <a:gd name="T12" fmla="*/ 18 w 92"/>
                  <a:gd name="T13" fmla="*/ 61 h 86"/>
                  <a:gd name="T14" fmla="*/ 18 w 92"/>
                  <a:gd name="T15" fmla="*/ 61 h 86"/>
                  <a:gd name="T16" fmla="*/ 12 w 92"/>
                  <a:gd name="T17" fmla="*/ 74 h 86"/>
                  <a:gd name="T18" fmla="*/ 12 w 92"/>
                  <a:gd name="T19" fmla="*/ 80 h 86"/>
                  <a:gd name="T20" fmla="*/ 12 w 92"/>
                  <a:gd name="T21" fmla="*/ 86 h 86"/>
                  <a:gd name="T22" fmla="*/ 24 w 92"/>
                  <a:gd name="T23" fmla="*/ 74 h 86"/>
                  <a:gd name="T24" fmla="*/ 30 w 92"/>
                  <a:gd name="T25" fmla="*/ 55 h 86"/>
                  <a:gd name="T26" fmla="*/ 24 w 92"/>
                  <a:gd name="T27" fmla="*/ 55 h 86"/>
                  <a:gd name="T28" fmla="*/ 30 w 92"/>
                  <a:gd name="T29" fmla="*/ 55 h 86"/>
                  <a:gd name="T30" fmla="*/ 37 w 92"/>
                  <a:gd name="T31" fmla="*/ 49 h 86"/>
                  <a:gd name="T32" fmla="*/ 43 w 92"/>
                  <a:gd name="T33" fmla="*/ 43 h 86"/>
                  <a:gd name="T34" fmla="*/ 49 w 92"/>
                  <a:gd name="T35" fmla="*/ 43 h 86"/>
                  <a:gd name="T36" fmla="*/ 61 w 92"/>
                  <a:gd name="T37" fmla="*/ 49 h 86"/>
                  <a:gd name="T38" fmla="*/ 74 w 92"/>
                  <a:gd name="T39" fmla="*/ 30 h 86"/>
                  <a:gd name="T40" fmla="*/ 80 w 92"/>
                  <a:gd name="T41" fmla="*/ 24 h 86"/>
                  <a:gd name="T42" fmla="*/ 92 w 92"/>
                  <a:gd name="T43" fmla="*/ 24 h 86"/>
                  <a:gd name="T44" fmla="*/ 92 w 92"/>
                  <a:gd name="T45" fmla="*/ 24 h 86"/>
                  <a:gd name="T46" fmla="*/ 92 w 92"/>
                  <a:gd name="T47" fmla="*/ 18 h 86"/>
                  <a:gd name="T48" fmla="*/ 92 w 92"/>
                  <a:gd name="T49" fmla="*/ 18 h 86"/>
                  <a:gd name="T50" fmla="*/ 74 w 92"/>
                  <a:gd name="T51" fmla="*/ 6 h 86"/>
                  <a:gd name="T52" fmla="*/ 67 w 92"/>
                  <a:gd name="T53" fmla="*/ 0 h 86"/>
                  <a:gd name="T54" fmla="*/ 61 w 92"/>
                  <a:gd name="T55" fmla="*/ 0 h 86"/>
                  <a:gd name="T56" fmla="*/ 37 w 92"/>
                  <a:gd name="T57" fmla="*/ 6 h 86"/>
                  <a:gd name="T58" fmla="*/ 12 w 92"/>
                  <a:gd name="T59" fmla="*/ 12 h 86"/>
                  <a:gd name="T60" fmla="*/ 12 w 92"/>
                  <a:gd name="T61" fmla="*/ 30 h 86"/>
                  <a:gd name="T62" fmla="*/ 6 w 92"/>
                  <a:gd name="T63" fmla="*/ 3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86">
                    <a:moveTo>
                      <a:pt x="6" y="37"/>
                    </a:moveTo>
                    <a:lnTo>
                      <a:pt x="6" y="37"/>
                    </a:lnTo>
                    <a:lnTo>
                      <a:pt x="0" y="37"/>
                    </a:lnTo>
                    <a:lnTo>
                      <a:pt x="0" y="43"/>
                    </a:lnTo>
                    <a:lnTo>
                      <a:pt x="0" y="43"/>
                    </a:lnTo>
                    <a:lnTo>
                      <a:pt x="0" y="43"/>
                    </a:lnTo>
                    <a:lnTo>
                      <a:pt x="0" y="43"/>
                    </a:lnTo>
                    <a:lnTo>
                      <a:pt x="6" y="43"/>
                    </a:lnTo>
                    <a:lnTo>
                      <a:pt x="18" y="55"/>
                    </a:lnTo>
                    <a:lnTo>
                      <a:pt x="24" y="55"/>
                    </a:lnTo>
                    <a:lnTo>
                      <a:pt x="24" y="55"/>
                    </a:lnTo>
                    <a:lnTo>
                      <a:pt x="24" y="55"/>
                    </a:lnTo>
                    <a:lnTo>
                      <a:pt x="24" y="55"/>
                    </a:lnTo>
                    <a:lnTo>
                      <a:pt x="18" y="61"/>
                    </a:lnTo>
                    <a:lnTo>
                      <a:pt x="18" y="67"/>
                    </a:lnTo>
                    <a:lnTo>
                      <a:pt x="18" y="61"/>
                    </a:lnTo>
                    <a:lnTo>
                      <a:pt x="18" y="67"/>
                    </a:lnTo>
                    <a:lnTo>
                      <a:pt x="12" y="74"/>
                    </a:lnTo>
                    <a:lnTo>
                      <a:pt x="12" y="80"/>
                    </a:lnTo>
                    <a:lnTo>
                      <a:pt x="12" y="80"/>
                    </a:lnTo>
                    <a:lnTo>
                      <a:pt x="12" y="86"/>
                    </a:lnTo>
                    <a:lnTo>
                      <a:pt x="12" y="86"/>
                    </a:lnTo>
                    <a:lnTo>
                      <a:pt x="18" y="80"/>
                    </a:lnTo>
                    <a:lnTo>
                      <a:pt x="24" y="74"/>
                    </a:lnTo>
                    <a:lnTo>
                      <a:pt x="24" y="61"/>
                    </a:lnTo>
                    <a:lnTo>
                      <a:pt x="30" y="55"/>
                    </a:lnTo>
                    <a:lnTo>
                      <a:pt x="30" y="55"/>
                    </a:lnTo>
                    <a:lnTo>
                      <a:pt x="24" y="55"/>
                    </a:lnTo>
                    <a:lnTo>
                      <a:pt x="24" y="55"/>
                    </a:lnTo>
                    <a:lnTo>
                      <a:pt x="30" y="55"/>
                    </a:lnTo>
                    <a:lnTo>
                      <a:pt x="30" y="49"/>
                    </a:lnTo>
                    <a:lnTo>
                      <a:pt x="37" y="49"/>
                    </a:lnTo>
                    <a:lnTo>
                      <a:pt x="37" y="49"/>
                    </a:lnTo>
                    <a:lnTo>
                      <a:pt x="43" y="43"/>
                    </a:lnTo>
                    <a:lnTo>
                      <a:pt x="49" y="43"/>
                    </a:lnTo>
                    <a:lnTo>
                      <a:pt x="49" y="43"/>
                    </a:lnTo>
                    <a:lnTo>
                      <a:pt x="49" y="43"/>
                    </a:lnTo>
                    <a:lnTo>
                      <a:pt x="61" y="49"/>
                    </a:lnTo>
                    <a:lnTo>
                      <a:pt x="67" y="37"/>
                    </a:lnTo>
                    <a:lnTo>
                      <a:pt x="74" y="30"/>
                    </a:lnTo>
                    <a:lnTo>
                      <a:pt x="80" y="24"/>
                    </a:lnTo>
                    <a:lnTo>
                      <a:pt x="80" y="24"/>
                    </a:lnTo>
                    <a:lnTo>
                      <a:pt x="86" y="24"/>
                    </a:lnTo>
                    <a:lnTo>
                      <a:pt x="92" y="24"/>
                    </a:lnTo>
                    <a:lnTo>
                      <a:pt x="92" y="24"/>
                    </a:lnTo>
                    <a:lnTo>
                      <a:pt x="92" y="24"/>
                    </a:lnTo>
                    <a:lnTo>
                      <a:pt x="92" y="18"/>
                    </a:lnTo>
                    <a:lnTo>
                      <a:pt x="92" y="18"/>
                    </a:lnTo>
                    <a:lnTo>
                      <a:pt x="92" y="18"/>
                    </a:lnTo>
                    <a:lnTo>
                      <a:pt x="92" y="18"/>
                    </a:lnTo>
                    <a:lnTo>
                      <a:pt x="86" y="12"/>
                    </a:lnTo>
                    <a:lnTo>
                      <a:pt x="74" y="6"/>
                    </a:lnTo>
                    <a:lnTo>
                      <a:pt x="74" y="6"/>
                    </a:lnTo>
                    <a:lnTo>
                      <a:pt x="67" y="0"/>
                    </a:lnTo>
                    <a:lnTo>
                      <a:pt x="67" y="0"/>
                    </a:lnTo>
                    <a:lnTo>
                      <a:pt x="61" y="0"/>
                    </a:lnTo>
                    <a:lnTo>
                      <a:pt x="43" y="0"/>
                    </a:lnTo>
                    <a:lnTo>
                      <a:pt x="37" y="6"/>
                    </a:lnTo>
                    <a:lnTo>
                      <a:pt x="24" y="12"/>
                    </a:lnTo>
                    <a:lnTo>
                      <a:pt x="12" y="12"/>
                    </a:lnTo>
                    <a:lnTo>
                      <a:pt x="6" y="18"/>
                    </a:lnTo>
                    <a:lnTo>
                      <a:pt x="12" y="30"/>
                    </a:lnTo>
                    <a:lnTo>
                      <a:pt x="12" y="30"/>
                    </a:lnTo>
                    <a:lnTo>
                      <a:pt x="6" y="37"/>
                    </a:lnTo>
                    <a:lnTo>
                      <a:pt x="6" y="37"/>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6" name="Freeform 192"/>
              <p:cNvSpPr>
                <a:spLocks/>
              </p:cNvSpPr>
              <p:nvPr/>
            </p:nvSpPr>
            <p:spPr bwMode="auto">
              <a:xfrm>
                <a:off x="1505" y="1122"/>
                <a:ext cx="346" cy="167"/>
              </a:xfrm>
              <a:custGeom>
                <a:avLst/>
                <a:gdLst>
                  <a:gd name="T0" fmla="*/ 86 w 346"/>
                  <a:gd name="T1" fmla="*/ 25 h 167"/>
                  <a:gd name="T2" fmla="*/ 80 w 346"/>
                  <a:gd name="T3" fmla="*/ 31 h 167"/>
                  <a:gd name="T4" fmla="*/ 43 w 346"/>
                  <a:gd name="T5" fmla="*/ 74 h 167"/>
                  <a:gd name="T6" fmla="*/ 31 w 346"/>
                  <a:gd name="T7" fmla="*/ 74 h 167"/>
                  <a:gd name="T8" fmla="*/ 18 w 346"/>
                  <a:gd name="T9" fmla="*/ 68 h 167"/>
                  <a:gd name="T10" fmla="*/ 6 w 346"/>
                  <a:gd name="T11" fmla="*/ 130 h 167"/>
                  <a:gd name="T12" fmla="*/ 18 w 346"/>
                  <a:gd name="T13" fmla="*/ 142 h 167"/>
                  <a:gd name="T14" fmla="*/ 55 w 346"/>
                  <a:gd name="T15" fmla="*/ 167 h 167"/>
                  <a:gd name="T16" fmla="*/ 111 w 346"/>
                  <a:gd name="T17" fmla="*/ 161 h 167"/>
                  <a:gd name="T18" fmla="*/ 117 w 346"/>
                  <a:gd name="T19" fmla="*/ 142 h 167"/>
                  <a:gd name="T20" fmla="*/ 130 w 346"/>
                  <a:gd name="T21" fmla="*/ 142 h 167"/>
                  <a:gd name="T22" fmla="*/ 142 w 346"/>
                  <a:gd name="T23" fmla="*/ 142 h 167"/>
                  <a:gd name="T24" fmla="*/ 142 w 346"/>
                  <a:gd name="T25" fmla="*/ 142 h 167"/>
                  <a:gd name="T26" fmla="*/ 185 w 346"/>
                  <a:gd name="T27" fmla="*/ 136 h 167"/>
                  <a:gd name="T28" fmla="*/ 191 w 346"/>
                  <a:gd name="T29" fmla="*/ 130 h 167"/>
                  <a:gd name="T30" fmla="*/ 210 w 346"/>
                  <a:gd name="T31" fmla="*/ 117 h 167"/>
                  <a:gd name="T32" fmla="*/ 216 w 346"/>
                  <a:gd name="T33" fmla="*/ 111 h 167"/>
                  <a:gd name="T34" fmla="*/ 216 w 346"/>
                  <a:gd name="T35" fmla="*/ 111 h 167"/>
                  <a:gd name="T36" fmla="*/ 222 w 346"/>
                  <a:gd name="T37" fmla="*/ 99 h 167"/>
                  <a:gd name="T38" fmla="*/ 235 w 346"/>
                  <a:gd name="T39" fmla="*/ 93 h 167"/>
                  <a:gd name="T40" fmla="*/ 241 w 346"/>
                  <a:gd name="T41" fmla="*/ 93 h 167"/>
                  <a:gd name="T42" fmla="*/ 290 w 346"/>
                  <a:gd name="T43" fmla="*/ 105 h 167"/>
                  <a:gd name="T44" fmla="*/ 303 w 346"/>
                  <a:gd name="T45" fmla="*/ 117 h 167"/>
                  <a:gd name="T46" fmla="*/ 321 w 346"/>
                  <a:gd name="T47" fmla="*/ 111 h 167"/>
                  <a:gd name="T48" fmla="*/ 346 w 346"/>
                  <a:gd name="T49" fmla="*/ 56 h 167"/>
                  <a:gd name="T50" fmla="*/ 327 w 346"/>
                  <a:gd name="T51" fmla="*/ 37 h 167"/>
                  <a:gd name="T52" fmla="*/ 315 w 346"/>
                  <a:gd name="T53" fmla="*/ 31 h 167"/>
                  <a:gd name="T54" fmla="*/ 315 w 346"/>
                  <a:gd name="T55" fmla="*/ 31 h 167"/>
                  <a:gd name="T56" fmla="*/ 315 w 346"/>
                  <a:gd name="T57" fmla="*/ 25 h 167"/>
                  <a:gd name="T58" fmla="*/ 290 w 346"/>
                  <a:gd name="T59" fmla="*/ 12 h 167"/>
                  <a:gd name="T60" fmla="*/ 216 w 346"/>
                  <a:gd name="T61" fmla="*/ 19 h 167"/>
                  <a:gd name="T62" fmla="*/ 210 w 346"/>
                  <a:gd name="T63" fmla="*/ 19 h 167"/>
                  <a:gd name="T64" fmla="*/ 204 w 346"/>
                  <a:gd name="T65" fmla="*/ 25 h 167"/>
                  <a:gd name="T66" fmla="*/ 185 w 346"/>
                  <a:gd name="T67" fmla="*/ 37 h 167"/>
                  <a:gd name="T68" fmla="*/ 167 w 346"/>
                  <a:gd name="T69" fmla="*/ 19 h 167"/>
                  <a:gd name="T70" fmla="*/ 160 w 346"/>
                  <a:gd name="T71" fmla="*/ 0 h 167"/>
                  <a:gd name="T72" fmla="*/ 154 w 346"/>
                  <a:gd name="T73" fmla="*/ 0 h 167"/>
                  <a:gd name="T74" fmla="*/ 142 w 346"/>
                  <a:gd name="T75" fmla="*/ 6 h 167"/>
                  <a:gd name="T76" fmla="*/ 142 w 346"/>
                  <a:gd name="T77" fmla="*/ 12 h 167"/>
                  <a:gd name="T78" fmla="*/ 111 w 346"/>
                  <a:gd name="T79" fmla="*/ 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167">
                    <a:moveTo>
                      <a:pt x="105" y="6"/>
                    </a:moveTo>
                    <a:lnTo>
                      <a:pt x="86" y="25"/>
                    </a:lnTo>
                    <a:lnTo>
                      <a:pt x="86" y="31"/>
                    </a:lnTo>
                    <a:lnTo>
                      <a:pt x="80" y="31"/>
                    </a:lnTo>
                    <a:lnTo>
                      <a:pt x="49" y="68"/>
                    </a:lnTo>
                    <a:lnTo>
                      <a:pt x="43" y="74"/>
                    </a:lnTo>
                    <a:lnTo>
                      <a:pt x="37" y="80"/>
                    </a:lnTo>
                    <a:lnTo>
                      <a:pt x="31" y="74"/>
                    </a:lnTo>
                    <a:lnTo>
                      <a:pt x="25" y="74"/>
                    </a:lnTo>
                    <a:lnTo>
                      <a:pt x="18" y="68"/>
                    </a:lnTo>
                    <a:lnTo>
                      <a:pt x="0" y="86"/>
                    </a:lnTo>
                    <a:lnTo>
                      <a:pt x="6" y="130"/>
                    </a:lnTo>
                    <a:lnTo>
                      <a:pt x="6" y="136"/>
                    </a:lnTo>
                    <a:lnTo>
                      <a:pt x="18" y="142"/>
                    </a:lnTo>
                    <a:lnTo>
                      <a:pt x="18" y="142"/>
                    </a:lnTo>
                    <a:lnTo>
                      <a:pt x="55" y="167"/>
                    </a:lnTo>
                    <a:lnTo>
                      <a:pt x="74" y="167"/>
                    </a:lnTo>
                    <a:lnTo>
                      <a:pt x="111" y="161"/>
                    </a:lnTo>
                    <a:lnTo>
                      <a:pt x="123" y="161"/>
                    </a:lnTo>
                    <a:lnTo>
                      <a:pt x="117" y="142"/>
                    </a:lnTo>
                    <a:lnTo>
                      <a:pt x="130" y="142"/>
                    </a:lnTo>
                    <a:lnTo>
                      <a:pt x="130" y="142"/>
                    </a:lnTo>
                    <a:lnTo>
                      <a:pt x="136" y="142"/>
                    </a:lnTo>
                    <a:lnTo>
                      <a:pt x="142" y="142"/>
                    </a:lnTo>
                    <a:lnTo>
                      <a:pt x="142" y="142"/>
                    </a:lnTo>
                    <a:lnTo>
                      <a:pt x="142" y="142"/>
                    </a:lnTo>
                    <a:lnTo>
                      <a:pt x="179" y="130"/>
                    </a:lnTo>
                    <a:lnTo>
                      <a:pt x="185" y="136"/>
                    </a:lnTo>
                    <a:lnTo>
                      <a:pt x="191" y="130"/>
                    </a:lnTo>
                    <a:lnTo>
                      <a:pt x="191" y="130"/>
                    </a:lnTo>
                    <a:lnTo>
                      <a:pt x="210" y="123"/>
                    </a:lnTo>
                    <a:lnTo>
                      <a:pt x="210" y="117"/>
                    </a:lnTo>
                    <a:lnTo>
                      <a:pt x="216" y="117"/>
                    </a:lnTo>
                    <a:lnTo>
                      <a:pt x="216" y="111"/>
                    </a:lnTo>
                    <a:lnTo>
                      <a:pt x="216" y="111"/>
                    </a:lnTo>
                    <a:lnTo>
                      <a:pt x="216" y="111"/>
                    </a:lnTo>
                    <a:lnTo>
                      <a:pt x="216" y="105"/>
                    </a:lnTo>
                    <a:lnTo>
                      <a:pt x="222" y="99"/>
                    </a:lnTo>
                    <a:lnTo>
                      <a:pt x="222" y="99"/>
                    </a:lnTo>
                    <a:lnTo>
                      <a:pt x="235" y="93"/>
                    </a:lnTo>
                    <a:lnTo>
                      <a:pt x="235" y="93"/>
                    </a:lnTo>
                    <a:lnTo>
                      <a:pt x="241" y="93"/>
                    </a:lnTo>
                    <a:lnTo>
                      <a:pt x="241" y="93"/>
                    </a:lnTo>
                    <a:lnTo>
                      <a:pt x="290" y="105"/>
                    </a:lnTo>
                    <a:lnTo>
                      <a:pt x="296" y="111"/>
                    </a:lnTo>
                    <a:lnTo>
                      <a:pt x="303" y="117"/>
                    </a:lnTo>
                    <a:lnTo>
                      <a:pt x="321" y="111"/>
                    </a:lnTo>
                    <a:lnTo>
                      <a:pt x="321" y="111"/>
                    </a:lnTo>
                    <a:lnTo>
                      <a:pt x="327" y="93"/>
                    </a:lnTo>
                    <a:lnTo>
                      <a:pt x="346" y="56"/>
                    </a:lnTo>
                    <a:lnTo>
                      <a:pt x="346" y="49"/>
                    </a:lnTo>
                    <a:lnTo>
                      <a:pt x="327" y="37"/>
                    </a:lnTo>
                    <a:lnTo>
                      <a:pt x="315" y="31"/>
                    </a:lnTo>
                    <a:lnTo>
                      <a:pt x="315" y="31"/>
                    </a:lnTo>
                    <a:lnTo>
                      <a:pt x="315" y="31"/>
                    </a:lnTo>
                    <a:lnTo>
                      <a:pt x="315" y="31"/>
                    </a:lnTo>
                    <a:lnTo>
                      <a:pt x="315" y="25"/>
                    </a:lnTo>
                    <a:lnTo>
                      <a:pt x="315" y="25"/>
                    </a:lnTo>
                    <a:lnTo>
                      <a:pt x="296" y="12"/>
                    </a:lnTo>
                    <a:lnTo>
                      <a:pt x="290" y="12"/>
                    </a:lnTo>
                    <a:lnTo>
                      <a:pt x="272" y="12"/>
                    </a:lnTo>
                    <a:lnTo>
                      <a:pt x="216" y="19"/>
                    </a:lnTo>
                    <a:lnTo>
                      <a:pt x="216" y="19"/>
                    </a:lnTo>
                    <a:lnTo>
                      <a:pt x="210" y="19"/>
                    </a:lnTo>
                    <a:lnTo>
                      <a:pt x="204" y="25"/>
                    </a:lnTo>
                    <a:lnTo>
                      <a:pt x="204" y="25"/>
                    </a:lnTo>
                    <a:lnTo>
                      <a:pt x="191" y="31"/>
                    </a:lnTo>
                    <a:lnTo>
                      <a:pt x="185" y="37"/>
                    </a:lnTo>
                    <a:lnTo>
                      <a:pt x="179" y="31"/>
                    </a:lnTo>
                    <a:lnTo>
                      <a:pt x="167" y="19"/>
                    </a:lnTo>
                    <a:lnTo>
                      <a:pt x="160" y="0"/>
                    </a:lnTo>
                    <a:lnTo>
                      <a:pt x="160" y="0"/>
                    </a:lnTo>
                    <a:lnTo>
                      <a:pt x="160" y="0"/>
                    </a:lnTo>
                    <a:lnTo>
                      <a:pt x="154" y="0"/>
                    </a:lnTo>
                    <a:lnTo>
                      <a:pt x="142" y="6"/>
                    </a:lnTo>
                    <a:lnTo>
                      <a:pt x="142" y="6"/>
                    </a:lnTo>
                    <a:lnTo>
                      <a:pt x="142" y="6"/>
                    </a:lnTo>
                    <a:lnTo>
                      <a:pt x="142" y="12"/>
                    </a:lnTo>
                    <a:lnTo>
                      <a:pt x="123" y="6"/>
                    </a:lnTo>
                    <a:lnTo>
                      <a:pt x="111" y="6"/>
                    </a:lnTo>
                    <a:lnTo>
                      <a:pt x="105" y="6"/>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7" name="Freeform 193"/>
              <p:cNvSpPr>
                <a:spLocks/>
              </p:cNvSpPr>
              <p:nvPr/>
            </p:nvSpPr>
            <p:spPr bwMode="auto">
              <a:xfrm>
                <a:off x="1208" y="980"/>
                <a:ext cx="420" cy="235"/>
              </a:xfrm>
              <a:custGeom>
                <a:avLst/>
                <a:gdLst>
                  <a:gd name="T0" fmla="*/ 136 w 420"/>
                  <a:gd name="T1" fmla="*/ 235 h 235"/>
                  <a:gd name="T2" fmla="*/ 179 w 420"/>
                  <a:gd name="T3" fmla="*/ 216 h 235"/>
                  <a:gd name="T4" fmla="*/ 179 w 420"/>
                  <a:gd name="T5" fmla="*/ 191 h 235"/>
                  <a:gd name="T6" fmla="*/ 179 w 420"/>
                  <a:gd name="T7" fmla="*/ 191 h 235"/>
                  <a:gd name="T8" fmla="*/ 210 w 420"/>
                  <a:gd name="T9" fmla="*/ 198 h 235"/>
                  <a:gd name="T10" fmla="*/ 210 w 420"/>
                  <a:gd name="T11" fmla="*/ 204 h 235"/>
                  <a:gd name="T12" fmla="*/ 229 w 420"/>
                  <a:gd name="T13" fmla="*/ 210 h 235"/>
                  <a:gd name="T14" fmla="*/ 235 w 420"/>
                  <a:gd name="T15" fmla="*/ 210 h 235"/>
                  <a:gd name="T16" fmla="*/ 241 w 420"/>
                  <a:gd name="T17" fmla="*/ 216 h 235"/>
                  <a:gd name="T18" fmla="*/ 241 w 420"/>
                  <a:gd name="T19" fmla="*/ 216 h 235"/>
                  <a:gd name="T20" fmla="*/ 247 w 420"/>
                  <a:gd name="T21" fmla="*/ 216 h 235"/>
                  <a:gd name="T22" fmla="*/ 266 w 420"/>
                  <a:gd name="T23" fmla="*/ 222 h 235"/>
                  <a:gd name="T24" fmla="*/ 297 w 420"/>
                  <a:gd name="T25" fmla="*/ 222 h 235"/>
                  <a:gd name="T26" fmla="*/ 315 w 420"/>
                  <a:gd name="T27" fmla="*/ 210 h 235"/>
                  <a:gd name="T28" fmla="*/ 328 w 420"/>
                  <a:gd name="T29" fmla="*/ 216 h 235"/>
                  <a:gd name="T30" fmla="*/ 340 w 420"/>
                  <a:gd name="T31" fmla="*/ 216 h 235"/>
                  <a:gd name="T32" fmla="*/ 377 w 420"/>
                  <a:gd name="T33" fmla="*/ 173 h 235"/>
                  <a:gd name="T34" fmla="*/ 383 w 420"/>
                  <a:gd name="T35" fmla="*/ 167 h 235"/>
                  <a:gd name="T36" fmla="*/ 408 w 420"/>
                  <a:gd name="T37" fmla="*/ 148 h 235"/>
                  <a:gd name="T38" fmla="*/ 420 w 420"/>
                  <a:gd name="T39" fmla="*/ 148 h 235"/>
                  <a:gd name="T40" fmla="*/ 414 w 420"/>
                  <a:gd name="T41" fmla="*/ 142 h 235"/>
                  <a:gd name="T42" fmla="*/ 402 w 420"/>
                  <a:gd name="T43" fmla="*/ 111 h 235"/>
                  <a:gd name="T44" fmla="*/ 389 w 420"/>
                  <a:gd name="T45" fmla="*/ 105 h 235"/>
                  <a:gd name="T46" fmla="*/ 383 w 420"/>
                  <a:gd name="T47" fmla="*/ 111 h 235"/>
                  <a:gd name="T48" fmla="*/ 371 w 420"/>
                  <a:gd name="T49" fmla="*/ 99 h 235"/>
                  <a:gd name="T50" fmla="*/ 359 w 420"/>
                  <a:gd name="T51" fmla="*/ 105 h 235"/>
                  <a:gd name="T52" fmla="*/ 359 w 420"/>
                  <a:gd name="T53" fmla="*/ 105 h 235"/>
                  <a:gd name="T54" fmla="*/ 352 w 420"/>
                  <a:gd name="T55" fmla="*/ 99 h 235"/>
                  <a:gd name="T56" fmla="*/ 346 w 420"/>
                  <a:gd name="T57" fmla="*/ 74 h 235"/>
                  <a:gd name="T58" fmla="*/ 303 w 420"/>
                  <a:gd name="T59" fmla="*/ 80 h 235"/>
                  <a:gd name="T60" fmla="*/ 291 w 420"/>
                  <a:gd name="T61" fmla="*/ 87 h 235"/>
                  <a:gd name="T62" fmla="*/ 266 w 420"/>
                  <a:gd name="T63" fmla="*/ 68 h 235"/>
                  <a:gd name="T64" fmla="*/ 266 w 420"/>
                  <a:gd name="T65" fmla="*/ 50 h 235"/>
                  <a:gd name="T66" fmla="*/ 266 w 420"/>
                  <a:gd name="T67" fmla="*/ 43 h 235"/>
                  <a:gd name="T68" fmla="*/ 266 w 420"/>
                  <a:gd name="T69" fmla="*/ 37 h 235"/>
                  <a:gd name="T70" fmla="*/ 260 w 420"/>
                  <a:gd name="T71" fmla="*/ 37 h 235"/>
                  <a:gd name="T72" fmla="*/ 192 w 420"/>
                  <a:gd name="T73" fmla="*/ 6 h 235"/>
                  <a:gd name="T74" fmla="*/ 179 w 420"/>
                  <a:gd name="T75" fmla="*/ 0 h 235"/>
                  <a:gd name="T76" fmla="*/ 179 w 420"/>
                  <a:gd name="T77" fmla="*/ 6 h 235"/>
                  <a:gd name="T78" fmla="*/ 167 w 420"/>
                  <a:gd name="T79" fmla="*/ 19 h 235"/>
                  <a:gd name="T80" fmla="*/ 167 w 420"/>
                  <a:gd name="T81" fmla="*/ 25 h 235"/>
                  <a:gd name="T82" fmla="*/ 142 w 420"/>
                  <a:gd name="T83" fmla="*/ 12 h 235"/>
                  <a:gd name="T84" fmla="*/ 68 w 420"/>
                  <a:gd name="T85" fmla="*/ 43 h 235"/>
                  <a:gd name="T86" fmla="*/ 19 w 420"/>
                  <a:gd name="T87" fmla="*/ 68 h 235"/>
                  <a:gd name="T88" fmla="*/ 0 w 420"/>
                  <a:gd name="T89" fmla="*/ 68 h 235"/>
                  <a:gd name="T90" fmla="*/ 19 w 420"/>
                  <a:gd name="T91" fmla="*/ 99 h 235"/>
                  <a:gd name="T92" fmla="*/ 25 w 420"/>
                  <a:gd name="T93" fmla="*/ 130 h 235"/>
                  <a:gd name="T94" fmla="*/ 43 w 420"/>
                  <a:gd name="T95" fmla="*/ 161 h 235"/>
                  <a:gd name="T96" fmla="*/ 43 w 420"/>
                  <a:gd name="T97" fmla="*/ 167 h 235"/>
                  <a:gd name="T98" fmla="*/ 74 w 420"/>
                  <a:gd name="T99" fmla="*/ 185 h 235"/>
                  <a:gd name="T100" fmla="*/ 81 w 420"/>
                  <a:gd name="T101" fmla="*/ 191 h 235"/>
                  <a:gd name="T102" fmla="*/ 81 w 420"/>
                  <a:gd name="T103" fmla="*/ 198 h 235"/>
                  <a:gd name="T104" fmla="*/ 118 w 420"/>
                  <a:gd name="T105" fmla="*/ 22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0" h="235">
                    <a:moveTo>
                      <a:pt x="130" y="235"/>
                    </a:moveTo>
                    <a:lnTo>
                      <a:pt x="136" y="235"/>
                    </a:lnTo>
                    <a:lnTo>
                      <a:pt x="155" y="228"/>
                    </a:lnTo>
                    <a:lnTo>
                      <a:pt x="179" y="216"/>
                    </a:lnTo>
                    <a:lnTo>
                      <a:pt x="179" y="204"/>
                    </a:lnTo>
                    <a:lnTo>
                      <a:pt x="179" y="191"/>
                    </a:lnTo>
                    <a:lnTo>
                      <a:pt x="179" y="191"/>
                    </a:lnTo>
                    <a:lnTo>
                      <a:pt x="179" y="191"/>
                    </a:lnTo>
                    <a:lnTo>
                      <a:pt x="198" y="198"/>
                    </a:lnTo>
                    <a:lnTo>
                      <a:pt x="210" y="198"/>
                    </a:lnTo>
                    <a:lnTo>
                      <a:pt x="210" y="198"/>
                    </a:lnTo>
                    <a:lnTo>
                      <a:pt x="210" y="204"/>
                    </a:lnTo>
                    <a:lnTo>
                      <a:pt x="216" y="204"/>
                    </a:lnTo>
                    <a:lnTo>
                      <a:pt x="229" y="210"/>
                    </a:lnTo>
                    <a:lnTo>
                      <a:pt x="229" y="204"/>
                    </a:lnTo>
                    <a:lnTo>
                      <a:pt x="235" y="210"/>
                    </a:lnTo>
                    <a:lnTo>
                      <a:pt x="235" y="216"/>
                    </a:lnTo>
                    <a:lnTo>
                      <a:pt x="241" y="216"/>
                    </a:lnTo>
                    <a:lnTo>
                      <a:pt x="241" y="216"/>
                    </a:lnTo>
                    <a:lnTo>
                      <a:pt x="241" y="216"/>
                    </a:lnTo>
                    <a:lnTo>
                      <a:pt x="241" y="216"/>
                    </a:lnTo>
                    <a:lnTo>
                      <a:pt x="247" y="216"/>
                    </a:lnTo>
                    <a:lnTo>
                      <a:pt x="247" y="222"/>
                    </a:lnTo>
                    <a:lnTo>
                      <a:pt x="266" y="222"/>
                    </a:lnTo>
                    <a:lnTo>
                      <a:pt x="291" y="222"/>
                    </a:lnTo>
                    <a:lnTo>
                      <a:pt x="297" y="222"/>
                    </a:lnTo>
                    <a:lnTo>
                      <a:pt x="297" y="228"/>
                    </a:lnTo>
                    <a:lnTo>
                      <a:pt x="315" y="210"/>
                    </a:lnTo>
                    <a:lnTo>
                      <a:pt x="322" y="216"/>
                    </a:lnTo>
                    <a:lnTo>
                      <a:pt x="328" y="216"/>
                    </a:lnTo>
                    <a:lnTo>
                      <a:pt x="334" y="222"/>
                    </a:lnTo>
                    <a:lnTo>
                      <a:pt x="340" y="216"/>
                    </a:lnTo>
                    <a:lnTo>
                      <a:pt x="346" y="210"/>
                    </a:lnTo>
                    <a:lnTo>
                      <a:pt x="377" y="173"/>
                    </a:lnTo>
                    <a:lnTo>
                      <a:pt x="383" y="173"/>
                    </a:lnTo>
                    <a:lnTo>
                      <a:pt x="383" y="167"/>
                    </a:lnTo>
                    <a:lnTo>
                      <a:pt x="402" y="148"/>
                    </a:lnTo>
                    <a:lnTo>
                      <a:pt x="408" y="148"/>
                    </a:lnTo>
                    <a:lnTo>
                      <a:pt x="420" y="148"/>
                    </a:lnTo>
                    <a:lnTo>
                      <a:pt x="420" y="148"/>
                    </a:lnTo>
                    <a:lnTo>
                      <a:pt x="420" y="142"/>
                    </a:lnTo>
                    <a:lnTo>
                      <a:pt x="414" y="142"/>
                    </a:lnTo>
                    <a:lnTo>
                      <a:pt x="414" y="130"/>
                    </a:lnTo>
                    <a:lnTo>
                      <a:pt x="402" y="111"/>
                    </a:lnTo>
                    <a:lnTo>
                      <a:pt x="396" y="111"/>
                    </a:lnTo>
                    <a:lnTo>
                      <a:pt x="389" y="105"/>
                    </a:lnTo>
                    <a:lnTo>
                      <a:pt x="383" y="105"/>
                    </a:lnTo>
                    <a:lnTo>
                      <a:pt x="383" y="111"/>
                    </a:lnTo>
                    <a:lnTo>
                      <a:pt x="383" y="105"/>
                    </a:lnTo>
                    <a:lnTo>
                      <a:pt x="371" y="99"/>
                    </a:lnTo>
                    <a:lnTo>
                      <a:pt x="365" y="99"/>
                    </a:lnTo>
                    <a:lnTo>
                      <a:pt x="359" y="105"/>
                    </a:lnTo>
                    <a:lnTo>
                      <a:pt x="359" y="105"/>
                    </a:lnTo>
                    <a:lnTo>
                      <a:pt x="359" y="105"/>
                    </a:lnTo>
                    <a:lnTo>
                      <a:pt x="352" y="99"/>
                    </a:lnTo>
                    <a:lnTo>
                      <a:pt x="352" y="99"/>
                    </a:lnTo>
                    <a:lnTo>
                      <a:pt x="352" y="99"/>
                    </a:lnTo>
                    <a:lnTo>
                      <a:pt x="346" y="74"/>
                    </a:lnTo>
                    <a:lnTo>
                      <a:pt x="322" y="74"/>
                    </a:lnTo>
                    <a:lnTo>
                      <a:pt x="303" y="80"/>
                    </a:lnTo>
                    <a:lnTo>
                      <a:pt x="303" y="80"/>
                    </a:lnTo>
                    <a:lnTo>
                      <a:pt x="291" y="87"/>
                    </a:lnTo>
                    <a:lnTo>
                      <a:pt x="278" y="80"/>
                    </a:lnTo>
                    <a:lnTo>
                      <a:pt x="266" y="68"/>
                    </a:lnTo>
                    <a:lnTo>
                      <a:pt x="266" y="56"/>
                    </a:lnTo>
                    <a:lnTo>
                      <a:pt x="266" y="50"/>
                    </a:lnTo>
                    <a:lnTo>
                      <a:pt x="266" y="43"/>
                    </a:lnTo>
                    <a:lnTo>
                      <a:pt x="266" y="43"/>
                    </a:lnTo>
                    <a:lnTo>
                      <a:pt x="266" y="43"/>
                    </a:lnTo>
                    <a:lnTo>
                      <a:pt x="266" y="37"/>
                    </a:lnTo>
                    <a:lnTo>
                      <a:pt x="260" y="37"/>
                    </a:lnTo>
                    <a:lnTo>
                      <a:pt x="260" y="37"/>
                    </a:lnTo>
                    <a:lnTo>
                      <a:pt x="229" y="31"/>
                    </a:lnTo>
                    <a:lnTo>
                      <a:pt x="192" y="6"/>
                    </a:lnTo>
                    <a:lnTo>
                      <a:pt x="186" y="0"/>
                    </a:lnTo>
                    <a:lnTo>
                      <a:pt x="179" y="0"/>
                    </a:lnTo>
                    <a:lnTo>
                      <a:pt x="179" y="6"/>
                    </a:lnTo>
                    <a:lnTo>
                      <a:pt x="179" y="6"/>
                    </a:lnTo>
                    <a:lnTo>
                      <a:pt x="179" y="6"/>
                    </a:lnTo>
                    <a:lnTo>
                      <a:pt x="167" y="19"/>
                    </a:lnTo>
                    <a:lnTo>
                      <a:pt x="167" y="19"/>
                    </a:lnTo>
                    <a:lnTo>
                      <a:pt x="167" y="25"/>
                    </a:lnTo>
                    <a:lnTo>
                      <a:pt x="167" y="25"/>
                    </a:lnTo>
                    <a:lnTo>
                      <a:pt x="142" y="12"/>
                    </a:lnTo>
                    <a:lnTo>
                      <a:pt x="105" y="31"/>
                    </a:lnTo>
                    <a:lnTo>
                      <a:pt x="68" y="43"/>
                    </a:lnTo>
                    <a:lnTo>
                      <a:pt x="43" y="56"/>
                    </a:lnTo>
                    <a:lnTo>
                      <a:pt x="19" y="68"/>
                    </a:lnTo>
                    <a:lnTo>
                      <a:pt x="6" y="68"/>
                    </a:lnTo>
                    <a:lnTo>
                      <a:pt x="0" y="68"/>
                    </a:lnTo>
                    <a:lnTo>
                      <a:pt x="0" y="68"/>
                    </a:lnTo>
                    <a:lnTo>
                      <a:pt x="19" y="99"/>
                    </a:lnTo>
                    <a:lnTo>
                      <a:pt x="25" y="124"/>
                    </a:lnTo>
                    <a:lnTo>
                      <a:pt x="25" y="130"/>
                    </a:lnTo>
                    <a:lnTo>
                      <a:pt x="31" y="154"/>
                    </a:lnTo>
                    <a:lnTo>
                      <a:pt x="43" y="161"/>
                    </a:lnTo>
                    <a:lnTo>
                      <a:pt x="43" y="167"/>
                    </a:lnTo>
                    <a:lnTo>
                      <a:pt x="43" y="167"/>
                    </a:lnTo>
                    <a:lnTo>
                      <a:pt x="50" y="167"/>
                    </a:lnTo>
                    <a:lnTo>
                      <a:pt x="74" y="185"/>
                    </a:lnTo>
                    <a:lnTo>
                      <a:pt x="81" y="191"/>
                    </a:lnTo>
                    <a:lnTo>
                      <a:pt x="81" y="191"/>
                    </a:lnTo>
                    <a:lnTo>
                      <a:pt x="81" y="191"/>
                    </a:lnTo>
                    <a:lnTo>
                      <a:pt x="81" y="198"/>
                    </a:lnTo>
                    <a:lnTo>
                      <a:pt x="105" y="216"/>
                    </a:lnTo>
                    <a:lnTo>
                      <a:pt x="118" y="228"/>
                    </a:lnTo>
                    <a:lnTo>
                      <a:pt x="130" y="235"/>
                    </a:lnTo>
                    <a:close/>
                  </a:path>
                </a:pathLst>
              </a:custGeom>
              <a:pattFill prst="ltDnDiag">
                <a:fgClr>
                  <a:srgbClr val="D77700"/>
                </a:fgClr>
                <a:bgClr>
                  <a:srgbClr val="C6168D"/>
                </a:bgClr>
              </a:patt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8" name="Freeform 194"/>
              <p:cNvSpPr>
                <a:spLocks/>
              </p:cNvSpPr>
              <p:nvPr/>
            </p:nvSpPr>
            <p:spPr bwMode="auto">
              <a:xfrm>
                <a:off x="1338" y="591"/>
                <a:ext cx="612" cy="587"/>
              </a:xfrm>
              <a:custGeom>
                <a:avLst/>
                <a:gdLst>
                  <a:gd name="T0" fmla="*/ 309 w 612"/>
                  <a:gd name="T1" fmla="*/ 56 h 587"/>
                  <a:gd name="T2" fmla="*/ 321 w 612"/>
                  <a:gd name="T3" fmla="*/ 50 h 587"/>
                  <a:gd name="T4" fmla="*/ 321 w 612"/>
                  <a:gd name="T5" fmla="*/ 50 h 587"/>
                  <a:gd name="T6" fmla="*/ 303 w 612"/>
                  <a:gd name="T7" fmla="*/ 56 h 587"/>
                  <a:gd name="T8" fmla="*/ 290 w 612"/>
                  <a:gd name="T9" fmla="*/ 56 h 587"/>
                  <a:gd name="T10" fmla="*/ 284 w 612"/>
                  <a:gd name="T11" fmla="*/ 50 h 587"/>
                  <a:gd name="T12" fmla="*/ 272 w 612"/>
                  <a:gd name="T13" fmla="*/ 44 h 587"/>
                  <a:gd name="T14" fmla="*/ 259 w 612"/>
                  <a:gd name="T15" fmla="*/ 7 h 587"/>
                  <a:gd name="T16" fmla="*/ 272 w 612"/>
                  <a:gd name="T17" fmla="*/ 13 h 587"/>
                  <a:gd name="T18" fmla="*/ 229 w 612"/>
                  <a:gd name="T19" fmla="*/ 0 h 587"/>
                  <a:gd name="T20" fmla="*/ 142 w 612"/>
                  <a:gd name="T21" fmla="*/ 31 h 587"/>
                  <a:gd name="T22" fmla="*/ 130 w 612"/>
                  <a:gd name="T23" fmla="*/ 50 h 587"/>
                  <a:gd name="T24" fmla="*/ 62 w 612"/>
                  <a:gd name="T25" fmla="*/ 74 h 587"/>
                  <a:gd name="T26" fmla="*/ 0 w 612"/>
                  <a:gd name="T27" fmla="*/ 99 h 587"/>
                  <a:gd name="T28" fmla="*/ 12 w 612"/>
                  <a:gd name="T29" fmla="*/ 167 h 587"/>
                  <a:gd name="T30" fmla="*/ 25 w 612"/>
                  <a:gd name="T31" fmla="*/ 235 h 587"/>
                  <a:gd name="T32" fmla="*/ 31 w 612"/>
                  <a:gd name="T33" fmla="*/ 284 h 587"/>
                  <a:gd name="T34" fmla="*/ 25 w 612"/>
                  <a:gd name="T35" fmla="*/ 309 h 587"/>
                  <a:gd name="T36" fmla="*/ 43 w 612"/>
                  <a:gd name="T37" fmla="*/ 346 h 587"/>
                  <a:gd name="T38" fmla="*/ 49 w 612"/>
                  <a:gd name="T39" fmla="*/ 364 h 587"/>
                  <a:gd name="T40" fmla="*/ 49 w 612"/>
                  <a:gd name="T41" fmla="*/ 389 h 587"/>
                  <a:gd name="T42" fmla="*/ 49 w 612"/>
                  <a:gd name="T43" fmla="*/ 395 h 587"/>
                  <a:gd name="T44" fmla="*/ 62 w 612"/>
                  <a:gd name="T45" fmla="*/ 395 h 587"/>
                  <a:gd name="T46" fmla="*/ 136 w 612"/>
                  <a:gd name="T47" fmla="*/ 426 h 587"/>
                  <a:gd name="T48" fmla="*/ 136 w 612"/>
                  <a:gd name="T49" fmla="*/ 439 h 587"/>
                  <a:gd name="T50" fmla="*/ 161 w 612"/>
                  <a:gd name="T51" fmla="*/ 476 h 587"/>
                  <a:gd name="T52" fmla="*/ 216 w 612"/>
                  <a:gd name="T53" fmla="*/ 463 h 587"/>
                  <a:gd name="T54" fmla="*/ 229 w 612"/>
                  <a:gd name="T55" fmla="*/ 494 h 587"/>
                  <a:gd name="T56" fmla="*/ 241 w 612"/>
                  <a:gd name="T57" fmla="*/ 488 h 587"/>
                  <a:gd name="T58" fmla="*/ 259 w 612"/>
                  <a:gd name="T59" fmla="*/ 494 h 587"/>
                  <a:gd name="T60" fmla="*/ 284 w 612"/>
                  <a:gd name="T61" fmla="*/ 531 h 587"/>
                  <a:gd name="T62" fmla="*/ 309 w 612"/>
                  <a:gd name="T63" fmla="*/ 543 h 587"/>
                  <a:gd name="T64" fmla="*/ 321 w 612"/>
                  <a:gd name="T65" fmla="*/ 531 h 587"/>
                  <a:gd name="T66" fmla="*/ 334 w 612"/>
                  <a:gd name="T67" fmla="*/ 550 h 587"/>
                  <a:gd name="T68" fmla="*/ 371 w 612"/>
                  <a:gd name="T69" fmla="*/ 556 h 587"/>
                  <a:gd name="T70" fmla="*/ 383 w 612"/>
                  <a:gd name="T71" fmla="*/ 550 h 587"/>
                  <a:gd name="T72" fmla="*/ 482 w 612"/>
                  <a:gd name="T73" fmla="*/ 556 h 587"/>
                  <a:gd name="T74" fmla="*/ 482 w 612"/>
                  <a:gd name="T75" fmla="*/ 562 h 587"/>
                  <a:gd name="T76" fmla="*/ 537 w 612"/>
                  <a:gd name="T77" fmla="*/ 587 h 587"/>
                  <a:gd name="T78" fmla="*/ 525 w 612"/>
                  <a:gd name="T79" fmla="*/ 531 h 587"/>
                  <a:gd name="T80" fmla="*/ 550 w 612"/>
                  <a:gd name="T81" fmla="*/ 488 h 587"/>
                  <a:gd name="T82" fmla="*/ 593 w 612"/>
                  <a:gd name="T83" fmla="*/ 451 h 587"/>
                  <a:gd name="T84" fmla="*/ 599 w 612"/>
                  <a:gd name="T85" fmla="*/ 451 h 587"/>
                  <a:gd name="T86" fmla="*/ 612 w 612"/>
                  <a:gd name="T87" fmla="*/ 439 h 587"/>
                  <a:gd name="T88" fmla="*/ 587 w 612"/>
                  <a:gd name="T89" fmla="*/ 358 h 587"/>
                  <a:gd name="T90" fmla="*/ 575 w 612"/>
                  <a:gd name="T91" fmla="*/ 334 h 587"/>
                  <a:gd name="T92" fmla="*/ 581 w 612"/>
                  <a:gd name="T93" fmla="*/ 309 h 587"/>
                  <a:gd name="T94" fmla="*/ 556 w 612"/>
                  <a:gd name="T95" fmla="*/ 260 h 587"/>
                  <a:gd name="T96" fmla="*/ 568 w 612"/>
                  <a:gd name="T97" fmla="*/ 241 h 587"/>
                  <a:gd name="T98" fmla="*/ 581 w 612"/>
                  <a:gd name="T99" fmla="*/ 235 h 587"/>
                  <a:gd name="T100" fmla="*/ 587 w 612"/>
                  <a:gd name="T101" fmla="*/ 235 h 587"/>
                  <a:gd name="T102" fmla="*/ 599 w 612"/>
                  <a:gd name="T103" fmla="*/ 223 h 587"/>
                  <a:gd name="T104" fmla="*/ 599 w 612"/>
                  <a:gd name="T105" fmla="*/ 216 h 587"/>
                  <a:gd name="T106" fmla="*/ 599 w 612"/>
                  <a:gd name="T107" fmla="*/ 173 h 587"/>
                  <a:gd name="T108" fmla="*/ 581 w 612"/>
                  <a:gd name="T109" fmla="*/ 136 h 587"/>
                  <a:gd name="T110" fmla="*/ 575 w 612"/>
                  <a:gd name="T111" fmla="*/ 99 h 587"/>
                  <a:gd name="T112" fmla="*/ 575 w 612"/>
                  <a:gd name="T113" fmla="*/ 87 h 587"/>
                  <a:gd name="T114" fmla="*/ 575 w 612"/>
                  <a:gd name="T115" fmla="*/ 74 h 587"/>
                  <a:gd name="T116" fmla="*/ 537 w 612"/>
                  <a:gd name="T117" fmla="*/ 50 h 587"/>
                  <a:gd name="T118" fmla="*/ 531 w 612"/>
                  <a:gd name="T119" fmla="*/ 50 h 587"/>
                  <a:gd name="T120" fmla="*/ 445 w 612"/>
                  <a:gd name="T121" fmla="*/ 56 h 587"/>
                  <a:gd name="T122" fmla="*/ 383 w 612"/>
                  <a:gd name="T123" fmla="*/ 5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587">
                    <a:moveTo>
                      <a:pt x="346" y="44"/>
                    </a:moveTo>
                    <a:lnTo>
                      <a:pt x="309" y="62"/>
                    </a:lnTo>
                    <a:lnTo>
                      <a:pt x="309" y="56"/>
                    </a:lnTo>
                    <a:lnTo>
                      <a:pt x="309" y="56"/>
                    </a:lnTo>
                    <a:lnTo>
                      <a:pt x="309" y="56"/>
                    </a:lnTo>
                    <a:lnTo>
                      <a:pt x="315" y="56"/>
                    </a:lnTo>
                    <a:lnTo>
                      <a:pt x="321" y="50"/>
                    </a:lnTo>
                    <a:lnTo>
                      <a:pt x="321" y="50"/>
                    </a:lnTo>
                    <a:lnTo>
                      <a:pt x="321" y="50"/>
                    </a:lnTo>
                    <a:lnTo>
                      <a:pt x="321" y="50"/>
                    </a:lnTo>
                    <a:lnTo>
                      <a:pt x="327" y="50"/>
                    </a:lnTo>
                    <a:lnTo>
                      <a:pt x="321" y="50"/>
                    </a:lnTo>
                    <a:lnTo>
                      <a:pt x="321" y="50"/>
                    </a:lnTo>
                    <a:lnTo>
                      <a:pt x="321" y="50"/>
                    </a:lnTo>
                    <a:lnTo>
                      <a:pt x="309" y="50"/>
                    </a:lnTo>
                    <a:lnTo>
                      <a:pt x="303" y="56"/>
                    </a:lnTo>
                    <a:lnTo>
                      <a:pt x="297" y="56"/>
                    </a:lnTo>
                    <a:lnTo>
                      <a:pt x="297" y="56"/>
                    </a:lnTo>
                    <a:lnTo>
                      <a:pt x="297" y="50"/>
                    </a:lnTo>
                    <a:lnTo>
                      <a:pt x="290" y="56"/>
                    </a:lnTo>
                    <a:lnTo>
                      <a:pt x="290" y="56"/>
                    </a:lnTo>
                    <a:lnTo>
                      <a:pt x="290" y="56"/>
                    </a:lnTo>
                    <a:lnTo>
                      <a:pt x="290" y="50"/>
                    </a:lnTo>
                    <a:lnTo>
                      <a:pt x="284" y="50"/>
                    </a:lnTo>
                    <a:lnTo>
                      <a:pt x="278" y="50"/>
                    </a:lnTo>
                    <a:lnTo>
                      <a:pt x="272" y="44"/>
                    </a:lnTo>
                    <a:lnTo>
                      <a:pt x="272" y="44"/>
                    </a:lnTo>
                    <a:lnTo>
                      <a:pt x="272" y="44"/>
                    </a:lnTo>
                    <a:lnTo>
                      <a:pt x="272" y="44"/>
                    </a:lnTo>
                    <a:lnTo>
                      <a:pt x="259" y="13"/>
                    </a:lnTo>
                    <a:lnTo>
                      <a:pt x="259" y="13"/>
                    </a:lnTo>
                    <a:lnTo>
                      <a:pt x="259" y="7"/>
                    </a:lnTo>
                    <a:lnTo>
                      <a:pt x="266" y="7"/>
                    </a:lnTo>
                    <a:lnTo>
                      <a:pt x="272" y="13"/>
                    </a:lnTo>
                    <a:lnTo>
                      <a:pt x="278" y="19"/>
                    </a:lnTo>
                    <a:lnTo>
                      <a:pt x="272" y="13"/>
                    </a:lnTo>
                    <a:lnTo>
                      <a:pt x="253" y="0"/>
                    </a:lnTo>
                    <a:lnTo>
                      <a:pt x="253" y="0"/>
                    </a:lnTo>
                    <a:lnTo>
                      <a:pt x="241" y="0"/>
                    </a:lnTo>
                    <a:lnTo>
                      <a:pt x="229" y="0"/>
                    </a:lnTo>
                    <a:lnTo>
                      <a:pt x="192" y="13"/>
                    </a:lnTo>
                    <a:lnTo>
                      <a:pt x="142" y="31"/>
                    </a:lnTo>
                    <a:lnTo>
                      <a:pt x="142" y="31"/>
                    </a:lnTo>
                    <a:lnTo>
                      <a:pt x="142" y="31"/>
                    </a:lnTo>
                    <a:lnTo>
                      <a:pt x="136" y="37"/>
                    </a:lnTo>
                    <a:lnTo>
                      <a:pt x="136" y="44"/>
                    </a:lnTo>
                    <a:lnTo>
                      <a:pt x="130" y="50"/>
                    </a:lnTo>
                    <a:lnTo>
                      <a:pt x="130" y="50"/>
                    </a:lnTo>
                    <a:lnTo>
                      <a:pt x="117" y="62"/>
                    </a:lnTo>
                    <a:lnTo>
                      <a:pt x="111" y="62"/>
                    </a:lnTo>
                    <a:lnTo>
                      <a:pt x="99" y="68"/>
                    </a:lnTo>
                    <a:lnTo>
                      <a:pt x="62" y="74"/>
                    </a:lnTo>
                    <a:lnTo>
                      <a:pt x="31" y="87"/>
                    </a:lnTo>
                    <a:lnTo>
                      <a:pt x="31" y="87"/>
                    </a:lnTo>
                    <a:lnTo>
                      <a:pt x="25" y="93"/>
                    </a:lnTo>
                    <a:lnTo>
                      <a:pt x="0" y="99"/>
                    </a:lnTo>
                    <a:lnTo>
                      <a:pt x="0" y="105"/>
                    </a:lnTo>
                    <a:lnTo>
                      <a:pt x="25" y="130"/>
                    </a:lnTo>
                    <a:lnTo>
                      <a:pt x="6" y="124"/>
                    </a:lnTo>
                    <a:lnTo>
                      <a:pt x="12" y="167"/>
                    </a:lnTo>
                    <a:lnTo>
                      <a:pt x="12" y="179"/>
                    </a:lnTo>
                    <a:lnTo>
                      <a:pt x="0" y="192"/>
                    </a:lnTo>
                    <a:lnTo>
                      <a:pt x="0" y="210"/>
                    </a:lnTo>
                    <a:lnTo>
                      <a:pt x="25" y="235"/>
                    </a:lnTo>
                    <a:lnTo>
                      <a:pt x="19" y="253"/>
                    </a:lnTo>
                    <a:lnTo>
                      <a:pt x="19" y="253"/>
                    </a:lnTo>
                    <a:lnTo>
                      <a:pt x="25" y="266"/>
                    </a:lnTo>
                    <a:lnTo>
                      <a:pt x="31" y="284"/>
                    </a:lnTo>
                    <a:lnTo>
                      <a:pt x="31" y="290"/>
                    </a:lnTo>
                    <a:lnTo>
                      <a:pt x="25" y="309"/>
                    </a:lnTo>
                    <a:lnTo>
                      <a:pt x="25" y="309"/>
                    </a:lnTo>
                    <a:lnTo>
                      <a:pt x="25" y="309"/>
                    </a:lnTo>
                    <a:lnTo>
                      <a:pt x="25" y="315"/>
                    </a:lnTo>
                    <a:lnTo>
                      <a:pt x="25" y="315"/>
                    </a:lnTo>
                    <a:lnTo>
                      <a:pt x="37" y="346"/>
                    </a:lnTo>
                    <a:lnTo>
                      <a:pt x="43" y="346"/>
                    </a:lnTo>
                    <a:lnTo>
                      <a:pt x="49" y="346"/>
                    </a:lnTo>
                    <a:lnTo>
                      <a:pt x="49" y="352"/>
                    </a:lnTo>
                    <a:lnTo>
                      <a:pt x="49" y="364"/>
                    </a:lnTo>
                    <a:lnTo>
                      <a:pt x="49" y="364"/>
                    </a:lnTo>
                    <a:lnTo>
                      <a:pt x="49" y="371"/>
                    </a:lnTo>
                    <a:lnTo>
                      <a:pt x="49" y="383"/>
                    </a:lnTo>
                    <a:lnTo>
                      <a:pt x="49" y="389"/>
                    </a:lnTo>
                    <a:lnTo>
                      <a:pt x="49" y="389"/>
                    </a:lnTo>
                    <a:lnTo>
                      <a:pt x="43" y="401"/>
                    </a:lnTo>
                    <a:lnTo>
                      <a:pt x="37" y="408"/>
                    </a:lnTo>
                    <a:lnTo>
                      <a:pt x="49" y="395"/>
                    </a:lnTo>
                    <a:lnTo>
                      <a:pt x="49" y="395"/>
                    </a:lnTo>
                    <a:lnTo>
                      <a:pt x="49" y="395"/>
                    </a:lnTo>
                    <a:lnTo>
                      <a:pt x="49" y="389"/>
                    </a:lnTo>
                    <a:lnTo>
                      <a:pt x="56" y="389"/>
                    </a:lnTo>
                    <a:lnTo>
                      <a:pt x="62" y="395"/>
                    </a:lnTo>
                    <a:lnTo>
                      <a:pt x="99" y="420"/>
                    </a:lnTo>
                    <a:lnTo>
                      <a:pt x="130" y="426"/>
                    </a:lnTo>
                    <a:lnTo>
                      <a:pt x="130" y="426"/>
                    </a:lnTo>
                    <a:lnTo>
                      <a:pt x="136" y="426"/>
                    </a:lnTo>
                    <a:lnTo>
                      <a:pt x="136" y="432"/>
                    </a:lnTo>
                    <a:lnTo>
                      <a:pt x="136" y="432"/>
                    </a:lnTo>
                    <a:lnTo>
                      <a:pt x="136" y="432"/>
                    </a:lnTo>
                    <a:lnTo>
                      <a:pt x="136" y="439"/>
                    </a:lnTo>
                    <a:lnTo>
                      <a:pt x="136" y="445"/>
                    </a:lnTo>
                    <a:lnTo>
                      <a:pt x="136" y="457"/>
                    </a:lnTo>
                    <a:lnTo>
                      <a:pt x="148" y="469"/>
                    </a:lnTo>
                    <a:lnTo>
                      <a:pt x="161" y="476"/>
                    </a:lnTo>
                    <a:lnTo>
                      <a:pt x="173" y="469"/>
                    </a:lnTo>
                    <a:lnTo>
                      <a:pt x="173" y="469"/>
                    </a:lnTo>
                    <a:lnTo>
                      <a:pt x="192" y="463"/>
                    </a:lnTo>
                    <a:lnTo>
                      <a:pt x="216" y="463"/>
                    </a:lnTo>
                    <a:lnTo>
                      <a:pt x="222" y="488"/>
                    </a:lnTo>
                    <a:lnTo>
                      <a:pt x="222" y="488"/>
                    </a:lnTo>
                    <a:lnTo>
                      <a:pt x="222" y="488"/>
                    </a:lnTo>
                    <a:lnTo>
                      <a:pt x="229" y="494"/>
                    </a:lnTo>
                    <a:lnTo>
                      <a:pt x="229" y="494"/>
                    </a:lnTo>
                    <a:lnTo>
                      <a:pt x="229" y="494"/>
                    </a:lnTo>
                    <a:lnTo>
                      <a:pt x="235" y="488"/>
                    </a:lnTo>
                    <a:lnTo>
                      <a:pt x="241" y="488"/>
                    </a:lnTo>
                    <a:lnTo>
                      <a:pt x="253" y="494"/>
                    </a:lnTo>
                    <a:lnTo>
                      <a:pt x="253" y="500"/>
                    </a:lnTo>
                    <a:lnTo>
                      <a:pt x="253" y="494"/>
                    </a:lnTo>
                    <a:lnTo>
                      <a:pt x="259" y="494"/>
                    </a:lnTo>
                    <a:lnTo>
                      <a:pt x="266" y="500"/>
                    </a:lnTo>
                    <a:lnTo>
                      <a:pt x="272" y="500"/>
                    </a:lnTo>
                    <a:lnTo>
                      <a:pt x="284" y="519"/>
                    </a:lnTo>
                    <a:lnTo>
                      <a:pt x="284" y="531"/>
                    </a:lnTo>
                    <a:lnTo>
                      <a:pt x="290" y="531"/>
                    </a:lnTo>
                    <a:lnTo>
                      <a:pt x="290" y="537"/>
                    </a:lnTo>
                    <a:lnTo>
                      <a:pt x="290" y="537"/>
                    </a:lnTo>
                    <a:lnTo>
                      <a:pt x="309" y="543"/>
                    </a:lnTo>
                    <a:lnTo>
                      <a:pt x="309" y="537"/>
                    </a:lnTo>
                    <a:lnTo>
                      <a:pt x="309" y="537"/>
                    </a:lnTo>
                    <a:lnTo>
                      <a:pt x="309" y="537"/>
                    </a:lnTo>
                    <a:lnTo>
                      <a:pt x="321" y="531"/>
                    </a:lnTo>
                    <a:lnTo>
                      <a:pt x="327" y="531"/>
                    </a:lnTo>
                    <a:lnTo>
                      <a:pt x="327" y="531"/>
                    </a:lnTo>
                    <a:lnTo>
                      <a:pt x="327" y="531"/>
                    </a:lnTo>
                    <a:lnTo>
                      <a:pt x="334" y="550"/>
                    </a:lnTo>
                    <a:lnTo>
                      <a:pt x="346" y="562"/>
                    </a:lnTo>
                    <a:lnTo>
                      <a:pt x="352" y="568"/>
                    </a:lnTo>
                    <a:lnTo>
                      <a:pt x="358" y="562"/>
                    </a:lnTo>
                    <a:lnTo>
                      <a:pt x="371" y="556"/>
                    </a:lnTo>
                    <a:lnTo>
                      <a:pt x="371" y="556"/>
                    </a:lnTo>
                    <a:lnTo>
                      <a:pt x="377" y="550"/>
                    </a:lnTo>
                    <a:lnTo>
                      <a:pt x="383" y="550"/>
                    </a:lnTo>
                    <a:lnTo>
                      <a:pt x="383" y="550"/>
                    </a:lnTo>
                    <a:lnTo>
                      <a:pt x="439" y="543"/>
                    </a:lnTo>
                    <a:lnTo>
                      <a:pt x="457" y="543"/>
                    </a:lnTo>
                    <a:lnTo>
                      <a:pt x="463" y="543"/>
                    </a:lnTo>
                    <a:lnTo>
                      <a:pt x="482" y="556"/>
                    </a:lnTo>
                    <a:lnTo>
                      <a:pt x="482" y="556"/>
                    </a:lnTo>
                    <a:lnTo>
                      <a:pt x="482" y="562"/>
                    </a:lnTo>
                    <a:lnTo>
                      <a:pt x="482" y="562"/>
                    </a:lnTo>
                    <a:lnTo>
                      <a:pt x="482" y="562"/>
                    </a:lnTo>
                    <a:lnTo>
                      <a:pt x="482" y="562"/>
                    </a:lnTo>
                    <a:lnTo>
                      <a:pt x="494" y="568"/>
                    </a:lnTo>
                    <a:lnTo>
                      <a:pt x="513" y="580"/>
                    </a:lnTo>
                    <a:lnTo>
                      <a:pt x="537" y="587"/>
                    </a:lnTo>
                    <a:lnTo>
                      <a:pt x="525" y="562"/>
                    </a:lnTo>
                    <a:lnTo>
                      <a:pt x="519" y="537"/>
                    </a:lnTo>
                    <a:lnTo>
                      <a:pt x="519" y="531"/>
                    </a:lnTo>
                    <a:lnTo>
                      <a:pt x="525" y="531"/>
                    </a:lnTo>
                    <a:lnTo>
                      <a:pt x="525" y="531"/>
                    </a:lnTo>
                    <a:lnTo>
                      <a:pt x="531" y="519"/>
                    </a:lnTo>
                    <a:lnTo>
                      <a:pt x="550" y="494"/>
                    </a:lnTo>
                    <a:lnTo>
                      <a:pt x="550" y="488"/>
                    </a:lnTo>
                    <a:lnTo>
                      <a:pt x="556" y="482"/>
                    </a:lnTo>
                    <a:lnTo>
                      <a:pt x="562" y="482"/>
                    </a:lnTo>
                    <a:lnTo>
                      <a:pt x="587" y="451"/>
                    </a:lnTo>
                    <a:lnTo>
                      <a:pt x="593" y="451"/>
                    </a:lnTo>
                    <a:lnTo>
                      <a:pt x="593" y="451"/>
                    </a:lnTo>
                    <a:lnTo>
                      <a:pt x="593" y="451"/>
                    </a:lnTo>
                    <a:lnTo>
                      <a:pt x="593" y="451"/>
                    </a:lnTo>
                    <a:lnTo>
                      <a:pt x="599" y="451"/>
                    </a:lnTo>
                    <a:lnTo>
                      <a:pt x="599" y="451"/>
                    </a:lnTo>
                    <a:lnTo>
                      <a:pt x="605" y="451"/>
                    </a:lnTo>
                    <a:lnTo>
                      <a:pt x="605" y="451"/>
                    </a:lnTo>
                    <a:lnTo>
                      <a:pt x="612" y="439"/>
                    </a:lnTo>
                    <a:lnTo>
                      <a:pt x="612" y="426"/>
                    </a:lnTo>
                    <a:lnTo>
                      <a:pt x="612" y="426"/>
                    </a:lnTo>
                    <a:lnTo>
                      <a:pt x="599" y="395"/>
                    </a:lnTo>
                    <a:lnTo>
                      <a:pt x="587" y="358"/>
                    </a:lnTo>
                    <a:lnTo>
                      <a:pt x="581" y="346"/>
                    </a:lnTo>
                    <a:lnTo>
                      <a:pt x="575" y="340"/>
                    </a:lnTo>
                    <a:lnTo>
                      <a:pt x="575" y="340"/>
                    </a:lnTo>
                    <a:lnTo>
                      <a:pt x="575" y="334"/>
                    </a:lnTo>
                    <a:lnTo>
                      <a:pt x="575" y="327"/>
                    </a:lnTo>
                    <a:lnTo>
                      <a:pt x="575" y="321"/>
                    </a:lnTo>
                    <a:lnTo>
                      <a:pt x="575" y="321"/>
                    </a:lnTo>
                    <a:lnTo>
                      <a:pt x="581" y="309"/>
                    </a:lnTo>
                    <a:lnTo>
                      <a:pt x="587" y="290"/>
                    </a:lnTo>
                    <a:lnTo>
                      <a:pt x="581" y="284"/>
                    </a:lnTo>
                    <a:lnTo>
                      <a:pt x="550" y="266"/>
                    </a:lnTo>
                    <a:lnTo>
                      <a:pt x="556" y="260"/>
                    </a:lnTo>
                    <a:lnTo>
                      <a:pt x="562" y="253"/>
                    </a:lnTo>
                    <a:lnTo>
                      <a:pt x="562" y="247"/>
                    </a:lnTo>
                    <a:lnTo>
                      <a:pt x="568" y="241"/>
                    </a:lnTo>
                    <a:lnTo>
                      <a:pt x="568" y="241"/>
                    </a:lnTo>
                    <a:lnTo>
                      <a:pt x="568" y="241"/>
                    </a:lnTo>
                    <a:lnTo>
                      <a:pt x="575" y="235"/>
                    </a:lnTo>
                    <a:lnTo>
                      <a:pt x="575" y="235"/>
                    </a:lnTo>
                    <a:lnTo>
                      <a:pt x="581" y="235"/>
                    </a:lnTo>
                    <a:lnTo>
                      <a:pt x="581" y="235"/>
                    </a:lnTo>
                    <a:lnTo>
                      <a:pt x="587" y="235"/>
                    </a:lnTo>
                    <a:lnTo>
                      <a:pt x="587" y="235"/>
                    </a:lnTo>
                    <a:lnTo>
                      <a:pt x="587" y="235"/>
                    </a:lnTo>
                    <a:lnTo>
                      <a:pt x="593" y="235"/>
                    </a:lnTo>
                    <a:lnTo>
                      <a:pt x="599" y="229"/>
                    </a:lnTo>
                    <a:lnTo>
                      <a:pt x="599" y="223"/>
                    </a:lnTo>
                    <a:lnTo>
                      <a:pt x="599" y="223"/>
                    </a:lnTo>
                    <a:lnTo>
                      <a:pt x="599" y="223"/>
                    </a:lnTo>
                    <a:lnTo>
                      <a:pt x="599" y="223"/>
                    </a:lnTo>
                    <a:lnTo>
                      <a:pt x="599" y="216"/>
                    </a:lnTo>
                    <a:lnTo>
                      <a:pt x="599" y="216"/>
                    </a:lnTo>
                    <a:lnTo>
                      <a:pt x="599" y="204"/>
                    </a:lnTo>
                    <a:lnTo>
                      <a:pt x="599" y="179"/>
                    </a:lnTo>
                    <a:lnTo>
                      <a:pt x="599" y="179"/>
                    </a:lnTo>
                    <a:lnTo>
                      <a:pt x="599" y="173"/>
                    </a:lnTo>
                    <a:lnTo>
                      <a:pt x="593" y="173"/>
                    </a:lnTo>
                    <a:lnTo>
                      <a:pt x="587" y="142"/>
                    </a:lnTo>
                    <a:lnTo>
                      <a:pt x="587" y="142"/>
                    </a:lnTo>
                    <a:lnTo>
                      <a:pt x="581" y="136"/>
                    </a:lnTo>
                    <a:lnTo>
                      <a:pt x="581" y="130"/>
                    </a:lnTo>
                    <a:lnTo>
                      <a:pt x="575" y="111"/>
                    </a:lnTo>
                    <a:lnTo>
                      <a:pt x="575" y="111"/>
                    </a:lnTo>
                    <a:lnTo>
                      <a:pt x="575" y="99"/>
                    </a:lnTo>
                    <a:lnTo>
                      <a:pt x="575" y="99"/>
                    </a:lnTo>
                    <a:lnTo>
                      <a:pt x="575" y="99"/>
                    </a:lnTo>
                    <a:lnTo>
                      <a:pt x="575" y="93"/>
                    </a:lnTo>
                    <a:lnTo>
                      <a:pt x="575" y="87"/>
                    </a:lnTo>
                    <a:lnTo>
                      <a:pt x="575" y="87"/>
                    </a:lnTo>
                    <a:lnTo>
                      <a:pt x="575" y="81"/>
                    </a:lnTo>
                    <a:lnTo>
                      <a:pt x="575" y="74"/>
                    </a:lnTo>
                    <a:lnTo>
                      <a:pt x="575" y="74"/>
                    </a:lnTo>
                    <a:lnTo>
                      <a:pt x="568" y="74"/>
                    </a:lnTo>
                    <a:lnTo>
                      <a:pt x="562" y="62"/>
                    </a:lnTo>
                    <a:lnTo>
                      <a:pt x="544" y="50"/>
                    </a:lnTo>
                    <a:lnTo>
                      <a:pt x="537" y="50"/>
                    </a:lnTo>
                    <a:lnTo>
                      <a:pt x="537" y="50"/>
                    </a:lnTo>
                    <a:lnTo>
                      <a:pt x="531" y="50"/>
                    </a:lnTo>
                    <a:lnTo>
                      <a:pt x="531" y="50"/>
                    </a:lnTo>
                    <a:lnTo>
                      <a:pt x="531" y="50"/>
                    </a:lnTo>
                    <a:lnTo>
                      <a:pt x="531" y="50"/>
                    </a:lnTo>
                    <a:lnTo>
                      <a:pt x="494" y="56"/>
                    </a:lnTo>
                    <a:lnTo>
                      <a:pt x="445" y="56"/>
                    </a:lnTo>
                    <a:lnTo>
                      <a:pt x="445" y="56"/>
                    </a:lnTo>
                    <a:lnTo>
                      <a:pt x="439" y="56"/>
                    </a:lnTo>
                    <a:lnTo>
                      <a:pt x="402" y="50"/>
                    </a:lnTo>
                    <a:lnTo>
                      <a:pt x="402" y="50"/>
                    </a:lnTo>
                    <a:lnTo>
                      <a:pt x="383" y="50"/>
                    </a:lnTo>
                    <a:lnTo>
                      <a:pt x="352" y="44"/>
                    </a:lnTo>
                    <a:lnTo>
                      <a:pt x="346" y="44"/>
                    </a:lnTo>
                    <a:lnTo>
                      <a:pt x="346" y="44"/>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9" name="Freeform 195"/>
              <p:cNvSpPr>
                <a:spLocks/>
              </p:cNvSpPr>
              <p:nvPr/>
            </p:nvSpPr>
            <p:spPr bwMode="auto">
              <a:xfrm>
                <a:off x="1455" y="1215"/>
                <a:ext cx="420" cy="253"/>
              </a:xfrm>
              <a:custGeom>
                <a:avLst/>
                <a:gdLst>
                  <a:gd name="T0" fmla="*/ 291 w 420"/>
                  <a:gd name="T1" fmla="*/ 209 h 253"/>
                  <a:gd name="T2" fmla="*/ 291 w 420"/>
                  <a:gd name="T3" fmla="*/ 209 h 253"/>
                  <a:gd name="T4" fmla="*/ 315 w 420"/>
                  <a:gd name="T5" fmla="*/ 203 h 253"/>
                  <a:gd name="T6" fmla="*/ 353 w 420"/>
                  <a:gd name="T7" fmla="*/ 117 h 253"/>
                  <a:gd name="T8" fmla="*/ 377 w 420"/>
                  <a:gd name="T9" fmla="*/ 80 h 253"/>
                  <a:gd name="T10" fmla="*/ 383 w 420"/>
                  <a:gd name="T11" fmla="*/ 74 h 253"/>
                  <a:gd name="T12" fmla="*/ 396 w 420"/>
                  <a:gd name="T13" fmla="*/ 74 h 253"/>
                  <a:gd name="T14" fmla="*/ 402 w 420"/>
                  <a:gd name="T15" fmla="*/ 74 h 253"/>
                  <a:gd name="T16" fmla="*/ 414 w 420"/>
                  <a:gd name="T17" fmla="*/ 68 h 253"/>
                  <a:gd name="T18" fmla="*/ 402 w 420"/>
                  <a:gd name="T19" fmla="*/ 43 h 253"/>
                  <a:gd name="T20" fmla="*/ 371 w 420"/>
                  <a:gd name="T21" fmla="*/ 18 h 253"/>
                  <a:gd name="T22" fmla="*/ 346 w 420"/>
                  <a:gd name="T23" fmla="*/ 18 h 253"/>
                  <a:gd name="T24" fmla="*/ 291 w 420"/>
                  <a:gd name="T25" fmla="*/ 0 h 253"/>
                  <a:gd name="T26" fmla="*/ 272 w 420"/>
                  <a:gd name="T27" fmla="*/ 6 h 253"/>
                  <a:gd name="T28" fmla="*/ 266 w 420"/>
                  <a:gd name="T29" fmla="*/ 18 h 253"/>
                  <a:gd name="T30" fmla="*/ 266 w 420"/>
                  <a:gd name="T31" fmla="*/ 24 h 253"/>
                  <a:gd name="T32" fmla="*/ 241 w 420"/>
                  <a:gd name="T33" fmla="*/ 37 h 253"/>
                  <a:gd name="T34" fmla="*/ 229 w 420"/>
                  <a:gd name="T35" fmla="*/ 37 h 253"/>
                  <a:gd name="T36" fmla="*/ 192 w 420"/>
                  <a:gd name="T37" fmla="*/ 49 h 253"/>
                  <a:gd name="T38" fmla="*/ 180 w 420"/>
                  <a:gd name="T39" fmla="*/ 49 h 253"/>
                  <a:gd name="T40" fmla="*/ 161 w 420"/>
                  <a:gd name="T41" fmla="*/ 68 h 253"/>
                  <a:gd name="T42" fmla="*/ 68 w 420"/>
                  <a:gd name="T43" fmla="*/ 49 h 253"/>
                  <a:gd name="T44" fmla="*/ 31 w 420"/>
                  <a:gd name="T45" fmla="*/ 92 h 253"/>
                  <a:gd name="T46" fmla="*/ 13 w 420"/>
                  <a:gd name="T47" fmla="*/ 148 h 253"/>
                  <a:gd name="T48" fmla="*/ 7 w 420"/>
                  <a:gd name="T49" fmla="*/ 154 h 253"/>
                  <a:gd name="T50" fmla="*/ 13 w 420"/>
                  <a:gd name="T51" fmla="*/ 154 h 253"/>
                  <a:gd name="T52" fmla="*/ 13 w 420"/>
                  <a:gd name="T53" fmla="*/ 160 h 253"/>
                  <a:gd name="T54" fmla="*/ 13 w 420"/>
                  <a:gd name="T55" fmla="*/ 166 h 253"/>
                  <a:gd name="T56" fmla="*/ 31 w 420"/>
                  <a:gd name="T57" fmla="*/ 191 h 253"/>
                  <a:gd name="T58" fmla="*/ 56 w 420"/>
                  <a:gd name="T59" fmla="*/ 216 h 253"/>
                  <a:gd name="T60" fmla="*/ 68 w 420"/>
                  <a:gd name="T61" fmla="*/ 222 h 253"/>
                  <a:gd name="T62" fmla="*/ 75 w 420"/>
                  <a:gd name="T63" fmla="*/ 234 h 253"/>
                  <a:gd name="T64" fmla="*/ 81 w 420"/>
                  <a:gd name="T65" fmla="*/ 240 h 253"/>
                  <a:gd name="T66" fmla="*/ 81 w 420"/>
                  <a:gd name="T67" fmla="*/ 240 h 253"/>
                  <a:gd name="T68" fmla="*/ 93 w 420"/>
                  <a:gd name="T69" fmla="*/ 240 h 253"/>
                  <a:gd name="T70" fmla="*/ 93 w 420"/>
                  <a:gd name="T71" fmla="*/ 246 h 253"/>
                  <a:gd name="T72" fmla="*/ 118 w 420"/>
                  <a:gd name="T73" fmla="*/ 253 h 253"/>
                  <a:gd name="T74" fmla="*/ 130 w 420"/>
                  <a:gd name="T75" fmla="*/ 253 h 253"/>
                  <a:gd name="T76" fmla="*/ 167 w 420"/>
                  <a:gd name="T77" fmla="*/ 240 h 253"/>
                  <a:gd name="T78" fmla="*/ 173 w 420"/>
                  <a:gd name="T79" fmla="*/ 240 h 253"/>
                  <a:gd name="T80" fmla="*/ 204 w 420"/>
                  <a:gd name="T81" fmla="*/ 228 h 253"/>
                  <a:gd name="T82" fmla="*/ 210 w 420"/>
                  <a:gd name="T83" fmla="*/ 222 h 253"/>
                  <a:gd name="T84" fmla="*/ 210 w 420"/>
                  <a:gd name="T85" fmla="*/ 222 h 253"/>
                  <a:gd name="T86" fmla="*/ 217 w 420"/>
                  <a:gd name="T87" fmla="*/ 222 h 253"/>
                  <a:gd name="T88" fmla="*/ 247 w 420"/>
                  <a:gd name="T89" fmla="*/ 222 h 253"/>
                  <a:gd name="T90" fmla="*/ 272 w 420"/>
                  <a:gd name="T91" fmla="*/ 2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0" h="253">
                    <a:moveTo>
                      <a:pt x="285" y="222"/>
                    </a:moveTo>
                    <a:lnTo>
                      <a:pt x="285" y="209"/>
                    </a:lnTo>
                    <a:lnTo>
                      <a:pt x="291" y="209"/>
                    </a:lnTo>
                    <a:lnTo>
                      <a:pt x="291" y="209"/>
                    </a:lnTo>
                    <a:lnTo>
                      <a:pt x="291" y="209"/>
                    </a:lnTo>
                    <a:lnTo>
                      <a:pt x="291" y="209"/>
                    </a:lnTo>
                    <a:lnTo>
                      <a:pt x="297" y="209"/>
                    </a:lnTo>
                    <a:lnTo>
                      <a:pt x="303" y="209"/>
                    </a:lnTo>
                    <a:lnTo>
                      <a:pt x="315" y="203"/>
                    </a:lnTo>
                    <a:lnTo>
                      <a:pt x="334" y="172"/>
                    </a:lnTo>
                    <a:lnTo>
                      <a:pt x="353" y="123"/>
                    </a:lnTo>
                    <a:lnTo>
                      <a:pt x="353" y="117"/>
                    </a:lnTo>
                    <a:lnTo>
                      <a:pt x="365" y="98"/>
                    </a:lnTo>
                    <a:lnTo>
                      <a:pt x="365" y="98"/>
                    </a:lnTo>
                    <a:lnTo>
                      <a:pt x="377" y="80"/>
                    </a:lnTo>
                    <a:lnTo>
                      <a:pt x="383" y="80"/>
                    </a:lnTo>
                    <a:lnTo>
                      <a:pt x="383" y="80"/>
                    </a:lnTo>
                    <a:lnTo>
                      <a:pt x="383" y="74"/>
                    </a:lnTo>
                    <a:lnTo>
                      <a:pt x="390" y="74"/>
                    </a:lnTo>
                    <a:lnTo>
                      <a:pt x="396" y="74"/>
                    </a:lnTo>
                    <a:lnTo>
                      <a:pt x="396" y="74"/>
                    </a:lnTo>
                    <a:lnTo>
                      <a:pt x="396" y="74"/>
                    </a:lnTo>
                    <a:lnTo>
                      <a:pt x="402" y="74"/>
                    </a:lnTo>
                    <a:lnTo>
                      <a:pt x="402" y="74"/>
                    </a:lnTo>
                    <a:lnTo>
                      <a:pt x="402" y="74"/>
                    </a:lnTo>
                    <a:lnTo>
                      <a:pt x="408" y="74"/>
                    </a:lnTo>
                    <a:lnTo>
                      <a:pt x="414" y="68"/>
                    </a:lnTo>
                    <a:lnTo>
                      <a:pt x="420" y="61"/>
                    </a:lnTo>
                    <a:lnTo>
                      <a:pt x="414" y="43"/>
                    </a:lnTo>
                    <a:lnTo>
                      <a:pt x="402" y="43"/>
                    </a:lnTo>
                    <a:lnTo>
                      <a:pt x="377" y="18"/>
                    </a:lnTo>
                    <a:lnTo>
                      <a:pt x="377" y="18"/>
                    </a:lnTo>
                    <a:lnTo>
                      <a:pt x="371" y="18"/>
                    </a:lnTo>
                    <a:lnTo>
                      <a:pt x="371" y="18"/>
                    </a:lnTo>
                    <a:lnTo>
                      <a:pt x="353" y="24"/>
                    </a:lnTo>
                    <a:lnTo>
                      <a:pt x="346" y="18"/>
                    </a:lnTo>
                    <a:lnTo>
                      <a:pt x="340" y="12"/>
                    </a:lnTo>
                    <a:lnTo>
                      <a:pt x="291" y="0"/>
                    </a:lnTo>
                    <a:lnTo>
                      <a:pt x="291" y="0"/>
                    </a:lnTo>
                    <a:lnTo>
                      <a:pt x="285" y="0"/>
                    </a:lnTo>
                    <a:lnTo>
                      <a:pt x="285" y="0"/>
                    </a:lnTo>
                    <a:lnTo>
                      <a:pt x="272" y="6"/>
                    </a:lnTo>
                    <a:lnTo>
                      <a:pt x="272" y="6"/>
                    </a:lnTo>
                    <a:lnTo>
                      <a:pt x="266" y="12"/>
                    </a:lnTo>
                    <a:lnTo>
                      <a:pt x="266" y="18"/>
                    </a:lnTo>
                    <a:lnTo>
                      <a:pt x="266" y="18"/>
                    </a:lnTo>
                    <a:lnTo>
                      <a:pt x="266" y="18"/>
                    </a:lnTo>
                    <a:lnTo>
                      <a:pt x="266" y="24"/>
                    </a:lnTo>
                    <a:lnTo>
                      <a:pt x="260" y="24"/>
                    </a:lnTo>
                    <a:lnTo>
                      <a:pt x="260" y="30"/>
                    </a:lnTo>
                    <a:lnTo>
                      <a:pt x="241" y="37"/>
                    </a:lnTo>
                    <a:lnTo>
                      <a:pt x="241" y="37"/>
                    </a:lnTo>
                    <a:lnTo>
                      <a:pt x="235" y="43"/>
                    </a:lnTo>
                    <a:lnTo>
                      <a:pt x="229" y="37"/>
                    </a:lnTo>
                    <a:lnTo>
                      <a:pt x="192" y="49"/>
                    </a:lnTo>
                    <a:lnTo>
                      <a:pt x="192" y="49"/>
                    </a:lnTo>
                    <a:lnTo>
                      <a:pt x="192" y="49"/>
                    </a:lnTo>
                    <a:lnTo>
                      <a:pt x="186" y="49"/>
                    </a:lnTo>
                    <a:lnTo>
                      <a:pt x="180" y="49"/>
                    </a:lnTo>
                    <a:lnTo>
                      <a:pt x="180" y="49"/>
                    </a:lnTo>
                    <a:lnTo>
                      <a:pt x="167" y="49"/>
                    </a:lnTo>
                    <a:lnTo>
                      <a:pt x="173" y="68"/>
                    </a:lnTo>
                    <a:lnTo>
                      <a:pt x="161" y="68"/>
                    </a:lnTo>
                    <a:lnTo>
                      <a:pt x="124" y="74"/>
                    </a:lnTo>
                    <a:lnTo>
                      <a:pt x="105" y="74"/>
                    </a:lnTo>
                    <a:lnTo>
                      <a:pt x="68" y="49"/>
                    </a:lnTo>
                    <a:lnTo>
                      <a:pt x="68" y="49"/>
                    </a:lnTo>
                    <a:lnTo>
                      <a:pt x="56" y="68"/>
                    </a:lnTo>
                    <a:lnTo>
                      <a:pt x="31" y="92"/>
                    </a:lnTo>
                    <a:lnTo>
                      <a:pt x="31" y="105"/>
                    </a:lnTo>
                    <a:lnTo>
                      <a:pt x="19" y="142"/>
                    </a:lnTo>
                    <a:lnTo>
                      <a:pt x="13" y="148"/>
                    </a:lnTo>
                    <a:lnTo>
                      <a:pt x="7" y="148"/>
                    </a:lnTo>
                    <a:lnTo>
                      <a:pt x="0" y="154"/>
                    </a:lnTo>
                    <a:lnTo>
                      <a:pt x="7" y="154"/>
                    </a:lnTo>
                    <a:lnTo>
                      <a:pt x="13" y="154"/>
                    </a:lnTo>
                    <a:lnTo>
                      <a:pt x="13" y="154"/>
                    </a:lnTo>
                    <a:lnTo>
                      <a:pt x="13" y="154"/>
                    </a:lnTo>
                    <a:lnTo>
                      <a:pt x="13" y="160"/>
                    </a:lnTo>
                    <a:lnTo>
                      <a:pt x="13" y="160"/>
                    </a:lnTo>
                    <a:lnTo>
                      <a:pt x="13" y="160"/>
                    </a:lnTo>
                    <a:lnTo>
                      <a:pt x="13" y="166"/>
                    </a:lnTo>
                    <a:lnTo>
                      <a:pt x="13" y="166"/>
                    </a:lnTo>
                    <a:lnTo>
                      <a:pt x="13" y="166"/>
                    </a:lnTo>
                    <a:lnTo>
                      <a:pt x="25" y="179"/>
                    </a:lnTo>
                    <a:lnTo>
                      <a:pt x="25" y="185"/>
                    </a:lnTo>
                    <a:lnTo>
                      <a:pt x="31" y="191"/>
                    </a:lnTo>
                    <a:lnTo>
                      <a:pt x="50" y="209"/>
                    </a:lnTo>
                    <a:lnTo>
                      <a:pt x="50" y="209"/>
                    </a:lnTo>
                    <a:lnTo>
                      <a:pt x="56" y="216"/>
                    </a:lnTo>
                    <a:lnTo>
                      <a:pt x="68" y="216"/>
                    </a:lnTo>
                    <a:lnTo>
                      <a:pt x="68" y="222"/>
                    </a:lnTo>
                    <a:lnTo>
                      <a:pt x="68" y="222"/>
                    </a:lnTo>
                    <a:lnTo>
                      <a:pt x="75" y="228"/>
                    </a:lnTo>
                    <a:lnTo>
                      <a:pt x="75" y="234"/>
                    </a:lnTo>
                    <a:lnTo>
                      <a:pt x="75" y="234"/>
                    </a:lnTo>
                    <a:lnTo>
                      <a:pt x="75" y="234"/>
                    </a:lnTo>
                    <a:lnTo>
                      <a:pt x="75" y="240"/>
                    </a:lnTo>
                    <a:lnTo>
                      <a:pt x="81" y="240"/>
                    </a:lnTo>
                    <a:lnTo>
                      <a:pt x="81" y="240"/>
                    </a:lnTo>
                    <a:lnTo>
                      <a:pt x="81" y="240"/>
                    </a:lnTo>
                    <a:lnTo>
                      <a:pt x="81" y="240"/>
                    </a:lnTo>
                    <a:lnTo>
                      <a:pt x="93" y="240"/>
                    </a:lnTo>
                    <a:lnTo>
                      <a:pt x="93" y="240"/>
                    </a:lnTo>
                    <a:lnTo>
                      <a:pt x="93" y="240"/>
                    </a:lnTo>
                    <a:lnTo>
                      <a:pt x="93" y="240"/>
                    </a:lnTo>
                    <a:lnTo>
                      <a:pt x="93" y="246"/>
                    </a:lnTo>
                    <a:lnTo>
                      <a:pt x="93" y="246"/>
                    </a:lnTo>
                    <a:lnTo>
                      <a:pt x="105" y="253"/>
                    </a:lnTo>
                    <a:lnTo>
                      <a:pt x="105" y="253"/>
                    </a:lnTo>
                    <a:lnTo>
                      <a:pt x="118" y="253"/>
                    </a:lnTo>
                    <a:lnTo>
                      <a:pt x="124" y="253"/>
                    </a:lnTo>
                    <a:lnTo>
                      <a:pt x="130" y="253"/>
                    </a:lnTo>
                    <a:lnTo>
                      <a:pt x="130" y="253"/>
                    </a:lnTo>
                    <a:lnTo>
                      <a:pt x="136" y="253"/>
                    </a:lnTo>
                    <a:lnTo>
                      <a:pt x="167" y="240"/>
                    </a:lnTo>
                    <a:lnTo>
                      <a:pt x="167" y="240"/>
                    </a:lnTo>
                    <a:lnTo>
                      <a:pt x="167" y="240"/>
                    </a:lnTo>
                    <a:lnTo>
                      <a:pt x="167" y="240"/>
                    </a:lnTo>
                    <a:lnTo>
                      <a:pt x="173" y="240"/>
                    </a:lnTo>
                    <a:lnTo>
                      <a:pt x="180" y="234"/>
                    </a:lnTo>
                    <a:lnTo>
                      <a:pt x="192" y="234"/>
                    </a:lnTo>
                    <a:lnTo>
                      <a:pt x="204" y="228"/>
                    </a:lnTo>
                    <a:lnTo>
                      <a:pt x="204" y="228"/>
                    </a:lnTo>
                    <a:lnTo>
                      <a:pt x="210" y="228"/>
                    </a:lnTo>
                    <a:lnTo>
                      <a:pt x="210" y="222"/>
                    </a:lnTo>
                    <a:lnTo>
                      <a:pt x="210" y="222"/>
                    </a:lnTo>
                    <a:lnTo>
                      <a:pt x="210" y="222"/>
                    </a:lnTo>
                    <a:lnTo>
                      <a:pt x="210" y="222"/>
                    </a:lnTo>
                    <a:lnTo>
                      <a:pt x="210" y="222"/>
                    </a:lnTo>
                    <a:lnTo>
                      <a:pt x="210" y="222"/>
                    </a:lnTo>
                    <a:lnTo>
                      <a:pt x="217" y="222"/>
                    </a:lnTo>
                    <a:lnTo>
                      <a:pt x="217" y="216"/>
                    </a:lnTo>
                    <a:lnTo>
                      <a:pt x="223" y="216"/>
                    </a:lnTo>
                    <a:lnTo>
                      <a:pt x="247" y="222"/>
                    </a:lnTo>
                    <a:lnTo>
                      <a:pt x="254" y="222"/>
                    </a:lnTo>
                    <a:lnTo>
                      <a:pt x="260" y="222"/>
                    </a:lnTo>
                    <a:lnTo>
                      <a:pt x="272" y="216"/>
                    </a:lnTo>
                    <a:lnTo>
                      <a:pt x="285" y="222"/>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20" name="Freeform 196"/>
              <p:cNvSpPr>
                <a:spLocks/>
              </p:cNvSpPr>
              <p:nvPr/>
            </p:nvSpPr>
            <p:spPr bwMode="auto">
              <a:xfrm>
                <a:off x="1449" y="1702"/>
                <a:ext cx="19" cy="6"/>
              </a:xfrm>
              <a:custGeom>
                <a:avLst/>
                <a:gdLst>
                  <a:gd name="T0" fmla="*/ 13 w 19"/>
                  <a:gd name="T1" fmla="*/ 0 h 6"/>
                  <a:gd name="T2" fmla="*/ 6 w 19"/>
                  <a:gd name="T3" fmla="*/ 0 h 6"/>
                  <a:gd name="T4" fmla="*/ 6 w 19"/>
                  <a:gd name="T5" fmla="*/ 0 h 6"/>
                  <a:gd name="T6" fmla="*/ 0 w 19"/>
                  <a:gd name="T7" fmla="*/ 0 h 6"/>
                  <a:gd name="T8" fmla="*/ 6 w 19"/>
                  <a:gd name="T9" fmla="*/ 6 h 6"/>
                  <a:gd name="T10" fmla="*/ 6 w 19"/>
                  <a:gd name="T11" fmla="*/ 6 h 6"/>
                  <a:gd name="T12" fmla="*/ 6 w 19"/>
                  <a:gd name="T13" fmla="*/ 6 h 6"/>
                  <a:gd name="T14" fmla="*/ 13 w 19"/>
                  <a:gd name="T15" fmla="*/ 6 h 6"/>
                  <a:gd name="T16" fmla="*/ 19 w 19"/>
                  <a:gd name="T17" fmla="*/ 0 h 6"/>
                  <a:gd name="T18" fmla="*/ 13 w 19"/>
                  <a:gd name="T19" fmla="*/ 0 h 6"/>
                  <a:gd name="T20" fmla="*/ 13 w 1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6">
                    <a:moveTo>
                      <a:pt x="13" y="0"/>
                    </a:moveTo>
                    <a:lnTo>
                      <a:pt x="6" y="0"/>
                    </a:lnTo>
                    <a:lnTo>
                      <a:pt x="6" y="0"/>
                    </a:lnTo>
                    <a:lnTo>
                      <a:pt x="0" y="0"/>
                    </a:lnTo>
                    <a:lnTo>
                      <a:pt x="6" y="6"/>
                    </a:lnTo>
                    <a:lnTo>
                      <a:pt x="6" y="6"/>
                    </a:lnTo>
                    <a:lnTo>
                      <a:pt x="6" y="6"/>
                    </a:lnTo>
                    <a:lnTo>
                      <a:pt x="13" y="6"/>
                    </a:lnTo>
                    <a:lnTo>
                      <a:pt x="19" y="0"/>
                    </a:lnTo>
                    <a:lnTo>
                      <a:pt x="13" y="0"/>
                    </a:lnTo>
                    <a:lnTo>
                      <a:pt x="13" y="0"/>
                    </a:lnTo>
                    <a:close/>
                  </a:path>
                </a:pathLst>
              </a:custGeom>
              <a:solidFill>
                <a:srgbClr val="00AD9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21" name="Freeform 197"/>
              <p:cNvSpPr>
                <a:spLocks/>
              </p:cNvSpPr>
              <p:nvPr/>
            </p:nvSpPr>
            <p:spPr bwMode="auto">
              <a:xfrm>
                <a:off x="1350" y="1517"/>
                <a:ext cx="25" cy="25"/>
              </a:xfrm>
              <a:custGeom>
                <a:avLst/>
                <a:gdLst>
                  <a:gd name="T0" fmla="*/ 19 w 25"/>
                  <a:gd name="T1" fmla="*/ 25 h 25"/>
                  <a:gd name="T2" fmla="*/ 19 w 25"/>
                  <a:gd name="T3" fmla="*/ 25 h 25"/>
                  <a:gd name="T4" fmla="*/ 19 w 25"/>
                  <a:gd name="T5" fmla="*/ 25 h 25"/>
                  <a:gd name="T6" fmla="*/ 25 w 25"/>
                  <a:gd name="T7" fmla="*/ 25 h 25"/>
                  <a:gd name="T8" fmla="*/ 25 w 25"/>
                  <a:gd name="T9" fmla="*/ 25 h 25"/>
                  <a:gd name="T10" fmla="*/ 25 w 25"/>
                  <a:gd name="T11" fmla="*/ 19 h 25"/>
                  <a:gd name="T12" fmla="*/ 19 w 25"/>
                  <a:gd name="T13" fmla="*/ 6 h 25"/>
                  <a:gd name="T14" fmla="*/ 13 w 25"/>
                  <a:gd name="T15" fmla="*/ 0 h 25"/>
                  <a:gd name="T16" fmla="*/ 13 w 25"/>
                  <a:gd name="T17" fmla="*/ 0 h 25"/>
                  <a:gd name="T18" fmla="*/ 0 w 25"/>
                  <a:gd name="T19" fmla="*/ 12 h 25"/>
                  <a:gd name="T20" fmla="*/ 0 w 25"/>
                  <a:gd name="T21" fmla="*/ 12 h 25"/>
                  <a:gd name="T22" fmla="*/ 0 w 25"/>
                  <a:gd name="T23" fmla="*/ 12 h 25"/>
                  <a:gd name="T24" fmla="*/ 7 w 25"/>
                  <a:gd name="T25" fmla="*/ 19 h 25"/>
                  <a:gd name="T26" fmla="*/ 13 w 25"/>
                  <a:gd name="T27" fmla="*/ 25 h 25"/>
                  <a:gd name="T28" fmla="*/ 19 w 25"/>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5">
                    <a:moveTo>
                      <a:pt x="19" y="25"/>
                    </a:moveTo>
                    <a:lnTo>
                      <a:pt x="19" y="25"/>
                    </a:lnTo>
                    <a:lnTo>
                      <a:pt x="19" y="25"/>
                    </a:lnTo>
                    <a:lnTo>
                      <a:pt x="25" y="25"/>
                    </a:lnTo>
                    <a:lnTo>
                      <a:pt x="25" y="25"/>
                    </a:lnTo>
                    <a:lnTo>
                      <a:pt x="25" y="19"/>
                    </a:lnTo>
                    <a:lnTo>
                      <a:pt x="19" y="6"/>
                    </a:lnTo>
                    <a:lnTo>
                      <a:pt x="13" y="0"/>
                    </a:lnTo>
                    <a:lnTo>
                      <a:pt x="13" y="0"/>
                    </a:lnTo>
                    <a:lnTo>
                      <a:pt x="0" y="12"/>
                    </a:lnTo>
                    <a:lnTo>
                      <a:pt x="0" y="12"/>
                    </a:lnTo>
                    <a:lnTo>
                      <a:pt x="0" y="12"/>
                    </a:lnTo>
                    <a:lnTo>
                      <a:pt x="7" y="19"/>
                    </a:lnTo>
                    <a:lnTo>
                      <a:pt x="13" y="25"/>
                    </a:lnTo>
                    <a:lnTo>
                      <a:pt x="19" y="25"/>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22" name="Freeform 198"/>
              <p:cNvSpPr>
                <a:spLocks/>
              </p:cNvSpPr>
              <p:nvPr/>
            </p:nvSpPr>
            <p:spPr bwMode="auto">
              <a:xfrm>
                <a:off x="1344" y="1523"/>
                <a:ext cx="13" cy="50"/>
              </a:xfrm>
              <a:custGeom>
                <a:avLst/>
                <a:gdLst>
                  <a:gd name="T0" fmla="*/ 0 w 13"/>
                  <a:gd name="T1" fmla="*/ 0 h 50"/>
                  <a:gd name="T2" fmla="*/ 0 w 13"/>
                  <a:gd name="T3" fmla="*/ 0 h 50"/>
                  <a:gd name="T4" fmla="*/ 0 w 13"/>
                  <a:gd name="T5" fmla="*/ 0 h 50"/>
                  <a:gd name="T6" fmla="*/ 0 w 13"/>
                  <a:gd name="T7" fmla="*/ 6 h 50"/>
                  <a:gd name="T8" fmla="*/ 6 w 13"/>
                  <a:gd name="T9" fmla="*/ 37 h 50"/>
                  <a:gd name="T10" fmla="*/ 6 w 13"/>
                  <a:gd name="T11" fmla="*/ 50 h 50"/>
                  <a:gd name="T12" fmla="*/ 13 w 13"/>
                  <a:gd name="T13" fmla="*/ 50 h 50"/>
                  <a:gd name="T14" fmla="*/ 13 w 13"/>
                  <a:gd name="T15" fmla="*/ 50 h 50"/>
                  <a:gd name="T16" fmla="*/ 13 w 13"/>
                  <a:gd name="T17" fmla="*/ 43 h 50"/>
                  <a:gd name="T18" fmla="*/ 0 w 13"/>
                  <a:gd name="T19" fmla="*/ 0 h 50"/>
                  <a:gd name="T20" fmla="*/ 0 w 13"/>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0">
                    <a:moveTo>
                      <a:pt x="0" y="0"/>
                    </a:moveTo>
                    <a:lnTo>
                      <a:pt x="0" y="0"/>
                    </a:lnTo>
                    <a:lnTo>
                      <a:pt x="0" y="0"/>
                    </a:lnTo>
                    <a:lnTo>
                      <a:pt x="0" y="6"/>
                    </a:lnTo>
                    <a:lnTo>
                      <a:pt x="6" y="37"/>
                    </a:lnTo>
                    <a:lnTo>
                      <a:pt x="6" y="50"/>
                    </a:lnTo>
                    <a:lnTo>
                      <a:pt x="13" y="50"/>
                    </a:lnTo>
                    <a:lnTo>
                      <a:pt x="13" y="50"/>
                    </a:lnTo>
                    <a:lnTo>
                      <a:pt x="13" y="43"/>
                    </a:lnTo>
                    <a:lnTo>
                      <a:pt x="0" y="0"/>
                    </a:lnTo>
                    <a:lnTo>
                      <a:pt x="0" y="0"/>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23" name="Freeform 199"/>
              <p:cNvSpPr>
                <a:spLocks/>
              </p:cNvSpPr>
              <p:nvPr/>
            </p:nvSpPr>
            <p:spPr bwMode="auto">
              <a:xfrm>
                <a:off x="1511" y="1702"/>
                <a:ext cx="93" cy="56"/>
              </a:xfrm>
              <a:custGeom>
                <a:avLst/>
                <a:gdLst>
                  <a:gd name="T0" fmla="*/ 43 w 93"/>
                  <a:gd name="T1" fmla="*/ 12 h 56"/>
                  <a:gd name="T2" fmla="*/ 43 w 93"/>
                  <a:gd name="T3" fmla="*/ 19 h 56"/>
                  <a:gd name="T4" fmla="*/ 43 w 93"/>
                  <a:gd name="T5" fmla="*/ 19 h 56"/>
                  <a:gd name="T6" fmla="*/ 19 w 93"/>
                  <a:gd name="T7" fmla="*/ 6 h 56"/>
                  <a:gd name="T8" fmla="*/ 19 w 93"/>
                  <a:gd name="T9" fmla="*/ 6 h 56"/>
                  <a:gd name="T10" fmla="*/ 19 w 93"/>
                  <a:gd name="T11" fmla="*/ 6 h 56"/>
                  <a:gd name="T12" fmla="*/ 12 w 93"/>
                  <a:gd name="T13" fmla="*/ 6 h 56"/>
                  <a:gd name="T14" fmla="*/ 0 w 93"/>
                  <a:gd name="T15" fmla="*/ 0 h 56"/>
                  <a:gd name="T16" fmla="*/ 0 w 93"/>
                  <a:gd name="T17" fmla="*/ 6 h 56"/>
                  <a:gd name="T18" fmla="*/ 6 w 93"/>
                  <a:gd name="T19" fmla="*/ 6 h 56"/>
                  <a:gd name="T20" fmla="*/ 25 w 93"/>
                  <a:gd name="T21" fmla="*/ 19 h 56"/>
                  <a:gd name="T22" fmla="*/ 56 w 93"/>
                  <a:gd name="T23" fmla="*/ 25 h 56"/>
                  <a:gd name="T24" fmla="*/ 74 w 93"/>
                  <a:gd name="T25" fmla="*/ 43 h 56"/>
                  <a:gd name="T26" fmla="*/ 74 w 93"/>
                  <a:gd name="T27" fmla="*/ 43 h 56"/>
                  <a:gd name="T28" fmla="*/ 80 w 93"/>
                  <a:gd name="T29" fmla="*/ 43 h 56"/>
                  <a:gd name="T30" fmla="*/ 93 w 93"/>
                  <a:gd name="T31" fmla="*/ 56 h 56"/>
                  <a:gd name="T32" fmla="*/ 93 w 93"/>
                  <a:gd name="T33" fmla="*/ 56 h 56"/>
                  <a:gd name="T34" fmla="*/ 93 w 93"/>
                  <a:gd name="T35" fmla="*/ 43 h 56"/>
                  <a:gd name="T36" fmla="*/ 80 w 93"/>
                  <a:gd name="T37" fmla="*/ 37 h 56"/>
                  <a:gd name="T38" fmla="*/ 62 w 93"/>
                  <a:gd name="T39" fmla="*/ 25 h 56"/>
                  <a:gd name="T40" fmla="*/ 49 w 93"/>
                  <a:gd name="T41" fmla="*/ 19 h 56"/>
                  <a:gd name="T42" fmla="*/ 49 w 93"/>
                  <a:gd name="T43" fmla="*/ 19 h 56"/>
                  <a:gd name="T44" fmla="*/ 49 w 93"/>
                  <a:gd name="T45" fmla="*/ 19 h 56"/>
                  <a:gd name="T46" fmla="*/ 49 w 93"/>
                  <a:gd name="T47" fmla="*/ 12 h 56"/>
                  <a:gd name="T48" fmla="*/ 49 w 93"/>
                  <a:gd name="T49" fmla="*/ 12 h 56"/>
                  <a:gd name="T50" fmla="*/ 43 w 93"/>
                  <a:gd name="T51" fmla="*/ 12 h 56"/>
                  <a:gd name="T52" fmla="*/ 43 w 93"/>
                  <a:gd name="T53" fmla="*/ 12 h 56"/>
                  <a:gd name="T54" fmla="*/ 43 w 93"/>
                  <a:gd name="T55" fmla="*/ 12 h 56"/>
                  <a:gd name="T56" fmla="*/ 43 w 93"/>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56">
                    <a:moveTo>
                      <a:pt x="43" y="12"/>
                    </a:moveTo>
                    <a:lnTo>
                      <a:pt x="43" y="19"/>
                    </a:lnTo>
                    <a:lnTo>
                      <a:pt x="43" y="19"/>
                    </a:lnTo>
                    <a:lnTo>
                      <a:pt x="19" y="6"/>
                    </a:lnTo>
                    <a:lnTo>
                      <a:pt x="19" y="6"/>
                    </a:lnTo>
                    <a:lnTo>
                      <a:pt x="19" y="6"/>
                    </a:lnTo>
                    <a:lnTo>
                      <a:pt x="12" y="6"/>
                    </a:lnTo>
                    <a:lnTo>
                      <a:pt x="0" y="0"/>
                    </a:lnTo>
                    <a:lnTo>
                      <a:pt x="0" y="6"/>
                    </a:lnTo>
                    <a:lnTo>
                      <a:pt x="6" y="6"/>
                    </a:lnTo>
                    <a:lnTo>
                      <a:pt x="25" y="19"/>
                    </a:lnTo>
                    <a:lnTo>
                      <a:pt x="56" y="25"/>
                    </a:lnTo>
                    <a:lnTo>
                      <a:pt x="74" y="43"/>
                    </a:lnTo>
                    <a:lnTo>
                      <a:pt x="74" y="43"/>
                    </a:lnTo>
                    <a:lnTo>
                      <a:pt x="80" y="43"/>
                    </a:lnTo>
                    <a:lnTo>
                      <a:pt x="93" y="56"/>
                    </a:lnTo>
                    <a:lnTo>
                      <a:pt x="93" y="56"/>
                    </a:lnTo>
                    <a:lnTo>
                      <a:pt x="93" y="43"/>
                    </a:lnTo>
                    <a:lnTo>
                      <a:pt x="80" y="37"/>
                    </a:lnTo>
                    <a:lnTo>
                      <a:pt x="62" y="25"/>
                    </a:lnTo>
                    <a:lnTo>
                      <a:pt x="49" y="19"/>
                    </a:lnTo>
                    <a:lnTo>
                      <a:pt x="49" y="19"/>
                    </a:lnTo>
                    <a:lnTo>
                      <a:pt x="49" y="19"/>
                    </a:lnTo>
                    <a:lnTo>
                      <a:pt x="49" y="12"/>
                    </a:lnTo>
                    <a:lnTo>
                      <a:pt x="49" y="12"/>
                    </a:lnTo>
                    <a:lnTo>
                      <a:pt x="43" y="12"/>
                    </a:lnTo>
                    <a:lnTo>
                      <a:pt x="43" y="12"/>
                    </a:lnTo>
                    <a:lnTo>
                      <a:pt x="43" y="12"/>
                    </a:lnTo>
                    <a:lnTo>
                      <a:pt x="43" y="12"/>
                    </a:lnTo>
                    <a:close/>
                  </a:path>
                </a:pathLst>
              </a:custGeom>
              <a:solidFill>
                <a:srgbClr val="00AD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4" name="Freeform 200"/>
              <p:cNvSpPr>
                <a:spLocks/>
              </p:cNvSpPr>
              <p:nvPr/>
            </p:nvSpPr>
            <p:spPr bwMode="auto">
              <a:xfrm>
                <a:off x="1511" y="1702"/>
                <a:ext cx="93" cy="56"/>
              </a:xfrm>
              <a:custGeom>
                <a:avLst/>
                <a:gdLst>
                  <a:gd name="T0" fmla="*/ 43 w 93"/>
                  <a:gd name="T1" fmla="*/ 12 h 56"/>
                  <a:gd name="T2" fmla="*/ 43 w 93"/>
                  <a:gd name="T3" fmla="*/ 19 h 56"/>
                  <a:gd name="T4" fmla="*/ 43 w 93"/>
                  <a:gd name="T5" fmla="*/ 19 h 56"/>
                  <a:gd name="T6" fmla="*/ 19 w 93"/>
                  <a:gd name="T7" fmla="*/ 6 h 56"/>
                  <a:gd name="T8" fmla="*/ 19 w 93"/>
                  <a:gd name="T9" fmla="*/ 6 h 56"/>
                  <a:gd name="T10" fmla="*/ 19 w 93"/>
                  <a:gd name="T11" fmla="*/ 6 h 56"/>
                  <a:gd name="T12" fmla="*/ 12 w 93"/>
                  <a:gd name="T13" fmla="*/ 6 h 56"/>
                  <a:gd name="T14" fmla="*/ 0 w 93"/>
                  <a:gd name="T15" fmla="*/ 0 h 56"/>
                  <a:gd name="T16" fmla="*/ 0 w 93"/>
                  <a:gd name="T17" fmla="*/ 6 h 56"/>
                  <a:gd name="T18" fmla="*/ 6 w 93"/>
                  <a:gd name="T19" fmla="*/ 6 h 56"/>
                  <a:gd name="T20" fmla="*/ 25 w 93"/>
                  <a:gd name="T21" fmla="*/ 19 h 56"/>
                  <a:gd name="T22" fmla="*/ 56 w 93"/>
                  <a:gd name="T23" fmla="*/ 25 h 56"/>
                  <a:gd name="T24" fmla="*/ 74 w 93"/>
                  <a:gd name="T25" fmla="*/ 43 h 56"/>
                  <a:gd name="T26" fmla="*/ 74 w 93"/>
                  <a:gd name="T27" fmla="*/ 43 h 56"/>
                  <a:gd name="T28" fmla="*/ 80 w 93"/>
                  <a:gd name="T29" fmla="*/ 43 h 56"/>
                  <a:gd name="T30" fmla="*/ 93 w 93"/>
                  <a:gd name="T31" fmla="*/ 56 h 56"/>
                  <a:gd name="T32" fmla="*/ 93 w 93"/>
                  <a:gd name="T33" fmla="*/ 56 h 56"/>
                  <a:gd name="T34" fmla="*/ 93 w 93"/>
                  <a:gd name="T35" fmla="*/ 43 h 56"/>
                  <a:gd name="T36" fmla="*/ 80 w 93"/>
                  <a:gd name="T37" fmla="*/ 37 h 56"/>
                  <a:gd name="T38" fmla="*/ 62 w 93"/>
                  <a:gd name="T39" fmla="*/ 25 h 56"/>
                  <a:gd name="T40" fmla="*/ 49 w 93"/>
                  <a:gd name="T41" fmla="*/ 19 h 56"/>
                  <a:gd name="T42" fmla="*/ 49 w 93"/>
                  <a:gd name="T43" fmla="*/ 19 h 56"/>
                  <a:gd name="T44" fmla="*/ 49 w 93"/>
                  <a:gd name="T45" fmla="*/ 19 h 56"/>
                  <a:gd name="T46" fmla="*/ 49 w 93"/>
                  <a:gd name="T47" fmla="*/ 12 h 56"/>
                  <a:gd name="T48" fmla="*/ 49 w 93"/>
                  <a:gd name="T49" fmla="*/ 12 h 56"/>
                  <a:gd name="T50" fmla="*/ 43 w 93"/>
                  <a:gd name="T51" fmla="*/ 12 h 56"/>
                  <a:gd name="T52" fmla="*/ 43 w 93"/>
                  <a:gd name="T53" fmla="*/ 12 h 56"/>
                  <a:gd name="T54" fmla="*/ 43 w 93"/>
                  <a:gd name="T55" fmla="*/ 12 h 56"/>
                  <a:gd name="T56" fmla="*/ 43 w 93"/>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56">
                    <a:moveTo>
                      <a:pt x="43" y="12"/>
                    </a:moveTo>
                    <a:lnTo>
                      <a:pt x="43" y="19"/>
                    </a:lnTo>
                    <a:lnTo>
                      <a:pt x="43" y="19"/>
                    </a:lnTo>
                    <a:lnTo>
                      <a:pt x="19" y="6"/>
                    </a:lnTo>
                    <a:lnTo>
                      <a:pt x="19" y="6"/>
                    </a:lnTo>
                    <a:lnTo>
                      <a:pt x="19" y="6"/>
                    </a:lnTo>
                    <a:lnTo>
                      <a:pt x="12" y="6"/>
                    </a:lnTo>
                    <a:lnTo>
                      <a:pt x="0" y="0"/>
                    </a:lnTo>
                    <a:lnTo>
                      <a:pt x="0" y="6"/>
                    </a:lnTo>
                    <a:lnTo>
                      <a:pt x="6" y="6"/>
                    </a:lnTo>
                    <a:lnTo>
                      <a:pt x="25" y="19"/>
                    </a:lnTo>
                    <a:lnTo>
                      <a:pt x="56" y="25"/>
                    </a:lnTo>
                    <a:lnTo>
                      <a:pt x="74" y="43"/>
                    </a:lnTo>
                    <a:lnTo>
                      <a:pt x="74" y="43"/>
                    </a:lnTo>
                    <a:lnTo>
                      <a:pt x="80" y="43"/>
                    </a:lnTo>
                    <a:lnTo>
                      <a:pt x="93" y="56"/>
                    </a:lnTo>
                    <a:lnTo>
                      <a:pt x="93" y="56"/>
                    </a:lnTo>
                    <a:lnTo>
                      <a:pt x="93" y="43"/>
                    </a:lnTo>
                    <a:lnTo>
                      <a:pt x="80" y="37"/>
                    </a:lnTo>
                    <a:lnTo>
                      <a:pt x="62" y="25"/>
                    </a:lnTo>
                    <a:lnTo>
                      <a:pt x="49" y="19"/>
                    </a:lnTo>
                    <a:lnTo>
                      <a:pt x="49" y="19"/>
                    </a:lnTo>
                    <a:lnTo>
                      <a:pt x="49" y="19"/>
                    </a:lnTo>
                    <a:lnTo>
                      <a:pt x="49" y="12"/>
                    </a:lnTo>
                    <a:lnTo>
                      <a:pt x="49" y="12"/>
                    </a:lnTo>
                    <a:lnTo>
                      <a:pt x="43" y="12"/>
                    </a:lnTo>
                    <a:lnTo>
                      <a:pt x="43" y="12"/>
                    </a:lnTo>
                    <a:lnTo>
                      <a:pt x="43" y="12"/>
                    </a:lnTo>
                    <a:lnTo>
                      <a:pt x="43" y="12"/>
                    </a:lnTo>
                  </a:path>
                </a:pathLst>
              </a:custGeom>
              <a:solidFill>
                <a:srgbClr val="C6168D"/>
              </a:solidFill>
              <a:ln w="0"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5" name="Freeform 201"/>
              <p:cNvSpPr>
                <a:spLocks/>
              </p:cNvSpPr>
              <p:nvPr/>
            </p:nvSpPr>
            <p:spPr bwMode="auto">
              <a:xfrm>
                <a:off x="1474" y="1677"/>
                <a:ext cx="31" cy="7"/>
              </a:xfrm>
              <a:custGeom>
                <a:avLst/>
                <a:gdLst>
                  <a:gd name="T0" fmla="*/ 6 w 31"/>
                  <a:gd name="T1" fmla="*/ 7 h 7"/>
                  <a:gd name="T2" fmla="*/ 6 w 31"/>
                  <a:gd name="T3" fmla="*/ 7 h 7"/>
                  <a:gd name="T4" fmla="*/ 6 w 31"/>
                  <a:gd name="T5" fmla="*/ 7 h 7"/>
                  <a:gd name="T6" fmla="*/ 12 w 31"/>
                  <a:gd name="T7" fmla="*/ 7 h 7"/>
                  <a:gd name="T8" fmla="*/ 12 w 31"/>
                  <a:gd name="T9" fmla="*/ 7 h 7"/>
                  <a:gd name="T10" fmla="*/ 18 w 31"/>
                  <a:gd name="T11" fmla="*/ 7 h 7"/>
                  <a:gd name="T12" fmla="*/ 25 w 31"/>
                  <a:gd name="T13" fmla="*/ 7 h 7"/>
                  <a:gd name="T14" fmla="*/ 25 w 31"/>
                  <a:gd name="T15" fmla="*/ 7 h 7"/>
                  <a:gd name="T16" fmla="*/ 31 w 31"/>
                  <a:gd name="T17" fmla="*/ 7 h 7"/>
                  <a:gd name="T18" fmla="*/ 31 w 31"/>
                  <a:gd name="T19" fmla="*/ 7 h 7"/>
                  <a:gd name="T20" fmla="*/ 31 w 31"/>
                  <a:gd name="T21" fmla="*/ 7 h 7"/>
                  <a:gd name="T22" fmla="*/ 25 w 31"/>
                  <a:gd name="T23" fmla="*/ 0 h 7"/>
                  <a:gd name="T24" fmla="*/ 25 w 31"/>
                  <a:gd name="T25" fmla="*/ 0 h 7"/>
                  <a:gd name="T26" fmla="*/ 18 w 31"/>
                  <a:gd name="T27" fmla="*/ 0 h 7"/>
                  <a:gd name="T28" fmla="*/ 12 w 31"/>
                  <a:gd name="T29" fmla="*/ 0 h 7"/>
                  <a:gd name="T30" fmla="*/ 12 w 31"/>
                  <a:gd name="T31" fmla="*/ 0 h 7"/>
                  <a:gd name="T32" fmla="*/ 0 w 31"/>
                  <a:gd name="T33" fmla="*/ 0 h 7"/>
                  <a:gd name="T34" fmla="*/ 0 w 31"/>
                  <a:gd name="T35" fmla="*/ 0 h 7"/>
                  <a:gd name="T36" fmla="*/ 0 w 31"/>
                  <a:gd name="T37" fmla="*/ 7 h 7"/>
                  <a:gd name="T38" fmla="*/ 0 w 31"/>
                  <a:gd name="T39" fmla="*/ 7 h 7"/>
                  <a:gd name="T40" fmla="*/ 6 w 31"/>
                  <a:gd name="T4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7">
                    <a:moveTo>
                      <a:pt x="6" y="7"/>
                    </a:moveTo>
                    <a:lnTo>
                      <a:pt x="6" y="7"/>
                    </a:lnTo>
                    <a:lnTo>
                      <a:pt x="6" y="7"/>
                    </a:lnTo>
                    <a:lnTo>
                      <a:pt x="12" y="7"/>
                    </a:lnTo>
                    <a:lnTo>
                      <a:pt x="12" y="7"/>
                    </a:lnTo>
                    <a:lnTo>
                      <a:pt x="18" y="7"/>
                    </a:lnTo>
                    <a:lnTo>
                      <a:pt x="25" y="7"/>
                    </a:lnTo>
                    <a:lnTo>
                      <a:pt x="25" y="7"/>
                    </a:lnTo>
                    <a:lnTo>
                      <a:pt x="31" y="7"/>
                    </a:lnTo>
                    <a:lnTo>
                      <a:pt x="31" y="7"/>
                    </a:lnTo>
                    <a:lnTo>
                      <a:pt x="31" y="7"/>
                    </a:lnTo>
                    <a:lnTo>
                      <a:pt x="25" y="0"/>
                    </a:lnTo>
                    <a:lnTo>
                      <a:pt x="25" y="0"/>
                    </a:lnTo>
                    <a:lnTo>
                      <a:pt x="18" y="0"/>
                    </a:lnTo>
                    <a:lnTo>
                      <a:pt x="12" y="0"/>
                    </a:lnTo>
                    <a:lnTo>
                      <a:pt x="12" y="0"/>
                    </a:lnTo>
                    <a:lnTo>
                      <a:pt x="0" y="0"/>
                    </a:lnTo>
                    <a:lnTo>
                      <a:pt x="0" y="0"/>
                    </a:lnTo>
                    <a:lnTo>
                      <a:pt x="0" y="7"/>
                    </a:lnTo>
                    <a:lnTo>
                      <a:pt x="0" y="7"/>
                    </a:lnTo>
                    <a:lnTo>
                      <a:pt x="6" y="7"/>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26" name="Freeform 202"/>
              <p:cNvSpPr>
                <a:spLocks/>
              </p:cNvSpPr>
              <p:nvPr/>
            </p:nvSpPr>
            <p:spPr bwMode="auto">
              <a:xfrm>
                <a:off x="1486" y="1708"/>
                <a:ext cx="37" cy="6"/>
              </a:xfrm>
              <a:custGeom>
                <a:avLst/>
                <a:gdLst>
                  <a:gd name="T0" fmla="*/ 13 w 37"/>
                  <a:gd name="T1" fmla="*/ 6 h 6"/>
                  <a:gd name="T2" fmla="*/ 19 w 37"/>
                  <a:gd name="T3" fmla="*/ 6 h 6"/>
                  <a:gd name="T4" fmla="*/ 31 w 37"/>
                  <a:gd name="T5" fmla="*/ 6 h 6"/>
                  <a:gd name="T6" fmla="*/ 37 w 37"/>
                  <a:gd name="T7" fmla="*/ 6 h 6"/>
                  <a:gd name="T8" fmla="*/ 31 w 37"/>
                  <a:gd name="T9" fmla="*/ 6 h 6"/>
                  <a:gd name="T10" fmla="*/ 31 w 37"/>
                  <a:gd name="T11" fmla="*/ 0 h 6"/>
                  <a:gd name="T12" fmla="*/ 25 w 37"/>
                  <a:gd name="T13" fmla="*/ 0 h 6"/>
                  <a:gd name="T14" fmla="*/ 25 w 37"/>
                  <a:gd name="T15" fmla="*/ 0 h 6"/>
                  <a:gd name="T16" fmla="*/ 6 w 37"/>
                  <a:gd name="T17" fmla="*/ 0 h 6"/>
                  <a:gd name="T18" fmla="*/ 6 w 37"/>
                  <a:gd name="T19" fmla="*/ 0 h 6"/>
                  <a:gd name="T20" fmla="*/ 0 w 37"/>
                  <a:gd name="T21" fmla="*/ 0 h 6"/>
                  <a:gd name="T22" fmla="*/ 6 w 37"/>
                  <a:gd name="T23" fmla="*/ 6 h 6"/>
                  <a:gd name="T24" fmla="*/ 13 w 37"/>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
                    <a:moveTo>
                      <a:pt x="13" y="6"/>
                    </a:moveTo>
                    <a:lnTo>
                      <a:pt x="19" y="6"/>
                    </a:lnTo>
                    <a:lnTo>
                      <a:pt x="31" y="6"/>
                    </a:lnTo>
                    <a:lnTo>
                      <a:pt x="37" y="6"/>
                    </a:lnTo>
                    <a:lnTo>
                      <a:pt x="31" y="6"/>
                    </a:lnTo>
                    <a:lnTo>
                      <a:pt x="31" y="0"/>
                    </a:lnTo>
                    <a:lnTo>
                      <a:pt x="25" y="0"/>
                    </a:lnTo>
                    <a:lnTo>
                      <a:pt x="25" y="0"/>
                    </a:lnTo>
                    <a:lnTo>
                      <a:pt x="6" y="0"/>
                    </a:lnTo>
                    <a:lnTo>
                      <a:pt x="6" y="0"/>
                    </a:lnTo>
                    <a:lnTo>
                      <a:pt x="0" y="0"/>
                    </a:lnTo>
                    <a:lnTo>
                      <a:pt x="6" y="6"/>
                    </a:lnTo>
                    <a:lnTo>
                      <a:pt x="13" y="6"/>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27" name="Freeform 203"/>
              <p:cNvSpPr>
                <a:spLocks/>
              </p:cNvSpPr>
              <p:nvPr/>
            </p:nvSpPr>
            <p:spPr bwMode="auto">
              <a:xfrm>
                <a:off x="1474" y="1690"/>
                <a:ext cx="49" cy="12"/>
              </a:xfrm>
              <a:custGeom>
                <a:avLst/>
                <a:gdLst>
                  <a:gd name="T0" fmla="*/ 0 w 49"/>
                  <a:gd name="T1" fmla="*/ 0 h 12"/>
                  <a:gd name="T2" fmla="*/ 0 w 49"/>
                  <a:gd name="T3" fmla="*/ 0 h 12"/>
                  <a:gd name="T4" fmla="*/ 0 w 49"/>
                  <a:gd name="T5" fmla="*/ 6 h 12"/>
                  <a:gd name="T6" fmla="*/ 12 w 49"/>
                  <a:gd name="T7" fmla="*/ 6 h 12"/>
                  <a:gd name="T8" fmla="*/ 31 w 49"/>
                  <a:gd name="T9" fmla="*/ 6 h 12"/>
                  <a:gd name="T10" fmla="*/ 31 w 49"/>
                  <a:gd name="T11" fmla="*/ 6 h 12"/>
                  <a:gd name="T12" fmla="*/ 37 w 49"/>
                  <a:gd name="T13" fmla="*/ 12 h 12"/>
                  <a:gd name="T14" fmla="*/ 49 w 49"/>
                  <a:gd name="T15" fmla="*/ 6 h 12"/>
                  <a:gd name="T16" fmla="*/ 49 w 49"/>
                  <a:gd name="T17" fmla="*/ 6 h 12"/>
                  <a:gd name="T18" fmla="*/ 49 w 49"/>
                  <a:gd name="T19" fmla="*/ 6 h 12"/>
                  <a:gd name="T20" fmla="*/ 12 w 49"/>
                  <a:gd name="T21" fmla="*/ 0 h 12"/>
                  <a:gd name="T22" fmla="*/ 12 w 49"/>
                  <a:gd name="T23" fmla="*/ 0 h 12"/>
                  <a:gd name="T24" fmla="*/ 6 w 49"/>
                  <a:gd name="T25" fmla="*/ 0 h 12"/>
                  <a:gd name="T26" fmla="*/ 0 w 49"/>
                  <a:gd name="T27" fmla="*/ 0 h 12"/>
                  <a:gd name="T28" fmla="*/ 0 w 49"/>
                  <a:gd name="T29" fmla="*/ 0 h 12"/>
                  <a:gd name="T30" fmla="*/ 0 w 49"/>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12">
                    <a:moveTo>
                      <a:pt x="0" y="0"/>
                    </a:moveTo>
                    <a:lnTo>
                      <a:pt x="0" y="0"/>
                    </a:lnTo>
                    <a:lnTo>
                      <a:pt x="0" y="6"/>
                    </a:lnTo>
                    <a:lnTo>
                      <a:pt x="12" y="6"/>
                    </a:lnTo>
                    <a:lnTo>
                      <a:pt x="31" y="6"/>
                    </a:lnTo>
                    <a:lnTo>
                      <a:pt x="31" y="6"/>
                    </a:lnTo>
                    <a:lnTo>
                      <a:pt x="37" y="12"/>
                    </a:lnTo>
                    <a:lnTo>
                      <a:pt x="49" y="6"/>
                    </a:lnTo>
                    <a:lnTo>
                      <a:pt x="49" y="6"/>
                    </a:lnTo>
                    <a:lnTo>
                      <a:pt x="49" y="6"/>
                    </a:lnTo>
                    <a:lnTo>
                      <a:pt x="12" y="0"/>
                    </a:lnTo>
                    <a:lnTo>
                      <a:pt x="12" y="0"/>
                    </a:lnTo>
                    <a:lnTo>
                      <a:pt x="6" y="0"/>
                    </a:lnTo>
                    <a:lnTo>
                      <a:pt x="0" y="0"/>
                    </a:lnTo>
                    <a:lnTo>
                      <a:pt x="0" y="0"/>
                    </a:lnTo>
                    <a:lnTo>
                      <a:pt x="0"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28" name="Freeform 204"/>
              <p:cNvSpPr>
                <a:spLocks/>
              </p:cNvSpPr>
              <p:nvPr/>
            </p:nvSpPr>
            <p:spPr bwMode="auto">
              <a:xfrm>
                <a:off x="1301" y="1400"/>
                <a:ext cx="358" cy="314"/>
              </a:xfrm>
              <a:custGeom>
                <a:avLst/>
                <a:gdLst>
                  <a:gd name="T0" fmla="*/ 229 w 358"/>
                  <a:gd name="T1" fmla="*/ 271 h 314"/>
                  <a:gd name="T2" fmla="*/ 154 w 358"/>
                  <a:gd name="T3" fmla="*/ 179 h 314"/>
                  <a:gd name="T4" fmla="*/ 142 w 358"/>
                  <a:gd name="T5" fmla="*/ 160 h 314"/>
                  <a:gd name="T6" fmla="*/ 130 w 358"/>
                  <a:gd name="T7" fmla="*/ 154 h 314"/>
                  <a:gd name="T8" fmla="*/ 136 w 358"/>
                  <a:gd name="T9" fmla="*/ 123 h 314"/>
                  <a:gd name="T10" fmla="*/ 148 w 358"/>
                  <a:gd name="T11" fmla="*/ 117 h 314"/>
                  <a:gd name="T12" fmla="*/ 154 w 358"/>
                  <a:gd name="T13" fmla="*/ 123 h 314"/>
                  <a:gd name="T14" fmla="*/ 179 w 358"/>
                  <a:gd name="T15" fmla="*/ 123 h 314"/>
                  <a:gd name="T16" fmla="*/ 185 w 358"/>
                  <a:gd name="T17" fmla="*/ 117 h 314"/>
                  <a:gd name="T18" fmla="*/ 191 w 358"/>
                  <a:gd name="T19" fmla="*/ 117 h 314"/>
                  <a:gd name="T20" fmla="*/ 198 w 358"/>
                  <a:gd name="T21" fmla="*/ 117 h 314"/>
                  <a:gd name="T22" fmla="*/ 204 w 358"/>
                  <a:gd name="T23" fmla="*/ 117 h 314"/>
                  <a:gd name="T24" fmla="*/ 266 w 358"/>
                  <a:gd name="T25" fmla="*/ 129 h 314"/>
                  <a:gd name="T26" fmla="*/ 309 w 358"/>
                  <a:gd name="T27" fmla="*/ 129 h 314"/>
                  <a:gd name="T28" fmla="*/ 321 w 358"/>
                  <a:gd name="T29" fmla="*/ 142 h 314"/>
                  <a:gd name="T30" fmla="*/ 321 w 358"/>
                  <a:gd name="T31" fmla="*/ 148 h 314"/>
                  <a:gd name="T32" fmla="*/ 334 w 358"/>
                  <a:gd name="T33" fmla="*/ 148 h 314"/>
                  <a:gd name="T34" fmla="*/ 340 w 358"/>
                  <a:gd name="T35" fmla="*/ 129 h 314"/>
                  <a:gd name="T36" fmla="*/ 352 w 358"/>
                  <a:gd name="T37" fmla="*/ 117 h 314"/>
                  <a:gd name="T38" fmla="*/ 334 w 358"/>
                  <a:gd name="T39" fmla="*/ 105 h 314"/>
                  <a:gd name="T40" fmla="*/ 290 w 358"/>
                  <a:gd name="T41" fmla="*/ 68 h 314"/>
                  <a:gd name="T42" fmla="*/ 272 w 358"/>
                  <a:gd name="T43" fmla="*/ 68 h 314"/>
                  <a:gd name="T44" fmla="*/ 247 w 358"/>
                  <a:gd name="T45" fmla="*/ 61 h 314"/>
                  <a:gd name="T46" fmla="*/ 247 w 358"/>
                  <a:gd name="T47" fmla="*/ 55 h 314"/>
                  <a:gd name="T48" fmla="*/ 235 w 358"/>
                  <a:gd name="T49" fmla="*/ 55 h 314"/>
                  <a:gd name="T50" fmla="*/ 229 w 358"/>
                  <a:gd name="T51" fmla="*/ 49 h 314"/>
                  <a:gd name="T52" fmla="*/ 222 w 358"/>
                  <a:gd name="T53" fmla="*/ 31 h 314"/>
                  <a:gd name="T54" fmla="*/ 185 w 358"/>
                  <a:gd name="T55" fmla="*/ 6 h 314"/>
                  <a:gd name="T56" fmla="*/ 154 w 358"/>
                  <a:gd name="T57" fmla="*/ 18 h 314"/>
                  <a:gd name="T58" fmla="*/ 142 w 358"/>
                  <a:gd name="T59" fmla="*/ 24 h 314"/>
                  <a:gd name="T60" fmla="*/ 105 w 358"/>
                  <a:gd name="T61" fmla="*/ 92 h 314"/>
                  <a:gd name="T62" fmla="*/ 99 w 358"/>
                  <a:gd name="T63" fmla="*/ 99 h 314"/>
                  <a:gd name="T64" fmla="*/ 18 w 358"/>
                  <a:gd name="T65" fmla="*/ 99 h 314"/>
                  <a:gd name="T66" fmla="*/ 6 w 358"/>
                  <a:gd name="T67" fmla="*/ 99 h 314"/>
                  <a:gd name="T68" fmla="*/ 12 w 358"/>
                  <a:gd name="T69" fmla="*/ 148 h 314"/>
                  <a:gd name="T70" fmla="*/ 31 w 358"/>
                  <a:gd name="T71" fmla="*/ 142 h 314"/>
                  <a:gd name="T72" fmla="*/ 37 w 358"/>
                  <a:gd name="T73" fmla="*/ 117 h 314"/>
                  <a:gd name="T74" fmla="*/ 43 w 358"/>
                  <a:gd name="T75" fmla="*/ 105 h 314"/>
                  <a:gd name="T76" fmla="*/ 74 w 358"/>
                  <a:gd name="T77" fmla="*/ 129 h 314"/>
                  <a:gd name="T78" fmla="*/ 80 w 358"/>
                  <a:gd name="T79" fmla="*/ 142 h 314"/>
                  <a:gd name="T80" fmla="*/ 80 w 358"/>
                  <a:gd name="T81" fmla="*/ 154 h 314"/>
                  <a:gd name="T82" fmla="*/ 86 w 358"/>
                  <a:gd name="T83" fmla="*/ 173 h 314"/>
                  <a:gd name="T84" fmla="*/ 93 w 358"/>
                  <a:gd name="T85" fmla="*/ 179 h 314"/>
                  <a:gd name="T86" fmla="*/ 105 w 358"/>
                  <a:gd name="T87" fmla="*/ 191 h 314"/>
                  <a:gd name="T88" fmla="*/ 117 w 358"/>
                  <a:gd name="T89" fmla="*/ 197 h 314"/>
                  <a:gd name="T90" fmla="*/ 105 w 358"/>
                  <a:gd name="T91" fmla="*/ 197 h 314"/>
                  <a:gd name="T92" fmla="*/ 93 w 358"/>
                  <a:gd name="T93" fmla="*/ 203 h 314"/>
                  <a:gd name="T94" fmla="*/ 148 w 358"/>
                  <a:gd name="T95" fmla="*/ 265 h 314"/>
                  <a:gd name="T96" fmla="*/ 154 w 358"/>
                  <a:gd name="T97" fmla="*/ 265 h 314"/>
                  <a:gd name="T98" fmla="*/ 167 w 358"/>
                  <a:gd name="T99" fmla="*/ 265 h 314"/>
                  <a:gd name="T100" fmla="*/ 241 w 358"/>
                  <a:gd name="T101" fmla="*/ 314 h 314"/>
                  <a:gd name="T102" fmla="*/ 253 w 358"/>
                  <a:gd name="T103" fmla="*/ 30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8" h="314">
                    <a:moveTo>
                      <a:pt x="253" y="308"/>
                    </a:moveTo>
                    <a:lnTo>
                      <a:pt x="253" y="302"/>
                    </a:lnTo>
                    <a:lnTo>
                      <a:pt x="247" y="302"/>
                    </a:lnTo>
                    <a:lnTo>
                      <a:pt x="229" y="271"/>
                    </a:lnTo>
                    <a:lnTo>
                      <a:pt x="216" y="265"/>
                    </a:lnTo>
                    <a:lnTo>
                      <a:pt x="179" y="222"/>
                    </a:lnTo>
                    <a:lnTo>
                      <a:pt x="161" y="191"/>
                    </a:lnTo>
                    <a:lnTo>
                      <a:pt x="154" y="179"/>
                    </a:lnTo>
                    <a:lnTo>
                      <a:pt x="142" y="160"/>
                    </a:lnTo>
                    <a:lnTo>
                      <a:pt x="142" y="160"/>
                    </a:lnTo>
                    <a:lnTo>
                      <a:pt x="142" y="160"/>
                    </a:lnTo>
                    <a:lnTo>
                      <a:pt x="142" y="160"/>
                    </a:lnTo>
                    <a:lnTo>
                      <a:pt x="130" y="154"/>
                    </a:lnTo>
                    <a:lnTo>
                      <a:pt x="130" y="154"/>
                    </a:lnTo>
                    <a:lnTo>
                      <a:pt x="130" y="154"/>
                    </a:lnTo>
                    <a:lnTo>
                      <a:pt x="130" y="154"/>
                    </a:lnTo>
                    <a:lnTo>
                      <a:pt x="130" y="129"/>
                    </a:lnTo>
                    <a:lnTo>
                      <a:pt x="136" y="129"/>
                    </a:lnTo>
                    <a:lnTo>
                      <a:pt x="136" y="123"/>
                    </a:lnTo>
                    <a:lnTo>
                      <a:pt x="136" y="123"/>
                    </a:lnTo>
                    <a:lnTo>
                      <a:pt x="136" y="117"/>
                    </a:lnTo>
                    <a:lnTo>
                      <a:pt x="142" y="117"/>
                    </a:lnTo>
                    <a:lnTo>
                      <a:pt x="142" y="117"/>
                    </a:lnTo>
                    <a:lnTo>
                      <a:pt x="148" y="117"/>
                    </a:lnTo>
                    <a:lnTo>
                      <a:pt x="148" y="117"/>
                    </a:lnTo>
                    <a:lnTo>
                      <a:pt x="148" y="117"/>
                    </a:lnTo>
                    <a:lnTo>
                      <a:pt x="154" y="123"/>
                    </a:lnTo>
                    <a:lnTo>
                      <a:pt x="154" y="123"/>
                    </a:lnTo>
                    <a:lnTo>
                      <a:pt x="161" y="136"/>
                    </a:lnTo>
                    <a:lnTo>
                      <a:pt x="167" y="136"/>
                    </a:lnTo>
                    <a:lnTo>
                      <a:pt x="167" y="136"/>
                    </a:lnTo>
                    <a:lnTo>
                      <a:pt x="179" y="123"/>
                    </a:lnTo>
                    <a:lnTo>
                      <a:pt x="179" y="117"/>
                    </a:lnTo>
                    <a:lnTo>
                      <a:pt x="179" y="117"/>
                    </a:lnTo>
                    <a:lnTo>
                      <a:pt x="179" y="117"/>
                    </a:lnTo>
                    <a:lnTo>
                      <a:pt x="185" y="117"/>
                    </a:lnTo>
                    <a:lnTo>
                      <a:pt x="185" y="117"/>
                    </a:lnTo>
                    <a:lnTo>
                      <a:pt x="185" y="117"/>
                    </a:lnTo>
                    <a:lnTo>
                      <a:pt x="185" y="117"/>
                    </a:lnTo>
                    <a:lnTo>
                      <a:pt x="191" y="117"/>
                    </a:lnTo>
                    <a:lnTo>
                      <a:pt x="191" y="117"/>
                    </a:lnTo>
                    <a:lnTo>
                      <a:pt x="198" y="123"/>
                    </a:lnTo>
                    <a:lnTo>
                      <a:pt x="198" y="123"/>
                    </a:lnTo>
                    <a:lnTo>
                      <a:pt x="198" y="117"/>
                    </a:lnTo>
                    <a:lnTo>
                      <a:pt x="204" y="117"/>
                    </a:lnTo>
                    <a:lnTo>
                      <a:pt x="204" y="111"/>
                    </a:lnTo>
                    <a:lnTo>
                      <a:pt x="204" y="117"/>
                    </a:lnTo>
                    <a:lnTo>
                      <a:pt x="204" y="117"/>
                    </a:lnTo>
                    <a:lnTo>
                      <a:pt x="222" y="123"/>
                    </a:lnTo>
                    <a:lnTo>
                      <a:pt x="222" y="123"/>
                    </a:lnTo>
                    <a:lnTo>
                      <a:pt x="222" y="123"/>
                    </a:lnTo>
                    <a:lnTo>
                      <a:pt x="266" y="129"/>
                    </a:lnTo>
                    <a:lnTo>
                      <a:pt x="284" y="129"/>
                    </a:lnTo>
                    <a:lnTo>
                      <a:pt x="284" y="123"/>
                    </a:lnTo>
                    <a:lnTo>
                      <a:pt x="284" y="123"/>
                    </a:lnTo>
                    <a:lnTo>
                      <a:pt x="309" y="129"/>
                    </a:lnTo>
                    <a:lnTo>
                      <a:pt x="315" y="136"/>
                    </a:lnTo>
                    <a:lnTo>
                      <a:pt x="321" y="136"/>
                    </a:lnTo>
                    <a:lnTo>
                      <a:pt x="321" y="142"/>
                    </a:lnTo>
                    <a:lnTo>
                      <a:pt x="321" y="142"/>
                    </a:lnTo>
                    <a:lnTo>
                      <a:pt x="321" y="142"/>
                    </a:lnTo>
                    <a:lnTo>
                      <a:pt x="315" y="142"/>
                    </a:lnTo>
                    <a:lnTo>
                      <a:pt x="321" y="148"/>
                    </a:lnTo>
                    <a:lnTo>
                      <a:pt x="321" y="148"/>
                    </a:lnTo>
                    <a:lnTo>
                      <a:pt x="321" y="148"/>
                    </a:lnTo>
                    <a:lnTo>
                      <a:pt x="327" y="148"/>
                    </a:lnTo>
                    <a:lnTo>
                      <a:pt x="334" y="148"/>
                    </a:lnTo>
                    <a:lnTo>
                      <a:pt x="334" y="148"/>
                    </a:lnTo>
                    <a:lnTo>
                      <a:pt x="334" y="148"/>
                    </a:lnTo>
                    <a:lnTo>
                      <a:pt x="334" y="142"/>
                    </a:lnTo>
                    <a:lnTo>
                      <a:pt x="340" y="129"/>
                    </a:lnTo>
                    <a:lnTo>
                      <a:pt x="340" y="129"/>
                    </a:lnTo>
                    <a:lnTo>
                      <a:pt x="346" y="117"/>
                    </a:lnTo>
                    <a:lnTo>
                      <a:pt x="358" y="117"/>
                    </a:lnTo>
                    <a:lnTo>
                      <a:pt x="358" y="117"/>
                    </a:lnTo>
                    <a:lnTo>
                      <a:pt x="352" y="117"/>
                    </a:lnTo>
                    <a:lnTo>
                      <a:pt x="346" y="117"/>
                    </a:lnTo>
                    <a:lnTo>
                      <a:pt x="346" y="117"/>
                    </a:lnTo>
                    <a:lnTo>
                      <a:pt x="340" y="111"/>
                    </a:lnTo>
                    <a:lnTo>
                      <a:pt x="334" y="105"/>
                    </a:lnTo>
                    <a:lnTo>
                      <a:pt x="327" y="92"/>
                    </a:lnTo>
                    <a:lnTo>
                      <a:pt x="327" y="61"/>
                    </a:lnTo>
                    <a:lnTo>
                      <a:pt x="321" y="55"/>
                    </a:lnTo>
                    <a:lnTo>
                      <a:pt x="290" y="68"/>
                    </a:lnTo>
                    <a:lnTo>
                      <a:pt x="284" y="68"/>
                    </a:lnTo>
                    <a:lnTo>
                      <a:pt x="284" y="68"/>
                    </a:lnTo>
                    <a:lnTo>
                      <a:pt x="278" y="68"/>
                    </a:lnTo>
                    <a:lnTo>
                      <a:pt x="272" y="68"/>
                    </a:lnTo>
                    <a:lnTo>
                      <a:pt x="259" y="68"/>
                    </a:lnTo>
                    <a:lnTo>
                      <a:pt x="259" y="68"/>
                    </a:lnTo>
                    <a:lnTo>
                      <a:pt x="247" y="61"/>
                    </a:lnTo>
                    <a:lnTo>
                      <a:pt x="247" y="61"/>
                    </a:lnTo>
                    <a:lnTo>
                      <a:pt x="247" y="55"/>
                    </a:lnTo>
                    <a:lnTo>
                      <a:pt x="247" y="55"/>
                    </a:lnTo>
                    <a:lnTo>
                      <a:pt x="247" y="55"/>
                    </a:lnTo>
                    <a:lnTo>
                      <a:pt x="247" y="55"/>
                    </a:lnTo>
                    <a:lnTo>
                      <a:pt x="235" y="55"/>
                    </a:lnTo>
                    <a:lnTo>
                      <a:pt x="235" y="55"/>
                    </a:lnTo>
                    <a:lnTo>
                      <a:pt x="235" y="55"/>
                    </a:lnTo>
                    <a:lnTo>
                      <a:pt x="235" y="55"/>
                    </a:lnTo>
                    <a:lnTo>
                      <a:pt x="229" y="55"/>
                    </a:lnTo>
                    <a:lnTo>
                      <a:pt x="229" y="49"/>
                    </a:lnTo>
                    <a:lnTo>
                      <a:pt x="229" y="49"/>
                    </a:lnTo>
                    <a:lnTo>
                      <a:pt x="229" y="49"/>
                    </a:lnTo>
                    <a:lnTo>
                      <a:pt x="229" y="43"/>
                    </a:lnTo>
                    <a:lnTo>
                      <a:pt x="222" y="37"/>
                    </a:lnTo>
                    <a:lnTo>
                      <a:pt x="222" y="37"/>
                    </a:lnTo>
                    <a:lnTo>
                      <a:pt x="222" y="31"/>
                    </a:lnTo>
                    <a:lnTo>
                      <a:pt x="210" y="31"/>
                    </a:lnTo>
                    <a:lnTo>
                      <a:pt x="204" y="24"/>
                    </a:lnTo>
                    <a:lnTo>
                      <a:pt x="204" y="24"/>
                    </a:lnTo>
                    <a:lnTo>
                      <a:pt x="185" y="6"/>
                    </a:lnTo>
                    <a:lnTo>
                      <a:pt x="167" y="0"/>
                    </a:lnTo>
                    <a:lnTo>
                      <a:pt x="154" y="12"/>
                    </a:lnTo>
                    <a:lnTo>
                      <a:pt x="154" y="12"/>
                    </a:lnTo>
                    <a:lnTo>
                      <a:pt x="154" y="18"/>
                    </a:lnTo>
                    <a:lnTo>
                      <a:pt x="148" y="18"/>
                    </a:lnTo>
                    <a:lnTo>
                      <a:pt x="148" y="24"/>
                    </a:lnTo>
                    <a:lnTo>
                      <a:pt x="142" y="24"/>
                    </a:lnTo>
                    <a:lnTo>
                      <a:pt x="142" y="24"/>
                    </a:lnTo>
                    <a:lnTo>
                      <a:pt x="136" y="31"/>
                    </a:lnTo>
                    <a:lnTo>
                      <a:pt x="123" y="43"/>
                    </a:lnTo>
                    <a:lnTo>
                      <a:pt x="105" y="92"/>
                    </a:lnTo>
                    <a:lnTo>
                      <a:pt x="105" y="92"/>
                    </a:lnTo>
                    <a:lnTo>
                      <a:pt x="105" y="92"/>
                    </a:lnTo>
                    <a:lnTo>
                      <a:pt x="105" y="92"/>
                    </a:lnTo>
                    <a:lnTo>
                      <a:pt x="105" y="99"/>
                    </a:lnTo>
                    <a:lnTo>
                      <a:pt x="99" y="99"/>
                    </a:lnTo>
                    <a:lnTo>
                      <a:pt x="99" y="99"/>
                    </a:lnTo>
                    <a:lnTo>
                      <a:pt x="49" y="92"/>
                    </a:lnTo>
                    <a:lnTo>
                      <a:pt x="18" y="99"/>
                    </a:lnTo>
                    <a:lnTo>
                      <a:pt x="18" y="99"/>
                    </a:lnTo>
                    <a:lnTo>
                      <a:pt x="12" y="99"/>
                    </a:lnTo>
                    <a:lnTo>
                      <a:pt x="6" y="99"/>
                    </a:lnTo>
                    <a:lnTo>
                      <a:pt x="6" y="99"/>
                    </a:lnTo>
                    <a:lnTo>
                      <a:pt x="6" y="99"/>
                    </a:lnTo>
                    <a:lnTo>
                      <a:pt x="0" y="99"/>
                    </a:lnTo>
                    <a:lnTo>
                      <a:pt x="0" y="92"/>
                    </a:lnTo>
                    <a:lnTo>
                      <a:pt x="6" y="129"/>
                    </a:lnTo>
                    <a:lnTo>
                      <a:pt x="12" y="148"/>
                    </a:lnTo>
                    <a:lnTo>
                      <a:pt x="18" y="154"/>
                    </a:lnTo>
                    <a:lnTo>
                      <a:pt x="18" y="154"/>
                    </a:lnTo>
                    <a:lnTo>
                      <a:pt x="25" y="154"/>
                    </a:lnTo>
                    <a:lnTo>
                      <a:pt x="31" y="142"/>
                    </a:lnTo>
                    <a:lnTo>
                      <a:pt x="37" y="142"/>
                    </a:lnTo>
                    <a:lnTo>
                      <a:pt x="37" y="136"/>
                    </a:lnTo>
                    <a:lnTo>
                      <a:pt x="37" y="123"/>
                    </a:lnTo>
                    <a:lnTo>
                      <a:pt x="37" y="117"/>
                    </a:lnTo>
                    <a:lnTo>
                      <a:pt x="43" y="117"/>
                    </a:lnTo>
                    <a:lnTo>
                      <a:pt x="43" y="111"/>
                    </a:lnTo>
                    <a:lnTo>
                      <a:pt x="43" y="111"/>
                    </a:lnTo>
                    <a:lnTo>
                      <a:pt x="43" y="105"/>
                    </a:lnTo>
                    <a:lnTo>
                      <a:pt x="49" y="111"/>
                    </a:lnTo>
                    <a:lnTo>
                      <a:pt x="56" y="111"/>
                    </a:lnTo>
                    <a:lnTo>
                      <a:pt x="62" y="111"/>
                    </a:lnTo>
                    <a:lnTo>
                      <a:pt x="74" y="129"/>
                    </a:lnTo>
                    <a:lnTo>
                      <a:pt x="80" y="142"/>
                    </a:lnTo>
                    <a:lnTo>
                      <a:pt x="80" y="142"/>
                    </a:lnTo>
                    <a:lnTo>
                      <a:pt x="80" y="142"/>
                    </a:lnTo>
                    <a:lnTo>
                      <a:pt x="80" y="142"/>
                    </a:lnTo>
                    <a:lnTo>
                      <a:pt x="80" y="148"/>
                    </a:lnTo>
                    <a:lnTo>
                      <a:pt x="80" y="148"/>
                    </a:lnTo>
                    <a:lnTo>
                      <a:pt x="80" y="148"/>
                    </a:lnTo>
                    <a:lnTo>
                      <a:pt x="80" y="154"/>
                    </a:lnTo>
                    <a:lnTo>
                      <a:pt x="80" y="160"/>
                    </a:lnTo>
                    <a:lnTo>
                      <a:pt x="80" y="160"/>
                    </a:lnTo>
                    <a:lnTo>
                      <a:pt x="80" y="166"/>
                    </a:lnTo>
                    <a:lnTo>
                      <a:pt x="86" y="173"/>
                    </a:lnTo>
                    <a:lnTo>
                      <a:pt x="86" y="173"/>
                    </a:lnTo>
                    <a:lnTo>
                      <a:pt x="86" y="173"/>
                    </a:lnTo>
                    <a:lnTo>
                      <a:pt x="93" y="179"/>
                    </a:lnTo>
                    <a:lnTo>
                      <a:pt x="93" y="179"/>
                    </a:lnTo>
                    <a:lnTo>
                      <a:pt x="93" y="185"/>
                    </a:lnTo>
                    <a:lnTo>
                      <a:pt x="99" y="185"/>
                    </a:lnTo>
                    <a:lnTo>
                      <a:pt x="99" y="191"/>
                    </a:lnTo>
                    <a:lnTo>
                      <a:pt x="105" y="191"/>
                    </a:lnTo>
                    <a:lnTo>
                      <a:pt x="105" y="191"/>
                    </a:lnTo>
                    <a:lnTo>
                      <a:pt x="111" y="197"/>
                    </a:lnTo>
                    <a:lnTo>
                      <a:pt x="117" y="197"/>
                    </a:lnTo>
                    <a:lnTo>
                      <a:pt x="117" y="197"/>
                    </a:lnTo>
                    <a:lnTo>
                      <a:pt x="117" y="203"/>
                    </a:lnTo>
                    <a:lnTo>
                      <a:pt x="111" y="203"/>
                    </a:lnTo>
                    <a:lnTo>
                      <a:pt x="105" y="197"/>
                    </a:lnTo>
                    <a:lnTo>
                      <a:pt x="105" y="197"/>
                    </a:lnTo>
                    <a:lnTo>
                      <a:pt x="99" y="197"/>
                    </a:lnTo>
                    <a:lnTo>
                      <a:pt x="93" y="197"/>
                    </a:lnTo>
                    <a:lnTo>
                      <a:pt x="93" y="203"/>
                    </a:lnTo>
                    <a:lnTo>
                      <a:pt x="93" y="203"/>
                    </a:lnTo>
                    <a:lnTo>
                      <a:pt x="99" y="216"/>
                    </a:lnTo>
                    <a:lnTo>
                      <a:pt x="105" y="222"/>
                    </a:lnTo>
                    <a:lnTo>
                      <a:pt x="111" y="228"/>
                    </a:lnTo>
                    <a:lnTo>
                      <a:pt x="148" y="265"/>
                    </a:lnTo>
                    <a:lnTo>
                      <a:pt x="148" y="265"/>
                    </a:lnTo>
                    <a:lnTo>
                      <a:pt x="148" y="265"/>
                    </a:lnTo>
                    <a:lnTo>
                      <a:pt x="148" y="265"/>
                    </a:lnTo>
                    <a:lnTo>
                      <a:pt x="154" y="265"/>
                    </a:lnTo>
                    <a:lnTo>
                      <a:pt x="154" y="265"/>
                    </a:lnTo>
                    <a:lnTo>
                      <a:pt x="161" y="265"/>
                    </a:lnTo>
                    <a:lnTo>
                      <a:pt x="161" y="265"/>
                    </a:lnTo>
                    <a:lnTo>
                      <a:pt x="167" y="265"/>
                    </a:lnTo>
                    <a:lnTo>
                      <a:pt x="179" y="265"/>
                    </a:lnTo>
                    <a:lnTo>
                      <a:pt x="198" y="271"/>
                    </a:lnTo>
                    <a:lnTo>
                      <a:pt x="222" y="290"/>
                    </a:lnTo>
                    <a:lnTo>
                      <a:pt x="241" y="314"/>
                    </a:lnTo>
                    <a:lnTo>
                      <a:pt x="241" y="314"/>
                    </a:lnTo>
                    <a:lnTo>
                      <a:pt x="247" y="314"/>
                    </a:lnTo>
                    <a:lnTo>
                      <a:pt x="247" y="314"/>
                    </a:lnTo>
                    <a:lnTo>
                      <a:pt x="253" y="308"/>
                    </a:lnTo>
                    <a:lnTo>
                      <a:pt x="253" y="308"/>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2" name="Freeform 206"/>
            <p:cNvSpPr>
              <a:spLocks/>
            </p:cNvSpPr>
            <p:nvPr/>
          </p:nvSpPr>
          <p:spPr bwMode="auto">
            <a:xfrm>
              <a:off x="1449" y="1702"/>
              <a:ext cx="19" cy="6"/>
            </a:xfrm>
            <a:custGeom>
              <a:avLst/>
              <a:gdLst>
                <a:gd name="T0" fmla="*/ 13 w 19"/>
                <a:gd name="T1" fmla="*/ 0 h 6"/>
                <a:gd name="T2" fmla="*/ 6 w 19"/>
                <a:gd name="T3" fmla="*/ 0 h 6"/>
                <a:gd name="T4" fmla="*/ 6 w 19"/>
                <a:gd name="T5" fmla="*/ 0 h 6"/>
                <a:gd name="T6" fmla="*/ 0 w 19"/>
                <a:gd name="T7" fmla="*/ 0 h 6"/>
                <a:gd name="T8" fmla="*/ 6 w 19"/>
                <a:gd name="T9" fmla="*/ 6 h 6"/>
                <a:gd name="T10" fmla="*/ 6 w 19"/>
                <a:gd name="T11" fmla="*/ 6 h 6"/>
                <a:gd name="T12" fmla="*/ 6 w 19"/>
                <a:gd name="T13" fmla="*/ 6 h 6"/>
                <a:gd name="T14" fmla="*/ 13 w 19"/>
                <a:gd name="T15" fmla="*/ 6 h 6"/>
                <a:gd name="T16" fmla="*/ 19 w 19"/>
                <a:gd name="T17" fmla="*/ 0 h 6"/>
                <a:gd name="T18" fmla="*/ 13 w 19"/>
                <a:gd name="T19" fmla="*/ 0 h 6"/>
                <a:gd name="T20" fmla="*/ 13 w 1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6">
                  <a:moveTo>
                    <a:pt x="13" y="0"/>
                  </a:moveTo>
                  <a:lnTo>
                    <a:pt x="6" y="0"/>
                  </a:lnTo>
                  <a:lnTo>
                    <a:pt x="6" y="0"/>
                  </a:lnTo>
                  <a:lnTo>
                    <a:pt x="0" y="0"/>
                  </a:lnTo>
                  <a:lnTo>
                    <a:pt x="6" y="6"/>
                  </a:lnTo>
                  <a:lnTo>
                    <a:pt x="6" y="6"/>
                  </a:lnTo>
                  <a:lnTo>
                    <a:pt x="6" y="6"/>
                  </a:lnTo>
                  <a:lnTo>
                    <a:pt x="13" y="6"/>
                  </a:lnTo>
                  <a:lnTo>
                    <a:pt x="19" y="0"/>
                  </a:lnTo>
                  <a:lnTo>
                    <a:pt x="13" y="0"/>
                  </a:lnTo>
                  <a:lnTo>
                    <a:pt x="13"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207"/>
            <p:cNvSpPr>
              <a:spLocks/>
            </p:cNvSpPr>
            <p:nvPr/>
          </p:nvSpPr>
          <p:spPr bwMode="auto">
            <a:xfrm>
              <a:off x="1295" y="1369"/>
              <a:ext cx="191" cy="130"/>
            </a:xfrm>
            <a:custGeom>
              <a:avLst/>
              <a:gdLst>
                <a:gd name="T0" fmla="*/ 12 w 191"/>
                <a:gd name="T1" fmla="*/ 130 h 130"/>
                <a:gd name="T2" fmla="*/ 18 w 191"/>
                <a:gd name="T3" fmla="*/ 130 h 130"/>
                <a:gd name="T4" fmla="*/ 24 w 191"/>
                <a:gd name="T5" fmla="*/ 130 h 130"/>
                <a:gd name="T6" fmla="*/ 105 w 191"/>
                <a:gd name="T7" fmla="*/ 130 h 130"/>
                <a:gd name="T8" fmla="*/ 111 w 191"/>
                <a:gd name="T9" fmla="*/ 130 h 130"/>
                <a:gd name="T10" fmla="*/ 111 w 191"/>
                <a:gd name="T11" fmla="*/ 123 h 130"/>
                <a:gd name="T12" fmla="*/ 111 w 191"/>
                <a:gd name="T13" fmla="*/ 123 h 130"/>
                <a:gd name="T14" fmla="*/ 142 w 191"/>
                <a:gd name="T15" fmla="*/ 62 h 130"/>
                <a:gd name="T16" fmla="*/ 148 w 191"/>
                <a:gd name="T17" fmla="*/ 55 h 130"/>
                <a:gd name="T18" fmla="*/ 154 w 191"/>
                <a:gd name="T19" fmla="*/ 49 h 130"/>
                <a:gd name="T20" fmla="*/ 160 w 191"/>
                <a:gd name="T21" fmla="*/ 43 h 130"/>
                <a:gd name="T22" fmla="*/ 173 w 191"/>
                <a:gd name="T23" fmla="*/ 31 h 130"/>
                <a:gd name="T24" fmla="*/ 185 w 191"/>
                <a:gd name="T25" fmla="*/ 31 h 130"/>
                <a:gd name="T26" fmla="*/ 173 w 191"/>
                <a:gd name="T27" fmla="*/ 12 h 130"/>
                <a:gd name="T28" fmla="*/ 173 w 191"/>
                <a:gd name="T29" fmla="*/ 12 h 130"/>
                <a:gd name="T30" fmla="*/ 173 w 191"/>
                <a:gd name="T31" fmla="*/ 6 h 130"/>
                <a:gd name="T32" fmla="*/ 173 w 191"/>
                <a:gd name="T33" fmla="*/ 0 h 130"/>
                <a:gd name="T34" fmla="*/ 173 w 191"/>
                <a:gd name="T35" fmla="*/ 0 h 130"/>
                <a:gd name="T36" fmla="*/ 160 w 191"/>
                <a:gd name="T37" fmla="*/ 0 h 130"/>
                <a:gd name="T38" fmla="*/ 129 w 191"/>
                <a:gd name="T39" fmla="*/ 18 h 130"/>
                <a:gd name="T40" fmla="*/ 123 w 191"/>
                <a:gd name="T41" fmla="*/ 25 h 130"/>
                <a:gd name="T42" fmla="*/ 123 w 191"/>
                <a:gd name="T43" fmla="*/ 25 h 130"/>
                <a:gd name="T44" fmla="*/ 117 w 191"/>
                <a:gd name="T45" fmla="*/ 25 h 130"/>
                <a:gd name="T46" fmla="*/ 99 w 191"/>
                <a:gd name="T47" fmla="*/ 18 h 130"/>
                <a:gd name="T48" fmla="*/ 92 w 191"/>
                <a:gd name="T49" fmla="*/ 25 h 130"/>
                <a:gd name="T50" fmla="*/ 92 w 191"/>
                <a:gd name="T51" fmla="*/ 25 h 130"/>
                <a:gd name="T52" fmla="*/ 92 w 191"/>
                <a:gd name="T53" fmla="*/ 25 h 130"/>
                <a:gd name="T54" fmla="*/ 80 w 191"/>
                <a:gd name="T55" fmla="*/ 37 h 130"/>
                <a:gd name="T56" fmla="*/ 62 w 191"/>
                <a:gd name="T57" fmla="*/ 43 h 130"/>
                <a:gd name="T58" fmla="*/ 37 w 191"/>
                <a:gd name="T59" fmla="*/ 37 h 130"/>
                <a:gd name="T60" fmla="*/ 24 w 191"/>
                <a:gd name="T61" fmla="*/ 31 h 130"/>
                <a:gd name="T62" fmla="*/ 12 w 191"/>
                <a:gd name="T63" fmla="*/ 31 h 130"/>
                <a:gd name="T64" fmla="*/ 0 w 191"/>
                <a:gd name="T65" fmla="*/ 62 h 130"/>
                <a:gd name="T66" fmla="*/ 6 w 191"/>
                <a:gd name="T67" fmla="*/ 99 h 130"/>
                <a:gd name="T68" fmla="*/ 12 w 191"/>
                <a:gd name="T69" fmla="*/ 99 h 130"/>
                <a:gd name="T70" fmla="*/ 18 w 191"/>
                <a:gd name="T71" fmla="*/ 105 h 130"/>
                <a:gd name="T72" fmla="*/ 24 w 191"/>
                <a:gd name="T73" fmla="*/ 111 h 130"/>
                <a:gd name="T74" fmla="*/ 18 w 191"/>
                <a:gd name="T75" fmla="*/ 117 h 130"/>
                <a:gd name="T76" fmla="*/ 18 w 191"/>
                <a:gd name="T77" fmla="*/ 117 h 130"/>
                <a:gd name="T78" fmla="*/ 6 w 191"/>
                <a:gd name="T79" fmla="*/ 123 h 130"/>
                <a:gd name="T80" fmla="*/ 6 w 191"/>
                <a:gd name="T8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130">
                  <a:moveTo>
                    <a:pt x="12" y="130"/>
                  </a:moveTo>
                  <a:lnTo>
                    <a:pt x="12" y="130"/>
                  </a:lnTo>
                  <a:lnTo>
                    <a:pt x="12" y="130"/>
                  </a:lnTo>
                  <a:lnTo>
                    <a:pt x="18" y="130"/>
                  </a:lnTo>
                  <a:lnTo>
                    <a:pt x="24" y="130"/>
                  </a:lnTo>
                  <a:lnTo>
                    <a:pt x="24" y="130"/>
                  </a:lnTo>
                  <a:lnTo>
                    <a:pt x="55" y="123"/>
                  </a:lnTo>
                  <a:lnTo>
                    <a:pt x="105" y="130"/>
                  </a:lnTo>
                  <a:lnTo>
                    <a:pt x="105" y="130"/>
                  </a:lnTo>
                  <a:lnTo>
                    <a:pt x="111" y="130"/>
                  </a:lnTo>
                  <a:lnTo>
                    <a:pt x="111" y="123"/>
                  </a:lnTo>
                  <a:lnTo>
                    <a:pt x="111" y="123"/>
                  </a:lnTo>
                  <a:lnTo>
                    <a:pt x="111" y="123"/>
                  </a:lnTo>
                  <a:lnTo>
                    <a:pt x="111" y="123"/>
                  </a:lnTo>
                  <a:lnTo>
                    <a:pt x="129" y="74"/>
                  </a:lnTo>
                  <a:lnTo>
                    <a:pt x="142" y="62"/>
                  </a:lnTo>
                  <a:lnTo>
                    <a:pt x="148" y="55"/>
                  </a:lnTo>
                  <a:lnTo>
                    <a:pt x="148" y="55"/>
                  </a:lnTo>
                  <a:lnTo>
                    <a:pt x="154" y="55"/>
                  </a:lnTo>
                  <a:lnTo>
                    <a:pt x="154" y="49"/>
                  </a:lnTo>
                  <a:lnTo>
                    <a:pt x="160" y="49"/>
                  </a:lnTo>
                  <a:lnTo>
                    <a:pt x="160" y="43"/>
                  </a:lnTo>
                  <a:lnTo>
                    <a:pt x="160" y="43"/>
                  </a:lnTo>
                  <a:lnTo>
                    <a:pt x="173" y="31"/>
                  </a:lnTo>
                  <a:lnTo>
                    <a:pt x="191" y="37"/>
                  </a:lnTo>
                  <a:lnTo>
                    <a:pt x="185" y="31"/>
                  </a:lnTo>
                  <a:lnTo>
                    <a:pt x="185" y="25"/>
                  </a:lnTo>
                  <a:lnTo>
                    <a:pt x="173" y="12"/>
                  </a:lnTo>
                  <a:lnTo>
                    <a:pt x="173" y="12"/>
                  </a:lnTo>
                  <a:lnTo>
                    <a:pt x="173" y="12"/>
                  </a:lnTo>
                  <a:lnTo>
                    <a:pt x="173" y="6"/>
                  </a:lnTo>
                  <a:lnTo>
                    <a:pt x="173" y="6"/>
                  </a:lnTo>
                  <a:lnTo>
                    <a:pt x="173" y="6"/>
                  </a:lnTo>
                  <a:lnTo>
                    <a:pt x="173" y="0"/>
                  </a:lnTo>
                  <a:lnTo>
                    <a:pt x="173" y="0"/>
                  </a:lnTo>
                  <a:lnTo>
                    <a:pt x="173" y="0"/>
                  </a:lnTo>
                  <a:lnTo>
                    <a:pt x="167" y="0"/>
                  </a:lnTo>
                  <a:lnTo>
                    <a:pt x="160" y="0"/>
                  </a:lnTo>
                  <a:lnTo>
                    <a:pt x="154" y="18"/>
                  </a:lnTo>
                  <a:lnTo>
                    <a:pt x="129" y="18"/>
                  </a:lnTo>
                  <a:lnTo>
                    <a:pt x="129" y="18"/>
                  </a:lnTo>
                  <a:lnTo>
                    <a:pt x="123" y="25"/>
                  </a:lnTo>
                  <a:lnTo>
                    <a:pt x="123" y="25"/>
                  </a:lnTo>
                  <a:lnTo>
                    <a:pt x="123" y="25"/>
                  </a:lnTo>
                  <a:lnTo>
                    <a:pt x="117" y="25"/>
                  </a:lnTo>
                  <a:lnTo>
                    <a:pt x="117" y="25"/>
                  </a:lnTo>
                  <a:lnTo>
                    <a:pt x="111" y="25"/>
                  </a:lnTo>
                  <a:lnTo>
                    <a:pt x="99" y="18"/>
                  </a:lnTo>
                  <a:lnTo>
                    <a:pt x="99" y="18"/>
                  </a:lnTo>
                  <a:lnTo>
                    <a:pt x="92" y="25"/>
                  </a:lnTo>
                  <a:lnTo>
                    <a:pt x="92" y="25"/>
                  </a:lnTo>
                  <a:lnTo>
                    <a:pt x="92" y="25"/>
                  </a:lnTo>
                  <a:lnTo>
                    <a:pt x="92" y="25"/>
                  </a:lnTo>
                  <a:lnTo>
                    <a:pt x="92" y="25"/>
                  </a:lnTo>
                  <a:lnTo>
                    <a:pt x="92" y="25"/>
                  </a:lnTo>
                  <a:lnTo>
                    <a:pt x="80" y="37"/>
                  </a:lnTo>
                  <a:lnTo>
                    <a:pt x="68" y="43"/>
                  </a:lnTo>
                  <a:lnTo>
                    <a:pt x="62" y="43"/>
                  </a:lnTo>
                  <a:lnTo>
                    <a:pt x="43" y="43"/>
                  </a:lnTo>
                  <a:lnTo>
                    <a:pt x="37" y="37"/>
                  </a:lnTo>
                  <a:lnTo>
                    <a:pt x="37" y="37"/>
                  </a:lnTo>
                  <a:lnTo>
                    <a:pt x="24" y="31"/>
                  </a:lnTo>
                  <a:lnTo>
                    <a:pt x="24" y="31"/>
                  </a:lnTo>
                  <a:lnTo>
                    <a:pt x="12" y="31"/>
                  </a:lnTo>
                  <a:lnTo>
                    <a:pt x="0" y="43"/>
                  </a:lnTo>
                  <a:lnTo>
                    <a:pt x="0" y="62"/>
                  </a:lnTo>
                  <a:lnTo>
                    <a:pt x="0" y="80"/>
                  </a:lnTo>
                  <a:lnTo>
                    <a:pt x="6" y="99"/>
                  </a:lnTo>
                  <a:lnTo>
                    <a:pt x="6" y="99"/>
                  </a:lnTo>
                  <a:lnTo>
                    <a:pt x="12" y="99"/>
                  </a:lnTo>
                  <a:lnTo>
                    <a:pt x="18" y="99"/>
                  </a:lnTo>
                  <a:lnTo>
                    <a:pt x="18" y="105"/>
                  </a:lnTo>
                  <a:lnTo>
                    <a:pt x="18" y="105"/>
                  </a:lnTo>
                  <a:lnTo>
                    <a:pt x="24" y="111"/>
                  </a:lnTo>
                  <a:lnTo>
                    <a:pt x="24" y="117"/>
                  </a:lnTo>
                  <a:lnTo>
                    <a:pt x="18" y="117"/>
                  </a:lnTo>
                  <a:lnTo>
                    <a:pt x="18" y="117"/>
                  </a:lnTo>
                  <a:lnTo>
                    <a:pt x="18" y="117"/>
                  </a:lnTo>
                  <a:lnTo>
                    <a:pt x="12" y="117"/>
                  </a:lnTo>
                  <a:lnTo>
                    <a:pt x="6" y="123"/>
                  </a:lnTo>
                  <a:lnTo>
                    <a:pt x="6" y="123"/>
                  </a:lnTo>
                  <a:lnTo>
                    <a:pt x="6" y="130"/>
                  </a:lnTo>
                  <a:lnTo>
                    <a:pt x="12" y="130"/>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5" name="Freeform 208"/>
            <p:cNvSpPr>
              <a:spLocks/>
            </p:cNvSpPr>
            <p:nvPr/>
          </p:nvSpPr>
          <p:spPr bwMode="auto">
            <a:xfrm>
              <a:off x="1715" y="1245"/>
              <a:ext cx="581" cy="408"/>
            </a:xfrm>
            <a:custGeom>
              <a:avLst/>
              <a:gdLst>
                <a:gd name="T0" fmla="*/ 185 w 581"/>
                <a:gd name="T1" fmla="*/ 389 h 408"/>
                <a:gd name="T2" fmla="*/ 216 w 581"/>
                <a:gd name="T3" fmla="*/ 395 h 408"/>
                <a:gd name="T4" fmla="*/ 235 w 581"/>
                <a:gd name="T5" fmla="*/ 402 h 408"/>
                <a:gd name="T6" fmla="*/ 253 w 581"/>
                <a:gd name="T7" fmla="*/ 402 h 408"/>
                <a:gd name="T8" fmla="*/ 333 w 581"/>
                <a:gd name="T9" fmla="*/ 408 h 408"/>
                <a:gd name="T10" fmla="*/ 358 w 581"/>
                <a:gd name="T11" fmla="*/ 377 h 408"/>
                <a:gd name="T12" fmla="*/ 377 w 581"/>
                <a:gd name="T13" fmla="*/ 377 h 408"/>
                <a:gd name="T14" fmla="*/ 432 w 581"/>
                <a:gd name="T15" fmla="*/ 365 h 408"/>
                <a:gd name="T16" fmla="*/ 488 w 581"/>
                <a:gd name="T17" fmla="*/ 395 h 408"/>
                <a:gd name="T18" fmla="*/ 513 w 581"/>
                <a:gd name="T19" fmla="*/ 402 h 408"/>
                <a:gd name="T20" fmla="*/ 513 w 581"/>
                <a:gd name="T21" fmla="*/ 352 h 408"/>
                <a:gd name="T22" fmla="*/ 519 w 581"/>
                <a:gd name="T23" fmla="*/ 346 h 408"/>
                <a:gd name="T24" fmla="*/ 525 w 581"/>
                <a:gd name="T25" fmla="*/ 328 h 408"/>
                <a:gd name="T26" fmla="*/ 531 w 581"/>
                <a:gd name="T27" fmla="*/ 297 h 408"/>
                <a:gd name="T28" fmla="*/ 537 w 581"/>
                <a:gd name="T29" fmla="*/ 291 h 408"/>
                <a:gd name="T30" fmla="*/ 543 w 581"/>
                <a:gd name="T31" fmla="*/ 297 h 408"/>
                <a:gd name="T32" fmla="*/ 537 w 581"/>
                <a:gd name="T33" fmla="*/ 303 h 408"/>
                <a:gd name="T34" fmla="*/ 574 w 581"/>
                <a:gd name="T35" fmla="*/ 303 h 408"/>
                <a:gd name="T36" fmla="*/ 574 w 581"/>
                <a:gd name="T37" fmla="*/ 272 h 408"/>
                <a:gd name="T38" fmla="*/ 581 w 581"/>
                <a:gd name="T39" fmla="*/ 266 h 408"/>
                <a:gd name="T40" fmla="*/ 574 w 581"/>
                <a:gd name="T41" fmla="*/ 260 h 408"/>
                <a:gd name="T42" fmla="*/ 568 w 581"/>
                <a:gd name="T43" fmla="*/ 254 h 408"/>
                <a:gd name="T44" fmla="*/ 531 w 581"/>
                <a:gd name="T45" fmla="*/ 266 h 408"/>
                <a:gd name="T46" fmla="*/ 488 w 581"/>
                <a:gd name="T47" fmla="*/ 254 h 408"/>
                <a:gd name="T48" fmla="*/ 482 w 581"/>
                <a:gd name="T49" fmla="*/ 198 h 408"/>
                <a:gd name="T50" fmla="*/ 488 w 581"/>
                <a:gd name="T51" fmla="*/ 167 h 408"/>
                <a:gd name="T52" fmla="*/ 476 w 581"/>
                <a:gd name="T53" fmla="*/ 112 h 408"/>
                <a:gd name="T54" fmla="*/ 451 w 581"/>
                <a:gd name="T55" fmla="*/ 87 h 408"/>
                <a:gd name="T56" fmla="*/ 432 w 581"/>
                <a:gd name="T57" fmla="*/ 50 h 408"/>
                <a:gd name="T58" fmla="*/ 414 w 581"/>
                <a:gd name="T59" fmla="*/ 7 h 408"/>
                <a:gd name="T60" fmla="*/ 395 w 581"/>
                <a:gd name="T61" fmla="*/ 0 h 408"/>
                <a:gd name="T62" fmla="*/ 371 w 581"/>
                <a:gd name="T63" fmla="*/ 7 h 408"/>
                <a:gd name="T64" fmla="*/ 364 w 581"/>
                <a:gd name="T65" fmla="*/ 25 h 408"/>
                <a:gd name="T66" fmla="*/ 340 w 581"/>
                <a:gd name="T67" fmla="*/ 25 h 408"/>
                <a:gd name="T68" fmla="*/ 303 w 581"/>
                <a:gd name="T69" fmla="*/ 31 h 408"/>
                <a:gd name="T70" fmla="*/ 296 w 581"/>
                <a:gd name="T71" fmla="*/ 44 h 408"/>
                <a:gd name="T72" fmla="*/ 290 w 581"/>
                <a:gd name="T73" fmla="*/ 50 h 408"/>
                <a:gd name="T74" fmla="*/ 278 w 581"/>
                <a:gd name="T75" fmla="*/ 38 h 408"/>
                <a:gd name="T76" fmla="*/ 266 w 581"/>
                <a:gd name="T77" fmla="*/ 31 h 408"/>
                <a:gd name="T78" fmla="*/ 198 w 581"/>
                <a:gd name="T79" fmla="*/ 25 h 408"/>
                <a:gd name="T80" fmla="*/ 185 w 581"/>
                <a:gd name="T81" fmla="*/ 19 h 408"/>
                <a:gd name="T82" fmla="*/ 148 w 581"/>
                <a:gd name="T83" fmla="*/ 44 h 408"/>
                <a:gd name="T84" fmla="*/ 136 w 581"/>
                <a:gd name="T85" fmla="*/ 44 h 408"/>
                <a:gd name="T86" fmla="*/ 123 w 581"/>
                <a:gd name="T87" fmla="*/ 44 h 408"/>
                <a:gd name="T88" fmla="*/ 105 w 581"/>
                <a:gd name="T89" fmla="*/ 68 h 408"/>
                <a:gd name="T90" fmla="*/ 74 w 581"/>
                <a:gd name="T91" fmla="*/ 142 h 408"/>
                <a:gd name="T92" fmla="*/ 31 w 581"/>
                <a:gd name="T93" fmla="*/ 179 h 408"/>
                <a:gd name="T94" fmla="*/ 25 w 581"/>
                <a:gd name="T95" fmla="*/ 179 h 408"/>
                <a:gd name="T96" fmla="*/ 31 w 581"/>
                <a:gd name="T97" fmla="*/ 235 h 408"/>
                <a:gd name="T98" fmla="*/ 43 w 581"/>
                <a:gd name="T99" fmla="*/ 260 h 408"/>
                <a:gd name="T100" fmla="*/ 68 w 581"/>
                <a:gd name="T101" fmla="*/ 272 h 408"/>
                <a:gd name="T102" fmla="*/ 74 w 581"/>
                <a:gd name="T103" fmla="*/ 278 h 408"/>
                <a:gd name="T104" fmla="*/ 68 w 581"/>
                <a:gd name="T105" fmla="*/ 309 h 408"/>
                <a:gd name="T106" fmla="*/ 142 w 581"/>
                <a:gd name="T107" fmla="*/ 334 h 408"/>
                <a:gd name="T108" fmla="*/ 136 w 581"/>
                <a:gd name="T109" fmla="*/ 340 h 408"/>
                <a:gd name="T110" fmla="*/ 136 w 581"/>
                <a:gd name="T111" fmla="*/ 352 h 408"/>
                <a:gd name="T112" fmla="*/ 160 w 581"/>
                <a:gd name="T113" fmla="*/ 38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1" h="408">
                  <a:moveTo>
                    <a:pt x="173" y="395"/>
                  </a:moveTo>
                  <a:lnTo>
                    <a:pt x="179" y="389"/>
                  </a:lnTo>
                  <a:lnTo>
                    <a:pt x="185" y="389"/>
                  </a:lnTo>
                  <a:lnTo>
                    <a:pt x="185" y="389"/>
                  </a:lnTo>
                  <a:lnTo>
                    <a:pt x="185" y="389"/>
                  </a:lnTo>
                  <a:lnTo>
                    <a:pt x="191" y="389"/>
                  </a:lnTo>
                  <a:lnTo>
                    <a:pt x="210" y="395"/>
                  </a:lnTo>
                  <a:lnTo>
                    <a:pt x="216" y="395"/>
                  </a:lnTo>
                  <a:lnTo>
                    <a:pt x="216" y="395"/>
                  </a:lnTo>
                  <a:lnTo>
                    <a:pt x="222" y="395"/>
                  </a:lnTo>
                  <a:lnTo>
                    <a:pt x="222" y="395"/>
                  </a:lnTo>
                  <a:lnTo>
                    <a:pt x="235" y="402"/>
                  </a:lnTo>
                  <a:lnTo>
                    <a:pt x="235" y="402"/>
                  </a:lnTo>
                  <a:lnTo>
                    <a:pt x="241" y="408"/>
                  </a:lnTo>
                  <a:lnTo>
                    <a:pt x="247" y="402"/>
                  </a:lnTo>
                  <a:lnTo>
                    <a:pt x="253" y="402"/>
                  </a:lnTo>
                  <a:lnTo>
                    <a:pt x="253" y="402"/>
                  </a:lnTo>
                  <a:lnTo>
                    <a:pt x="278" y="402"/>
                  </a:lnTo>
                  <a:lnTo>
                    <a:pt x="327" y="408"/>
                  </a:lnTo>
                  <a:lnTo>
                    <a:pt x="333" y="408"/>
                  </a:lnTo>
                  <a:lnTo>
                    <a:pt x="346" y="389"/>
                  </a:lnTo>
                  <a:lnTo>
                    <a:pt x="358" y="383"/>
                  </a:lnTo>
                  <a:lnTo>
                    <a:pt x="358" y="383"/>
                  </a:lnTo>
                  <a:lnTo>
                    <a:pt x="358" y="377"/>
                  </a:lnTo>
                  <a:lnTo>
                    <a:pt x="358" y="377"/>
                  </a:lnTo>
                  <a:lnTo>
                    <a:pt x="371" y="377"/>
                  </a:lnTo>
                  <a:lnTo>
                    <a:pt x="371" y="377"/>
                  </a:lnTo>
                  <a:lnTo>
                    <a:pt x="377" y="377"/>
                  </a:lnTo>
                  <a:lnTo>
                    <a:pt x="383" y="377"/>
                  </a:lnTo>
                  <a:lnTo>
                    <a:pt x="383" y="377"/>
                  </a:lnTo>
                  <a:lnTo>
                    <a:pt x="389" y="377"/>
                  </a:lnTo>
                  <a:lnTo>
                    <a:pt x="432" y="365"/>
                  </a:lnTo>
                  <a:lnTo>
                    <a:pt x="432" y="371"/>
                  </a:lnTo>
                  <a:lnTo>
                    <a:pt x="432" y="371"/>
                  </a:lnTo>
                  <a:lnTo>
                    <a:pt x="439" y="377"/>
                  </a:lnTo>
                  <a:lnTo>
                    <a:pt x="488" y="395"/>
                  </a:lnTo>
                  <a:lnTo>
                    <a:pt x="488" y="395"/>
                  </a:lnTo>
                  <a:lnTo>
                    <a:pt x="494" y="395"/>
                  </a:lnTo>
                  <a:lnTo>
                    <a:pt x="513" y="402"/>
                  </a:lnTo>
                  <a:lnTo>
                    <a:pt x="513" y="402"/>
                  </a:lnTo>
                  <a:lnTo>
                    <a:pt x="519" y="365"/>
                  </a:lnTo>
                  <a:lnTo>
                    <a:pt x="513" y="358"/>
                  </a:lnTo>
                  <a:lnTo>
                    <a:pt x="513" y="358"/>
                  </a:lnTo>
                  <a:lnTo>
                    <a:pt x="513" y="352"/>
                  </a:lnTo>
                  <a:lnTo>
                    <a:pt x="513" y="352"/>
                  </a:lnTo>
                  <a:lnTo>
                    <a:pt x="513" y="352"/>
                  </a:lnTo>
                  <a:lnTo>
                    <a:pt x="513" y="352"/>
                  </a:lnTo>
                  <a:lnTo>
                    <a:pt x="519" y="346"/>
                  </a:lnTo>
                  <a:lnTo>
                    <a:pt x="519" y="346"/>
                  </a:lnTo>
                  <a:lnTo>
                    <a:pt x="531" y="328"/>
                  </a:lnTo>
                  <a:lnTo>
                    <a:pt x="525" y="334"/>
                  </a:lnTo>
                  <a:lnTo>
                    <a:pt x="525" y="328"/>
                  </a:lnTo>
                  <a:lnTo>
                    <a:pt x="525" y="315"/>
                  </a:lnTo>
                  <a:lnTo>
                    <a:pt x="531" y="297"/>
                  </a:lnTo>
                  <a:lnTo>
                    <a:pt x="531" y="297"/>
                  </a:lnTo>
                  <a:lnTo>
                    <a:pt x="531" y="297"/>
                  </a:lnTo>
                  <a:lnTo>
                    <a:pt x="531" y="297"/>
                  </a:lnTo>
                  <a:lnTo>
                    <a:pt x="531" y="297"/>
                  </a:lnTo>
                  <a:lnTo>
                    <a:pt x="537" y="291"/>
                  </a:lnTo>
                  <a:lnTo>
                    <a:pt x="537" y="291"/>
                  </a:lnTo>
                  <a:lnTo>
                    <a:pt x="537" y="291"/>
                  </a:lnTo>
                  <a:lnTo>
                    <a:pt x="543" y="297"/>
                  </a:lnTo>
                  <a:lnTo>
                    <a:pt x="543" y="297"/>
                  </a:lnTo>
                  <a:lnTo>
                    <a:pt x="543" y="297"/>
                  </a:lnTo>
                  <a:lnTo>
                    <a:pt x="543" y="297"/>
                  </a:lnTo>
                  <a:lnTo>
                    <a:pt x="537" y="297"/>
                  </a:lnTo>
                  <a:lnTo>
                    <a:pt x="537" y="297"/>
                  </a:lnTo>
                  <a:lnTo>
                    <a:pt x="537" y="303"/>
                  </a:lnTo>
                  <a:lnTo>
                    <a:pt x="543" y="315"/>
                  </a:lnTo>
                  <a:lnTo>
                    <a:pt x="574" y="309"/>
                  </a:lnTo>
                  <a:lnTo>
                    <a:pt x="574" y="303"/>
                  </a:lnTo>
                  <a:lnTo>
                    <a:pt x="574" y="303"/>
                  </a:lnTo>
                  <a:lnTo>
                    <a:pt x="574" y="303"/>
                  </a:lnTo>
                  <a:lnTo>
                    <a:pt x="581" y="278"/>
                  </a:lnTo>
                  <a:lnTo>
                    <a:pt x="574" y="272"/>
                  </a:lnTo>
                  <a:lnTo>
                    <a:pt x="574" y="272"/>
                  </a:lnTo>
                  <a:lnTo>
                    <a:pt x="574" y="272"/>
                  </a:lnTo>
                  <a:lnTo>
                    <a:pt x="574" y="272"/>
                  </a:lnTo>
                  <a:lnTo>
                    <a:pt x="581" y="272"/>
                  </a:lnTo>
                  <a:lnTo>
                    <a:pt x="581" y="266"/>
                  </a:lnTo>
                  <a:lnTo>
                    <a:pt x="581" y="266"/>
                  </a:lnTo>
                  <a:lnTo>
                    <a:pt x="574" y="266"/>
                  </a:lnTo>
                  <a:lnTo>
                    <a:pt x="574" y="260"/>
                  </a:lnTo>
                  <a:lnTo>
                    <a:pt x="574" y="260"/>
                  </a:lnTo>
                  <a:lnTo>
                    <a:pt x="574" y="260"/>
                  </a:lnTo>
                  <a:lnTo>
                    <a:pt x="574" y="260"/>
                  </a:lnTo>
                  <a:lnTo>
                    <a:pt x="568" y="254"/>
                  </a:lnTo>
                  <a:lnTo>
                    <a:pt x="568" y="254"/>
                  </a:lnTo>
                  <a:lnTo>
                    <a:pt x="562" y="254"/>
                  </a:lnTo>
                  <a:lnTo>
                    <a:pt x="556" y="254"/>
                  </a:lnTo>
                  <a:lnTo>
                    <a:pt x="550" y="254"/>
                  </a:lnTo>
                  <a:lnTo>
                    <a:pt x="531" y="266"/>
                  </a:lnTo>
                  <a:lnTo>
                    <a:pt x="519" y="272"/>
                  </a:lnTo>
                  <a:lnTo>
                    <a:pt x="488" y="254"/>
                  </a:lnTo>
                  <a:lnTo>
                    <a:pt x="488" y="254"/>
                  </a:lnTo>
                  <a:lnTo>
                    <a:pt x="488" y="254"/>
                  </a:lnTo>
                  <a:lnTo>
                    <a:pt x="488" y="247"/>
                  </a:lnTo>
                  <a:lnTo>
                    <a:pt x="482" y="241"/>
                  </a:lnTo>
                  <a:lnTo>
                    <a:pt x="482" y="204"/>
                  </a:lnTo>
                  <a:lnTo>
                    <a:pt x="482" y="198"/>
                  </a:lnTo>
                  <a:lnTo>
                    <a:pt x="482" y="186"/>
                  </a:lnTo>
                  <a:lnTo>
                    <a:pt x="488" y="179"/>
                  </a:lnTo>
                  <a:lnTo>
                    <a:pt x="488" y="173"/>
                  </a:lnTo>
                  <a:lnTo>
                    <a:pt x="488" y="167"/>
                  </a:lnTo>
                  <a:lnTo>
                    <a:pt x="488" y="167"/>
                  </a:lnTo>
                  <a:lnTo>
                    <a:pt x="488" y="149"/>
                  </a:lnTo>
                  <a:lnTo>
                    <a:pt x="488" y="142"/>
                  </a:lnTo>
                  <a:lnTo>
                    <a:pt x="476" y="112"/>
                  </a:lnTo>
                  <a:lnTo>
                    <a:pt x="469" y="112"/>
                  </a:lnTo>
                  <a:lnTo>
                    <a:pt x="469" y="105"/>
                  </a:lnTo>
                  <a:lnTo>
                    <a:pt x="463" y="99"/>
                  </a:lnTo>
                  <a:lnTo>
                    <a:pt x="451" y="87"/>
                  </a:lnTo>
                  <a:lnTo>
                    <a:pt x="451" y="87"/>
                  </a:lnTo>
                  <a:lnTo>
                    <a:pt x="451" y="81"/>
                  </a:lnTo>
                  <a:lnTo>
                    <a:pt x="432" y="56"/>
                  </a:lnTo>
                  <a:lnTo>
                    <a:pt x="432" y="50"/>
                  </a:lnTo>
                  <a:lnTo>
                    <a:pt x="426" y="44"/>
                  </a:lnTo>
                  <a:lnTo>
                    <a:pt x="426" y="31"/>
                  </a:lnTo>
                  <a:lnTo>
                    <a:pt x="426" y="25"/>
                  </a:lnTo>
                  <a:lnTo>
                    <a:pt x="414" y="7"/>
                  </a:lnTo>
                  <a:lnTo>
                    <a:pt x="408" y="7"/>
                  </a:lnTo>
                  <a:lnTo>
                    <a:pt x="401" y="0"/>
                  </a:lnTo>
                  <a:lnTo>
                    <a:pt x="401" y="0"/>
                  </a:lnTo>
                  <a:lnTo>
                    <a:pt x="395" y="0"/>
                  </a:lnTo>
                  <a:lnTo>
                    <a:pt x="389" y="0"/>
                  </a:lnTo>
                  <a:lnTo>
                    <a:pt x="389" y="0"/>
                  </a:lnTo>
                  <a:lnTo>
                    <a:pt x="389" y="0"/>
                  </a:lnTo>
                  <a:lnTo>
                    <a:pt x="371" y="7"/>
                  </a:lnTo>
                  <a:lnTo>
                    <a:pt x="371" y="7"/>
                  </a:lnTo>
                  <a:lnTo>
                    <a:pt x="371" y="13"/>
                  </a:lnTo>
                  <a:lnTo>
                    <a:pt x="371" y="13"/>
                  </a:lnTo>
                  <a:lnTo>
                    <a:pt x="364" y="25"/>
                  </a:lnTo>
                  <a:lnTo>
                    <a:pt x="364" y="25"/>
                  </a:lnTo>
                  <a:lnTo>
                    <a:pt x="358" y="25"/>
                  </a:lnTo>
                  <a:lnTo>
                    <a:pt x="358" y="25"/>
                  </a:lnTo>
                  <a:lnTo>
                    <a:pt x="340" y="25"/>
                  </a:lnTo>
                  <a:lnTo>
                    <a:pt x="309" y="31"/>
                  </a:lnTo>
                  <a:lnTo>
                    <a:pt x="309" y="31"/>
                  </a:lnTo>
                  <a:lnTo>
                    <a:pt x="303" y="31"/>
                  </a:lnTo>
                  <a:lnTo>
                    <a:pt x="303" y="31"/>
                  </a:lnTo>
                  <a:lnTo>
                    <a:pt x="303" y="38"/>
                  </a:lnTo>
                  <a:lnTo>
                    <a:pt x="303" y="38"/>
                  </a:lnTo>
                  <a:lnTo>
                    <a:pt x="303" y="44"/>
                  </a:lnTo>
                  <a:lnTo>
                    <a:pt x="296" y="44"/>
                  </a:lnTo>
                  <a:lnTo>
                    <a:pt x="296" y="44"/>
                  </a:lnTo>
                  <a:lnTo>
                    <a:pt x="296" y="44"/>
                  </a:lnTo>
                  <a:lnTo>
                    <a:pt x="296" y="44"/>
                  </a:lnTo>
                  <a:lnTo>
                    <a:pt x="290" y="50"/>
                  </a:lnTo>
                  <a:lnTo>
                    <a:pt x="290" y="50"/>
                  </a:lnTo>
                  <a:lnTo>
                    <a:pt x="284" y="50"/>
                  </a:lnTo>
                  <a:lnTo>
                    <a:pt x="284" y="50"/>
                  </a:lnTo>
                  <a:lnTo>
                    <a:pt x="278" y="38"/>
                  </a:lnTo>
                  <a:lnTo>
                    <a:pt x="272" y="31"/>
                  </a:lnTo>
                  <a:lnTo>
                    <a:pt x="266" y="31"/>
                  </a:lnTo>
                  <a:lnTo>
                    <a:pt x="266" y="31"/>
                  </a:lnTo>
                  <a:lnTo>
                    <a:pt x="266" y="31"/>
                  </a:lnTo>
                  <a:lnTo>
                    <a:pt x="253" y="25"/>
                  </a:lnTo>
                  <a:lnTo>
                    <a:pt x="241" y="31"/>
                  </a:lnTo>
                  <a:lnTo>
                    <a:pt x="198" y="25"/>
                  </a:lnTo>
                  <a:lnTo>
                    <a:pt x="198" y="25"/>
                  </a:lnTo>
                  <a:lnTo>
                    <a:pt x="198" y="25"/>
                  </a:lnTo>
                  <a:lnTo>
                    <a:pt x="191" y="25"/>
                  </a:lnTo>
                  <a:lnTo>
                    <a:pt x="191" y="25"/>
                  </a:lnTo>
                  <a:lnTo>
                    <a:pt x="185" y="19"/>
                  </a:lnTo>
                  <a:lnTo>
                    <a:pt x="173" y="19"/>
                  </a:lnTo>
                  <a:lnTo>
                    <a:pt x="160" y="31"/>
                  </a:lnTo>
                  <a:lnTo>
                    <a:pt x="154" y="38"/>
                  </a:lnTo>
                  <a:lnTo>
                    <a:pt x="148" y="44"/>
                  </a:lnTo>
                  <a:lnTo>
                    <a:pt x="142" y="44"/>
                  </a:lnTo>
                  <a:lnTo>
                    <a:pt x="142" y="44"/>
                  </a:lnTo>
                  <a:lnTo>
                    <a:pt x="142" y="44"/>
                  </a:lnTo>
                  <a:lnTo>
                    <a:pt x="136" y="44"/>
                  </a:lnTo>
                  <a:lnTo>
                    <a:pt x="136" y="44"/>
                  </a:lnTo>
                  <a:lnTo>
                    <a:pt x="136" y="44"/>
                  </a:lnTo>
                  <a:lnTo>
                    <a:pt x="130" y="44"/>
                  </a:lnTo>
                  <a:lnTo>
                    <a:pt x="123" y="44"/>
                  </a:lnTo>
                  <a:lnTo>
                    <a:pt x="123" y="50"/>
                  </a:lnTo>
                  <a:lnTo>
                    <a:pt x="123" y="50"/>
                  </a:lnTo>
                  <a:lnTo>
                    <a:pt x="117" y="50"/>
                  </a:lnTo>
                  <a:lnTo>
                    <a:pt x="105" y="68"/>
                  </a:lnTo>
                  <a:lnTo>
                    <a:pt x="105" y="68"/>
                  </a:lnTo>
                  <a:lnTo>
                    <a:pt x="93" y="87"/>
                  </a:lnTo>
                  <a:lnTo>
                    <a:pt x="93" y="93"/>
                  </a:lnTo>
                  <a:lnTo>
                    <a:pt x="74" y="142"/>
                  </a:lnTo>
                  <a:lnTo>
                    <a:pt x="55" y="173"/>
                  </a:lnTo>
                  <a:lnTo>
                    <a:pt x="43" y="179"/>
                  </a:lnTo>
                  <a:lnTo>
                    <a:pt x="37" y="179"/>
                  </a:lnTo>
                  <a:lnTo>
                    <a:pt x="31" y="179"/>
                  </a:lnTo>
                  <a:lnTo>
                    <a:pt x="31" y="179"/>
                  </a:lnTo>
                  <a:lnTo>
                    <a:pt x="31" y="179"/>
                  </a:lnTo>
                  <a:lnTo>
                    <a:pt x="31" y="179"/>
                  </a:lnTo>
                  <a:lnTo>
                    <a:pt x="25" y="179"/>
                  </a:lnTo>
                  <a:lnTo>
                    <a:pt x="25" y="192"/>
                  </a:lnTo>
                  <a:lnTo>
                    <a:pt x="12" y="186"/>
                  </a:lnTo>
                  <a:lnTo>
                    <a:pt x="0" y="192"/>
                  </a:lnTo>
                  <a:lnTo>
                    <a:pt x="31" y="235"/>
                  </a:lnTo>
                  <a:lnTo>
                    <a:pt x="31" y="241"/>
                  </a:lnTo>
                  <a:lnTo>
                    <a:pt x="31" y="247"/>
                  </a:lnTo>
                  <a:lnTo>
                    <a:pt x="31" y="247"/>
                  </a:lnTo>
                  <a:lnTo>
                    <a:pt x="43" y="260"/>
                  </a:lnTo>
                  <a:lnTo>
                    <a:pt x="49" y="266"/>
                  </a:lnTo>
                  <a:lnTo>
                    <a:pt x="62" y="272"/>
                  </a:lnTo>
                  <a:lnTo>
                    <a:pt x="62" y="272"/>
                  </a:lnTo>
                  <a:lnTo>
                    <a:pt x="68" y="272"/>
                  </a:lnTo>
                  <a:lnTo>
                    <a:pt x="68" y="272"/>
                  </a:lnTo>
                  <a:lnTo>
                    <a:pt x="74" y="278"/>
                  </a:lnTo>
                  <a:lnTo>
                    <a:pt x="74" y="278"/>
                  </a:lnTo>
                  <a:lnTo>
                    <a:pt x="74" y="278"/>
                  </a:lnTo>
                  <a:lnTo>
                    <a:pt x="68" y="291"/>
                  </a:lnTo>
                  <a:lnTo>
                    <a:pt x="62" y="309"/>
                  </a:lnTo>
                  <a:lnTo>
                    <a:pt x="68" y="309"/>
                  </a:lnTo>
                  <a:lnTo>
                    <a:pt x="68" y="309"/>
                  </a:lnTo>
                  <a:lnTo>
                    <a:pt x="93" y="321"/>
                  </a:lnTo>
                  <a:lnTo>
                    <a:pt x="105" y="321"/>
                  </a:lnTo>
                  <a:lnTo>
                    <a:pt x="123" y="321"/>
                  </a:lnTo>
                  <a:lnTo>
                    <a:pt x="142" y="334"/>
                  </a:lnTo>
                  <a:lnTo>
                    <a:pt x="142" y="334"/>
                  </a:lnTo>
                  <a:lnTo>
                    <a:pt x="142" y="334"/>
                  </a:lnTo>
                  <a:lnTo>
                    <a:pt x="136" y="334"/>
                  </a:lnTo>
                  <a:lnTo>
                    <a:pt x="136" y="340"/>
                  </a:lnTo>
                  <a:lnTo>
                    <a:pt x="136" y="340"/>
                  </a:lnTo>
                  <a:lnTo>
                    <a:pt x="136" y="346"/>
                  </a:lnTo>
                  <a:lnTo>
                    <a:pt x="136" y="346"/>
                  </a:lnTo>
                  <a:lnTo>
                    <a:pt x="136" y="352"/>
                  </a:lnTo>
                  <a:lnTo>
                    <a:pt x="136" y="352"/>
                  </a:lnTo>
                  <a:lnTo>
                    <a:pt x="142" y="352"/>
                  </a:lnTo>
                  <a:lnTo>
                    <a:pt x="148" y="358"/>
                  </a:lnTo>
                  <a:lnTo>
                    <a:pt x="160" y="383"/>
                  </a:lnTo>
                  <a:lnTo>
                    <a:pt x="173" y="395"/>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6" name="Freeform 209"/>
            <p:cNvSpPr>
              <a:spLocks/>
            </p:cNvSpPr>
            <p:nvPr/>
          </p:nvSpPr>
          <p:spPr bwMode="auto">
            <a:xfrm>
              <a:off x="1845" y="1603"/>
              <a:ext cx="383" cy="247"/>
            </a:xfrm>
            <a:custGeom>
              <a:avLst/>
              <a:gdLst>
                <a:gd name="T0" fmla="*/ 339 w 383"/>
                <a:gd name="T1" fmla="*/ 87 h 247"/>
                <a:gd name="T2" fmla="*/ 352 w 383"/>
                <a:gd name="T3" fmla="*/ 74 h 247"/>
                <a:gd name="T4" fmla="*/ 364 w 383"/>
                <a:gd name="T5" fmla="*/ 68 h 247"/>
                <a:gd name="T6" fmla="*/ 383 w 383"/>
                <a:gd name="T7" fmla="*/ 56 h 247"/>
                <a:gd name="T8" fmla="*/ 358 w 383"/>
                <a:gd name="T9" fmla="*/ 37 h 247"/>
                <a:gd name="T10" fmla="*/ 302 w 383"/>
                <a:gd name="T11" fmla="*/ 13 h 247"/>
                <a:gd name="T12" fmla="*/ 259 w 383"/>
                <a:gd name="T13" fmla="*/ 19 h 247"/>
                <a:gd name="T14" fmla="*/ 247 w 383"/>
                <a:gd name="T15" fmla="*/ 19 h 247"/>
                <a:gd name="T16" fmla="*/ 228 w 383"/>
                <a:gd name="T17" fmla="*/ 19 h 247"/>
                <a:gd name="T18" fmla="*/ 228 w 383"/>
                <a:gd name="T19" fmla="*/ 25 h 247"/>
                <a:gd name="T20" fmla="*/ 197 w 383"/>
                <a:gd name="T21" fmla="*/ 50 h 247"/>
                <a:gd name="T22" fmla="*/ 123 w 383"/>
                <a:gd name="T23" fmla="*/ 44 h 247"/>
                <a:gd name="T24" fmla="*/ 105 w 383"/>
                <a:gd name="T25" fmla="*/ 44 h 247"/>
                <a:gd name="T26" fmla="*/ 92 w 383"/>
                <a:gd name="T27" fmla="*/ 37 h 247"/>
                <a:gd name="T28" fmla="*/ 80 w 383"/>
                <a:gd name="T29" fmla="*/ 37 h 247"/>
                <a:gd name="T30" fmla="*/ 55 w 383"/>
                <a:gd name="T31" fmla="*/ 31 h 247"/>
                <a:gd name="T32" fmla="*/ 43 w 383"/>
                <a:gd name="T33" fmla="*/ 37 h 247"/>
                <a:gd name="T34" fmla="*/ 0 w 383"/>
                <a:gd name="T35" fmla="*/ 19 h 247"/>
                <a:gd name="T36" fmla="*/ 6 w 383"/>
                <a:gd name="T37" fmla="*/ 62 h 247"/>
                <a:gd name="T38" fmla="*/ 12 w 383"/>
                <a:gd name="T39" fmla="*/ 68 h 247"/>
                <a:gd name="T40" fmla="*/ 18 w 383"/>
                <a:gd name="T41" fmla="*/ 74 h 247"/>
                <a:gd name="T42" fmla="*/ 24 w 383"/>
                <a:gd name="T43" fmla="*/ 74 h 247"/>
                <a:gd name="T44" fmla="*/ 37 w 383"/>
                <a:gd name="T45" fmla="*/ 99 h 247"/>
                <a:gd name="T46" fmla="*/ 6 w 383"/>
                <a:gd name="T47" fmla="*/ 149 h 247"/>
                <a:gd name="T48" fmla="*/ 6 w 383"/>
                <a:gd name="T49" fmla="*/ 155 h 247"/>
                <a:gd name="T50" fmla="*/ 6 w 383"/>
                <a:gd name="T51" fmla="*/ 179 h 247"/>
                <a:gd name="T52" fmla="*/ 24 w 383"/>
                <a:gd name="T53" fmla="*/ 186 h 247"/>
                <a:gd name="T54" fmla="*/ 37 w 383"/>
                <a:gd name="T55" fmla="*/ 241 h 247"/>
                <a:gd name="T56" fmla="*/ 43 w 383"/>
                <a:gd name="T57" fmla="*/ 241 h 247"/>
                <a:gd name="T58" fmla="*/ 80 w 383"/>
                <a:gd name="T59" fmla="*/ 235 h 247"/>
                <a:gd name="T60" fmla="*/ 105 w 383"/>
                <a:gd name="T61" fmla="*/ 229 h 247"/>
                <a:gd name="T62" fmla="*/ 111 w 383"/>
                <a:gd name="T63" fmla="*/ 223 h 247"/>
                <a:gd name="T64" fmla="*/ 160 w 383"/>
                <a:gd name="T65" fmla="*/ 241 h 247"/>
                <a:gd name="T66" fmla="*/ 173 w 383"/>
                <a:gd name="T67" fmla="*/ 247 h 247"/>
                <a:gd name="T68" fmla="*/ 173 w 383"/>
                <a:gd name="T69" fmla="*/ 247 h 247"/>
                <a:gd name="T70" fmla="*/ 216 w 383"/>
                <a:gd name="T71" fmla="*/ 247 h 247"/>
                <a:gd name="T72" fmla="*/ 234 w 383"/>
                <a:gd name="T73" fmla="*/ 235 h 247"/>
                <a:gd name="T74" fmla="*/ 234 w 383"/>
                <a:gd name="T75" fmla="*/ 223 h 247"/>
                <a:gd name="T76" fmla="*/ 228 w 383"/>
                <a:gd name="T77" fmla="*/ 216 h 247"/>
                <a:gd name="T78" fmla="*/ 228 w 383"/>
                <a:gd name="T79" fmla="*/ 210 h 247"/>
                <a:gd name="T80" fmla="*/ 234 w 383"/>
                <a:gd name="T81" fmla="*/ 210 h 247"/>
                <a:gd name="T82" fmla="*/ 241 w 383"/>
                <a:gd name="T83" fmla="*/ 210 h 247"/>
                <a:gd name="T84" fmla="*/ 247 w 383"/>
                <a:gd name="T85" fmla="*/ 204 h 247"/>
                <a:gd name="T86" fmla="*/ 296 w 383"/>
                <a:gd name="T87" fmla="*/ 179 h 247"/>
                <a:gd name="T88" fmla="*/ 346 w 383"/>
                <a:gd name="T8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3" h="247">
                  <a:moveTo>
                    <a:pt x="346" y="179"/>
                  </a:moveTo>
                  <a:lnTo>
                    <a:pt x="327" y="155"/>
                  </a:lnTo>
                  <a:lnTo>
                    <a:pt x="339" y="87"/>
                  </a:lnTo>
                  <a:lnTo>
                    <a:pt x="352" y="74"/>
                  </a:lnTo>
                  <a:lnTo>
                    <a:pt x="352" y="74"/>
                  </a:lnTo>
                  <a:lnTo>
                    <a:pt x="352" y="74"/>
                  </a:lnTo>
                  <a:lnTo>
                    <a:pt x="352" y="74"/>
                  </a:lnTo>
                  <a:lnTo>
                    <a:pt x="352" y="68"/>
                  </a:lnTo>
                  <a:lnTo>
                    <a:pt x="364" y="68"/>
                  </a:lnTo>
                  <a:lnTo>
                    <a:pt x="364" y="68"/>
                  </a:lnTo>
                  <a:lnTo>
                    <a:pt x="370" y="68"/>
                  </a:lnTo>
                  <a:lnTo>
                    <a:pt x="383" y="56"/>
                  </a:lnTo>
                  <a:lnTo>
                    <a:pt x="383" y="44"/>
                  </a:lnTo>
                  <a:lnTo>
                    <a:pt x="364" y="37"/>
                  </a:lnTo>
                  <a:lnTo>
                    <a:pt x="358" y="37"/>
                  </a:lnTo>
                  <a:lnTo>
                    <a:pt x="358" y="37"/>
                  </a:lnTo>
                  <a:lnTo>
                    <a:pt x="309" y="19"/>
                  </a:lnTo>
                  <a:lnTo>
                    <a:pt x="302" y="13"/>
                  </a:lnTo>
                  <a:lnTo>
                    <a:pt x="302" y="13"/>
                  </a:lnTo>
                  <a:lnTo>
                    <a:pt x="302" y="7"/>
                  </a:lnTo>
                  <a:lnTo>
                    <a:pt x="259" y="19"/>
                  </a:lnTo>
                  <a:lnTo>
                    <a:pt x="253" y="19"/>
                  </a:lnTo>
                  <a:lnTo>
                    <a:pt x="253" y="19"/>
                  </a:lnTo>
                  <a:lnTo>
                    <a:pt x="247" y="19"/>
                  </a:lnTo>
                  <a:lnTo>
                    <a:pt x="241" y="19"/>
                  </a:lnTo>
                  <a:lnTo>
                    <a:pt x="241" y="19"/>
                  </a:lnTo>
                  <a:lnTo>
                    <a:pt x="228" y="19"/>
                  </a:lnTo>
                  <a:lnTo>
                    <a:pt x="228" y="19"/>
                  </a:lnTo>
                  <a:lnTo>
                    <a:pt x="228" y="25"/>
                  </a:lnTo>
                  <a:lnTo>
                    <a:pt x="228" y="25"/>
                  </a:lnTo>
                  <a:lnTo>
                    <a:pt x="216" y="31"/>
                  </a:lnTo>
                  <a:lnTo>
                    <a:pt x="203" y="50"/>
                  </a:lnTo>
                  <a:lnTo>
                    <a:pt x="197" y="50"/>
                  </a:lnTo>
                  <a:lnTo>
                    <a:pt x="148" y="44"/>
                  </a:lnTo>
                  <a:lnTo>
                    <a:pt x="123" y="44"/>
                  </a:lnTo>
                  <a:lnTo>
                    <a:pt x="123" y="44"/>
                  </a:lnTo>
                  <a:lnTo>
                    <a:pt x="117" y="44"/>
                  </a:lnTo>
                  <a:lnTo>
                    <a:pt x="111" y="50"/>
                  </a:lnTo>
                  <a:lnTo>
                    <a:pt x="105" y="44"/>
                  </a:lnTo>
                  <a:lnTo>
                    <a:pt x="105" y="44"/>
                  </a:lnTo>
                  <a:lnTo>
                    <a:pt x="92" y="37"/>
                  </a:lnTo>
                  <a:lnTo>
                    <a:pt x="92" y="37"/>
                  </a:lnTo>
                  <a:lnTo>
                    <a:pt x="86" y="37"/>
                  </a:lnTo>
                  <a:lnTo>
                    <a:pt x="86" y="37"/>
                  </a:lnTo>
                  <a:lnTo>
                    <a:pt x="80" y="37"/>
                  </a:lnTo>
                  <a:lnTo>
                    <a:pt x="61" y="31"/>
                  </a:lnTo>
                  <a:lnTo>
                    <a:pt x="55" y="31"/>
                  </a:lnTo>
                  <a:lnTo>
                    <a:pt x="55" y="31"/>
                  </a:lnTo>
                  <a:lnTo>
                    <a:pt x="55" y="31"/>
                  </a:lnTo>
                  <a:lnTo>
                    <a:pt x="49" y="31"/>
                  </a:lnTo>
                  <a:lnTo>
                    <a:pt x="43" y="37"/>
                  </a:lnTo>
                  <a:lnTo>
                    <a:pt x="30" y="25"/>
                  </a:lnTo>
                  <a:lnTo>
                    <a:pt x="18" y="0"/>
                  </a:lnTo>
                  <a:lnTo>
                    <a:pt x="0" y="19"/>
                  </a:lnTo>
                  <a:lnTo>
                    <a:pt x="0" y="37"/>
                  </a:lnTo>
                  <a:lnTo>
                    <a:pt x="0" y="44"/>
                  </a:lnTo>
                  <a:lnTo>
                    <a:pt x="6" y="62"/>
                  </a:lnTo>
                  <a:lnTo>
                    <a:pt x="6" y="62"/>
                  </a:lnTo>
                  <a:lnTo>
                    <a:pt x="12" y="68"/>
                  </a:lnTo>
                  <a:lnTo>
                    <a:pt x="12" y="68"/>
                  </a:lnTo>
                  <a:lnTo>
                    <a:pt x="18" y="68"/>
                  </a:lnTo>
                  <a:lnTo>
                    <a:pt x="18" y="74"/>
                  </a:lnTo>
                  <a:lnTo>
                    <a:pt x="18" y="74"/>
                  </a:lnTo>
                  <a:lnTo>
                    <a:pt x="18" y="74"/>
                  </a:lnTo>
                  <a:lnTo>
                    <a:pt x="24" y="74"/>
                  </a:lnTo>
                  <a:lnTo>
                    <a:pt x="24" y="74"/>
                  </a:lnTo>
                  <a:lnTo>
                    <a:pt x="37" y="87"/>
                  </a:lnTo>
                  <a:lnTo>
                    <a:pt x="37" y="93"/>
                  </a:lnTo>
                  <a:lnTo>
                    <a:pt x="37" y="99"/>
                  </a:lnTo>
                  <a:lnTo>
                    <a:pt x="37" y="99"/>
                  </a:lnTo>
                  <a:lnTo>
                    <a:pt x="24" y="111"/>
                  </a:lnTo>
                  <a:lnTo>
                    <a:pt x="6" y="149"/>
                  </a:lnTo>
                  <a:lnTo>
                    <a:pt x="6" y="155"/>
                  </a:lnTo>
                  <a:lnTo>
                    <a:pt x="6" y="155"/>
                  </a:lnTo>
                  <a:lnTo>
                    <a:pt x="6" y="155"/>
                  </a:lnTo>
                  <a:lnTo>
                    <a:pt x="0" y="161"/>
                  </a:lnTo>
                  <a:lnTo>
                    <a:pt x="0" y="161"/>
                  </a:lnTo>
                  <a:lnTo>
                    <a:pt x="6" y="179"/>
                  </a:lnTo>
                  <a:lnTo>
                    <a:pt x="12" y="179"/>
                  </a:lnTo>
                  <a:lnTo>
                    <a:pt x="18" y="186"/>
                  </a:lnTo>
                  <a:lnTo>
                    <a:pt x="24" y="186"/>
                  </a:lnTo>
                  <a:lnTo>
                    <a:pt x="24" y="186"/>
                  </a:lnTo>
                  <a:lnTo>
                    <a:pt x="37" y="210"/>
                  </a:lnTo>
                  <a:lnTo>
                    <a:pt x="37" y="241"/>
                  </a:lnTo>
                  <a:lnTo>
                    <a:pt x="30" y="241"/>
                  </a:lnTo>
                  <a:lnTo>
                    <a:pt x="37" y="241"/>
                  </a:lnTo>
                  <a:lnTo>
                    <a:pt x="43" y="241"/>
                  </a:lnTo>
                  <a:lnTo>
                    <a:pt x="43" y="241"/>
                  </a:lnTo>
                  <a:lnTo>
                    <a:pt x="49" y="241"/>
                  </a:lnTo>
                  <a:lnTo>
                    <a:pt x="80" y="235"/>
                  </a:lnTo>
                  <a:lnTo>
                    <a:pt x="86" y="235"/>
                  </a:lnTo>
                  <a:lnTo>
                    <a:pt x="92" y="235"/>
                  </a:lnTo>
                  <a:lnTo>
                    <a:pt x="105" y="229"/>
                  </a:lnTo>
                  <a:lnTo>
                    <a:pt x="105" y="229"/>
                  </a:lnTo>
                  <a:lnTo>
                    <a:pt x="105" y="223"/>
                  </a:lnTo>
                  <a:lnTo>
                    <a:pt x="111" y="223"/>
                  </a:lnTo>
                  <a:lnTo>
                    <a:pt x="117" y="223"/>
                  </a:lnTo>
                  <a:lnTo>
                    <a:pt x="123" y="223"/>
                  </a:lnTo>
                  <a:lnTo>
                    <a:pt x="160" y="241"/>
                  </a:lnTo>
                  <a:lnTo>
                    <a:pt x="166" y="241"/>
                  </a:lnTo>
                  <a:lnTo>
                    <a:pt x="166" y="241"/>
                  </a:lnTo>
                  <a:lnTo>
                    <a:pt x="173" y="247"/>
                  </a:lnTo>
                  <a:lnTo>
                    <a:pt x="173" y="247"/>
                  </a:lnTo>
                  <a:lnTo>
                    <a:pt x="173" y="247"/>
                  </a:lnTo>
                  <a:lnTo>
                    <a:pt x="173" y="247"/>
                  </a:lnTo>
                  <a:lnTo>
                    <a:pt x="173" y="247"/>
                  </a:lnTo>
                  <a:lnTo>
                    <a:pt x="179" y="247"/>
                  </a:lnTo>
                  <a:lnTo>
                    <a:pt x="216" y="247"/>
                  </a:lnTo>
                  <a:lnTo>
                    <a:pt x="222" y="241"/>
                  </a:lnTo>
                  <a:lnTo>
                    <a:pt x="228" y="241"/>
                  </a:lnTo>
                  <a:lnTo>
                    <a:pt x="234" y="235"/>
                  </a:lnTo>
                  <a:lnTo>
                    <a:pt x="234" y="235"/>
                  </a:lnTo>
                  <a:lnTo>
                    <a:pt x="234" y="229"/>
                  </a:lnTo>
                  <a:lnTo>
                    <a:pt x="234" y="223"/>
                  </a:lnTo>
                  <a:lnTo>
                    <a:pt x="228" y="216"/>
                  </a:lnTo>
                  <a:lnTo>
                    <a:pt x="228" y="216"/>
                  </a:lnTo>
                  <a:lnTo>
                    <a:pt x="228" y="216"/>
                  </a:lnTo>
                  <a:lnTo>
                    <a:pt x="228" y="216"/>
                  </a:lnTo>
                  <a:lnTo>
                    <a:pt x="228" y="210"/>
                  </a:lnTo>
                  <a:lnTo>
                    <a:pt x="228" y="210"/>
                  </a:lnTo>
                  <a:lnTo>
                    <a:pt x="228" y="210"/>
                  </a:lnTo>
                  <a:lnTo>
                    <a:pt x="234" y="210"/>
                  </a:lnTo>
                  <a:lnTo>
                    <a:pt x="234" y="210"/>
                  </a:lnTo>
                  <a:lnTo>
                    <a:pt x="247" y="210"/>
                  </a:lnTo>
                  <a:lnTo>
                    <a:pt x="241" y="210"/>
                  </a:lnTo>
                  <a:lnTo>
                    <a:pt x="241" y="210"/>
                  </a:lnTo>
                  <a:lnTo>
                    <a:pt x="241" y="210"/>
                  </a:lnTo>
                  <a:lnTo>
                    <a:pt x="241" y="204"/>
                  </a:lnTo>
                  <a:lnTo>
                    <a:pt x="247" y="204"/>
                  </a:lnTo>
                  <a:lnTo>
                    <a:pt x="284" y="179"/>
                  </a:lnTo>
                  <a:lnTo>
                    <a:pt x="284" y="179"/>
                  </a:lnTo>
                  <a:lnTo>
                    <a:pt x="296" y="179"/>
                  </a:lnTo>
                  <a:lnTo>
                    <a:pt x="302" y="179"/>
                  </a:lnTo>
                  <a:lnTo>
                    <a:pt x="333" y="186"/>
                  </a:lnTo>
                  <a:lnTo>
                    <a:pt x="346" y="192"/>
                  </a:lnTo>
                  <a:lnTo>
                    <a:pt x="346" y="192"/>
                  </a:lnTo>
                  <a:lnTo>
                    <a:pt x="346" y="179"/>
                  </a:lnTo>
                  <a:close/>
                </a:path>
              </a:pathLst>
            </a:custGeom>
            <a:pattFill prst="ltDnDiag">
              <a:fgClr>
                <a:srgbClr val="D77700"/>
              </a:fgClr>
              <a:bgClr>
                <a:srgbClr val="C6168D"/>
              </a:bgClr>
            </a:patt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 name="Freeform 210"/>
            <p:cNvSpPr>
              <a:spLocks/>
            </p:cNvSpPr>
            <p:nvPr/>
          </p:nvSpPr>
          <p:spPr bwMode="auto">
            <a:xfrm>
              <a:off x="1721" y="1764"/>
              <a:ext cx="161" cy="123"/>
            </a:xfrm>
            <a:custGeom>
              <a:avLst/>
              <a:gdLst>
                <a:gd name="T0" fmla="*/ 161 w 161"/>
                <a:gd name="T1" fmla="*/ 49 h 123"/>
                <a:gd name="T2" fmla="*/ 148 w 161"/>
                <a:gd name="T3" fmla="*/ 25 h 123"/>
                <a:gd name="T4" fmla="*/ 148 w 161"/>
                <a:gd name="T5" fmla="*/ 25 h 123"/>
                <a:gd name="T6" fmla="*/ 142 w 161"/>
                <a:gd name="T7" fmla="*/ 25 h 123"/>
                <a:gd name="T8" fmla="*/ 136 w 161"/>
                <a:gd name="T9" fmla="*/ 18 h 123"/>
                <a:gd name="T10" fmla="*/ 130 w 161"/>
                <a:gd name="T11" fmla="*/ 18 h 123"/>
                <a:gd name="T12" fmla="*/ 124 w 161"/>
                <a:gd name="T13" fmla="*/ 0 h 123"/>
                <a:gd name="T14" fmla="*/ 117 w 161"/>
                <a:gd name="T15" fmla="*/ 0 h 123"/>
                <a:gd name="T16" fmla="*/ 117 w 161"/>
                <a:gd name="T17" fmla="*/ 0 h 123"/>
                <a:gd name="T18" fmla="*/ 87 w 161"/>
                <a:gd name="T19" fmla="*/ 0 h 123"/>
                <a:gd name="T20" fmla="*/ 68 w 161"/>
                <a:gd name="T21" fmla="*/ 6 h 123"/>
                <a:gd name="T22" fmla="*/ 49 w 161"/>
                <a:gd name="T23" fmla="*/ 12 h 123"/>
                <a:gd name="T24" fmla="*/ 25 w 161"/>
                <a:gd name="T25" fmla="*/ 31 h 123"/>
                <a:gd name="T26" fmla="*/ 25 w 161"/>
                <a:gd name="T27" fmla="*/ 31 h 123"/>
                <a:gd name="T28" fmla="*/ 25 w 161"/>
                <a:gd name="T29" fmla="*/ 37 h 123"/>
                <a:gd name="T30" fmla="*/ 19 w 161"/>
                <a:gd name="T31" fmla="*/ 37 h 123"/>
                <a:gd name="T32" fmla="*/ 19 w 161"/>
                <a:gd name="T33" fmla="*/ 37 h 123"/>
                <a:gd name="T34" fmla="*/ 19 w 161"/>
                <a:gd name="T35" fmla="*/ 37 h 123"/>
                <a:gd name="T36" fmla="*/ 19 w 161"/>
                <a:gd name="T37" fmla="*/ 37 h 123"/>
                <a:gd name="T38" fmla="*/ 12 w 161"/>
                <a:gd name="T39" fmla="*/ 37 h 123"/>
                <a:gd name="T40" fmla="*/ 12 w 161"/>
                <a:gd name="T41" fmla="*/ 37 h 123"/>
                <a:gd name="T42" fmla="*/ 6 w 161"/>
                <a:gd name="T43" fmla="*/ 55 h 123"/>
                <a:gd name="T44" fmla="*/ 0 w 161"/>
                <a:gd name="T45" fmla="*/ 62 h 123"/>
                <a:gd name="T46" fmla="*/ 6 w 161"/>
                <a:gd name="T47" fmla="*/ 68 h 123"/>
                <a:gd name="T48" fmla="*/ 6 w 161"/>
                <a:gd name="T49" fmla="*/ 80 h 123"/>
                <a:gd name="T50" fmla="*/ 6 w 161"/>
                <a:gd name="T51" fmla="*/ 92 h 123"/>
                <a:gd name="T52" fmla="*/ 12 w 161"/>
                <a:gd name="T53" fmla="*/ 99 h 123"/>
                <a:gd name="T54" fmla="*/ 19 w 161"/>
                <a:gd name="T55" fmla="*/ 117 h 123"/>
                <a:gd name="T56" fmla="*/ 25 w 161"/>
                <a:gd name="T57" fmla="*/ 117 h 123"/>
                <a:gd name="T58" fmla="*/ 37 w 161"/>
                <a:gd name="T59" fmla="*/ 123 h 123"/>
                <a:gd name="T60" fmla="*/ 43 w 161"/>
                <a:gd name="T61" fmla="*/ 117 h 123"/>
                <a:gd name="T62" fmla="*/ 74 w 161"/>
                <a:gd name="T63" fmla="*/ 117 h 123"/>
                <a:gd name="T64" fmla="*/ 87 w 161"/>
                <a:gd name="T65" fmla="*/ 117 h 123"/>
                <a:gd name="T66" fmla="*/ 93 w 161"/>
                <a:gd name="T67" fmla="*/ 105 h 123"/>
                <a:gd name="T68" fmla="*/ 136 w 161"/>
                <a:gd name="T69" fmla="*/ 99 h 123"/>
                <a:gd name="T70" fmla="*/ 136 w 161"/>
                <a:gd name="T71" fmla="*/ 99 h 123"/>
                <a:gd name="T72" fmla="*/ 142 w 161"/>
                <a:gd name="T73" fmla="*/ 99 h 123"/>
                <a:gd name="T74" fmla="*/ 154 w 161"/>
                <a:gd name="T75" fmla="*/ 80 h 123"/>
                <a:gd name="T76" fmla="*/ 161 w 161"/>
                <a:gd name="T77" fmla="*/ 80 h 123"/>
                <a:gd name="T78" fmla="*/ 161 w 161"/>
                <a:gd name="T79" fmla="*/ 4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23">
                  <a:moveTo>
                    <a:pt x="161" y="49"/>
                  </a:moveTo>
                  <a:lnTo>
                    <a:pt x="148" y="25"/>
                  </a:lnTo>
                  <a:lnTo>
                    <a:pt x="148" y="25"/>
                  </a:lnTo>
                  <a:lnTo>
                    <a:pt x="142" y="25"/>
                  </a:lnTo>
                  <a:lnTo>
                    <a:pt x="136" y="18"/>
                  </a:lnTo>
                  <a:lnTo>
                    <a:pt x="130" y="18"/>
                  </a:lnTo>
                  <a:lnTo>
                    <a:pt x="124" y="0"/>
                  </a:lnTo>
                  <a:lnTo>
                    <a:pt x="117" y="0"/>
                  </a:lnTo>
                  <a:lnTo>
                    <a:pt x="117" y="0"/>
                  </a:lnTo>
                  <a:lnTo>
                    <a:pt x="87" y="0"/>
                  </a:lnTo>
                  <a:lnTo>
                    <a:pt x="68" y="6"/>
                  </a:lnTo>
                  <a:lnTo>
                    <a:pt x="49" y="12"/>
                  </a:lnTo>
                  <a:lnTo>
                    <a:pt x="25" y="31"/>
                  </a:lnTo>
                  <a:lnTo>
                    <a:pt x="25" y="31"/>
                  </a:lnTo>
                  <a:lnTo>
                    <a:pt x="25" y="37"/>
                  </a:lnTo>
                  <a:lnTo>
                    <a:pt x="19" y="37"/>
                  </a:lnTo>
                  <a:lnTo>
                    <a:pt x="19" y="37"/>
                  </a:lnTo>
                  <a:lnTo>
                    <a:pt x="19" y="37"/>
                  </a:lnTo>
                  <a:lnTo>
                    <a:pt x="19" y="37"/>
                  </a:lnTo>
                  <a:lnTo>
                    <a:pt x="12" y="37"/>
                  </a:lnTo>
                  <a:lnTo>
                    <a:pt x="12" y="37"/>
                  </a:lnTo>
                  <a:lnTo>
                    <a:pt x="6" y="55"/>
                  </a:lnTo>
                  <a:lnTo>
                    <a:pt x="0" y="62"/>
                  </a:lnTo>
                  <a:lnTo>
                    <a:pt x="6" y="68"/>
                  </a:lnTo>
                  <a:lnTo>
                    <a:pt x="6" y="80"/>
                  </a:lnTo>
                  <a:lnTo>
                    <a:pt x="6" y="92"/>
                  </a:lnTo>
                  <a:lnTo>
                    <a:pt x="12" y="99"/>
                  </a:lnTo>
                  <a:lnTo>
                    <a:pt x="19" y="117"/>
                  </a:lnTo>
                  <a:lnTo>
                    <a:pt x="25" y="117"/>
                  </a:lnTo>
                  <a:lnTo>
                    <a:pt x="37" y="123"/>
                  </a:lnTo>
                  <a:lnTo>
                    <a:pt x="43" y="117"/>
                  </a:lnTo>
                  <a:lnTo>
                    <a:pt x="74" y="117"/>
                  </a:lnTo>
                  <a:lnTo>
                    <a:pt x="87" y="117"/>
                  </a:lnTo>
                  <a:lnTo>
                    <a:pt x="93" y="105"/>
                  </a:lnTo>
                  <a:lnTo>
                    <a:pt x="136" y="99"/>
                  </a:lnTo>
                  <a:lnTo>
                    <a:pt x="136" y="99"/>
                  </a:lnTo>
                  <a:lnTo>
                    <a:pt x="142" y="99"/>
                  </a:lnTo>
                  <a:lnTo>
                    <a:pt x="154" y="80"/>
                  </a:lnTo>
                  <a:lnTo>
                    <a:pt x="161" y="80"/>
                  </a:lnTo>
                  <a:lnTo>
                    <a:pt x="161" y="49"/>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8" name="Freeform 211"/>
            <p:cNvSpPr>
              <a:spLocks/>
            </p:cNvSpPr>
            <p:nvPr/>
          </p:nvSpPr>
          <p:spPr bwMode="auto">
            <a:xfrm>
              <a:off x="1431" y="1517"/>
              <a:ext cx="241" cy="228"/>
            </a:xfrm>
            <a:custGeom>
              <a:avLst/>
              <a:gdLst>
                <a:gd name="T0" fmla="*/ 123 w 241"/>
                <a:gd name="T1" fmla="*/ 197 h 228"/>
                <a:gd name="T2" fmla="*/ 129 w 241"/>
                <a:gd name="T3" fmla="*/ 197 h 228"/>
                <a:gd name="T4" fmla="*/ 129 w 241"/>
                <a:gd name="T5" fmla="*/ 204 h 228"/>
                <a:gd name="T6" fmla="*/ 142 w 241"/>
                <a:gd name="T7" fmla="*/ 210 h 228"/>
                <a:gd name="T8" fmla="*/ 173 w 241"/>
                <a:gd name="T9" fmla="*/ 228 h 228"/>
                <a:gd name="T10" fmla="*/ 173 w 241"/>
                <a:gd name="T11" fmla="*/ 191 h 228"/>
                <a:gd name="T12" fmla="*/ 185 w 241"/>
                <a:gd name="T13" fmla="*/ 167 h 228"/>
                <a:gd name="T14" fmla="*/ 191 w 241"/>
                <a:gd name="T15" fmla="*/ 160 h 228"/>
                <a:gd name="T16" fmla="*/ 210 w 241"/>
                <a:gd name="T17" fmla="*/ 160 h 228"/>
                <a:gd name="T18" fmla="*/ 234 w 241"/>
                <a:gd name="T19" fmla="*/ 142 h 228"/>
                <a:gd name="T20" fmla="*/ 234 w 241"/>
                <a:gd name="T21" fmla="*/ 136 h 228"/>
                <a:gd name="T22" fmla="*/ 234 w 241"/>
                <a:gd name="T23" fmla="*/ 130 h 228"/>
                <a:gd name="T24" fmla="*/ 234 w 241"/>
                <a:gd name="T25" fmla="*/ 130 h 228"/>
                <a:gd name="T26" fmla="*/ 234 w 241"/>
                <a:gd name="T27" fmla="*/ 123 h 228"/>
                <a:gd name="T28" fmla="*/ 222 w 241"/>
                <a:gd name="T29" fmla="*/ 111 h 228"/>
                <a:gd name="T30" fmla="*/ 234 w 241"/>
                <a:gd name="T31" fmla="*/ 111 h 228"/>
                <a:gd name="T32" fmla="*/ 241 w 241"/>
                <a:gd name="T33" fmla="*/ 105 h 228"/>
                <a:gd name="T34" fmla="*/ 241 w 241"/>
                <a:gd name="T35" fmla="*/ 105 h 228"/>
                <a:gd name="T36" fmla="*/ 216 w 241"/>
                <a:gd name="T37" fmla="*/ 80 h 228"/>
                <a:gd name="T38" fmla="*/ 210 w 241"/>
                <a:gd name="T39" fmla="*/ 80 h 228"/>
                <a:gd name="T40" fmla="*/ 216 w 241"/>
                <a:gd name="T41" fmla="*/ 56 h 228"/>
                <a:gd name="T42" fmla="*/ 228 w 241"/>
                <a:gd name="T43" fmla="*/ 31 h 228"/>
                <a:gd name="T44" fmla="*/ 204 w 241"/>
                <a:gd name="T45" fmla="*/ 31 h 228"/>
                <a:gd name="T46" fmla="*/ 197 w 241"/>
                <a:gd name="T47" fmla="*/ 31 h 228"/>
                <a:gd name="T48" fmla="*/ 191 w 241"/>
                <a:gd name="T49" fmla="*/ 31 h 228"/>
                <a:gd name="T50" fmla="*/ 185 w 241"/>
                <a:gd name="T51" fmla="*/ 25 h 228"/>
                <a:gd name="T52" fmla="*/ 191 w 241"/>
                <a:gd name="T53" fmla="*/ 25 h 228"/>
                <a:gd name="T54" fmla="*/ 191 w 241"/>
                <a:gd name="T55" fmla="*/ 19 h 228"/>
                <a:gd name="T56" fmla="*/ 179 w 241"/>
                <a:gd name="T57" fmla="*/ 12 h 228"/>
                <a:gd name="T58" fmla="*/ 154 w 241"/>
                <a:gd name="T59" fmla="*/ 6 h 228"/>
                <a:gd name="T60" fmla="*/ 136 w 241"/>
                <a:gd name="T61" fmla="*/ 12 h 228"/>
                <a:gd name="T62" fmla="*/ 92 w 241"/>
                <a:gd name="T63" fmla="*/ 6 h 228"/>
                <a:gd name="T64" fmla="*/ 74 w 241"/>
                <a:gd name="T65" fmla="*/ 0 h 228"/>
                <a:gd name="T66" fmla="*/ 68 w 241"/>
                <a:gd name="T67" fmla="*/ 0 h 228"/>
                <a:gd name="T68" fmla="*/ 68 w 241"/>
                <a:gd name="T69" fmla="*/ 6 h 228"/>
                <a:gd name="T70" fmla="*/ 61 w 241"/>
                <a:gd name="T71" fmla="*/ 0 h 228"/>
                <a:gd name="T72" fmla="*/ 55 w 241"/>
                <a:gd name="T73" fmla="*/ 0 h 228"/>
                <a:gd name="T74" fmla="*/ 55 w 241"/>
                <a:gd name="T75" fmla="*/ 0 h 228"/>
                <a:gd name="T76" fmla="*/ 49 w 241"/>
                <a:gd name="T77" fmla="*/ 0 h 228"/>
                <a:gd name="T78" fmla="*/ 49 w 241"/>
                <a:gd name="T79" fmla="*/ 6 h 228"/>
                <a:gd name="T80" fmla="*/ 37 w 241"/>
                <a:gd name="T81" fmla="*/ 19 h 228"/>
                <a:gd name="T82" fmla="*/ 24 w 241"/>
                <a:gd name="T83" fmla="*/ 6 h 228"/>
                <a:gd name="T84" fmla="*/ 18 w 241"/>
                <a:gd name="T85" fmla="*/ 0 h 228"/>
                <a:gd name="T86" fmla="*/ 18 w 241"/>
                <a:gd name="T87" fmla="*/ 0 h 228"/>
                <a:gd name="T88" fmla="*/ 12 w 241"/>
                <a:gd name="T89" fmla="*/ 0 h 228"/>
                <a:gd name="T90" fmla="*/ 6 w 241"/>
                <a:gd name="T91" fmla="*/ 6 h 228"/>
                <a:gd name="T92" fmla="*/ 6 w 241"/>
                <a:gd name="T93" fmla="*/ 12 h 228"/>
                <a:gd name="T94" fmla="*/ 0 w 241"/>
                <a:gd name="T95" fmla="*/ 37 h 228"/>
                <a:gd name="T96" fmla="*/ 0 w 241"/>
                <a:gd name="T97" fmla="*/ 37 h 228"/>
                <a:gd name="T98" fmla="*/ 12 w 241"/>
                <a:gd name="T99" fmla="*/ 43 h 228"/>
                <a:gd name="T100" fmla="*/ 12 w 241"/>
                <a:gd name="T101" fmla="*/ 43 h 228"/>
                <a:gd name="T102" fmla="*/ 24 w 241"/>
                <a:gd name="T103" fmla="*/ 62 h 228"/>
                <a:gd name="T104" fmla="*/ 49 w 241"/>
                <a:gd name="T105" fmla="*/ 105 h 228"/>
                <a:gd name="T106" fmla="*/ 99 w 241"/>
                <a:gd name="T107" fmla="*/ 154 h 228"/>
                <a:gd name="T108" fmla="*/ 123 w 241"/>
                <a:gd name="T109" fmla="*/ 185 h 228"/>
                <a:gd name="T110" fmla="*/ 123 w 241"/>
                <a:gd name="T111" fmla="*/ 191 h 228"/>
                <a:gd name="T112" fmla="*/ 123 w 241"/>
                <a:gd name="T113" fmla="*/ 197 h 228"/>
                <a:gd name="T114" fmla="*/ 123 w 241"/>
                <a:gd name="T115"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1" h="228">
                  <a:moveTo>
                    <a:pt x="123" y="197"/>
                  </a:moveTo>
                  <a:lnTo>
                    <a:pt x="123" y="197"/>
                  </a:lnTo>
                  <a:lnTo>
                    <a:pt x="129" y="197"/>
                  </a:lnTo>
                  <a:lnTo>
                    <a:pt x="129" y="197"/>
                  </a:lnTo>
                  <a:lnTo>
                    <a:pt x="129" y="204"/>
                  </a:lnTo>
                  <a:lnTo>
                    <a:pt x="129" y="204"/>
                  </a:lnTo>
                  <a:lnTo>
                    <a:pt x="129" y="204"/>
                  </a:lnTo>
                  <a:lnTo>
                    <a:pt x="142" y="210"/>
                  </a:lnTo>
                  <a:lnTo>
                    <a:pt x="160" y="222"/>
                  </a:lnTo>
                  <a:lnTo>
                    <a:pt x="173" y="228"/>
                  </a:lnTo>
                  <a:lnTo>
                    <a:pt x="173" y="204"/>
                  </a:lnTo>
                  <a:lnTo>
                    <a:pt x="173" y="191"/>
                  </a:lnTo>
                  <a:lnTo>
                    <a:pt x="173" y="191"/>
                  </a:lnTo>
                  <a:lnTo>
                    <a:pt x="185" y="167"/>
                  </a:lnTo>
                  <a:lnTo>
                    <a:pt x="185" y="167"/>
                  </a:lnTo>
                  <a:lnTo>
                    <a:pt x="191" y="160"/>
                  </a:lnTo>
                  <a:lnTo>
                    <a:pt x="204" y="173"/>
                  </a:lnTo>
                  <a:lnTo>
                    <a:pt x="210" y="160"/>
                  </a:lnTo>
                  <a:lnTo>
                    <a:pt x="234" y="142"/>
                  </a:lnTo>
                  <a:lnTo>
                    <a:pt x="234" y="142"/>
                  </a:lnTo>
                  <a:lnTo>
                    <a:pt x="234" y="142"/>
                  </a:lnTo>
                  <a:lnTo>
                    <a:pt x="234" y="136"/>
                  </a:lnTo>
                  <a:lnTo>
                    <a:pt x="234" y="136"/>
                  </a:lnTo>
                  <a:lnTo>
                    <a:pt x="234" y="130"/>
                  </a:lnTo>
                  <a:lnTo>
                    <a:pt x="234" y="130"/>
                  </a:lnTo>
                  <a:lnTo>
                    <a:pt x="234" y="130"/>
                  </a:lnTo>
                  <a:lnTo>
                    <a:pt x="234" y="123"/>
                  </a:lnTo>
                  <a:lnTo>
                    <a:pt x="234" y="123"/>
                  </a:lnTo>
                  <a:lnTo>
                    <a:pt x="234" y="123"/>
                  </a:lnTo>
                  <a:lnTo>
                    <a:pt x="222" y="111"/>
                  </a:lnTo>
                  <a:lnTo>
                    <a:pt x="216" y="111"/>
                  </a:lnTo>
                  <a:lnTo>
                    <a:pt x="234" y="111"/>
                  </a:lnTo>
                  <a:lnTo>
                    <a:pt x="234" y="111"/>
                  </a:lnTo>
                  <a:lnTo>
                    <a:pt x="241" y="105"/>
                  </a:lnTo>
                  <a:lnTo>
                    <a:pt x="241" y="105"/>
                  </a:lnTo>
                  <a:lnTo>
                    <a:pt x="241" y="105"/>
                  </a:lnTo>
                  <a:lnTo>
                    <a:pt x="216" y="86"/>
                  </a:lnTo>
                  <a:lnTo>
                    <a:pt x="216" y="80"/>
                  </a:lnTo>
                  <a:lnTo>
                    <a:pt x="210" y="80"/>
                  </a:lnTo>
                  <a:lnTo>
                    <a:pt x="210" y="80"/>
                  </a:lnTo>
                  <a:lnTo>
                    <a:pt x="210" y="62"/>
                  </a:lnTo>
                  <a:lnTo>
                    <a:pt x="216" y="56"/>
                  </a:lnTo>
                  <a:lnTo>
                    <a:pt x="222" y="43"/>
                  </a:lnTo>
                  <a:lnTo>
                    <a:pt x="228" y="31"/>
                  </a:lnTo>
                  <a:lnTo>
                    <a:pt x="204" y="31"/>
                  </a:lnTo>
                  <a:lnTo>
                    <a:pt x="204" y="31"/>
                  </a:lnTo>
                  <a:lnTo>
                    <a:pt x="204" y="31"/>
                  </a:lnTo>
                  <a:lnTo>
                    <a:pt x="197" y="31"/>
                  </a:lnTo>
                  <a:lnTo>
                    <a:pt x="191" y="31"/>
                  </a:lnTo>
                  <a:lnTo>
                    <a:pt x="191" y="31"/>
                  </a:lnTo>
                  <a:lnTo>
                    <a:pt x="191" y="31"/>
                  </a:lnTo>
                  <a:lnTo>
                    <a:pt x="185" y="25"/>
                  </a:lnTo>
                  <a:lnTo>
                    <a:pt x="191" y="25"/>
                  </a:lnTo>
                  <a:lnTo>
                    <a:pt x="191" y="25"/>
                  </a:lnTo>
                  <a:lnTo>
                    <a:pt x="191" y="25"/>
                  </a:lnTo>
                  <a:lnTo>
                    <a:pt x="191" y="19"/>
                  </a:lnTo>
                  <a:lnTo>
                    <a:pt x="185" y="19"/>
                  </a:lnTo>
                  <a:lnTo>
                    <a:pt x="179" y="12"/>
                  </a:lnTo>
                  <a:lnTo>
                    <a:pt x="154" y="6"/>
                  </a:lnTo>
                  <a:lnTo>
                    <a:pt x="154" y="6"/>
                  </a:lnTo>
                  <a:lnTo>
                    <a:pt x="154" y="12"/>
                  </a:lnTo>
                  <a:lnTo>
                    <a:pt x="136" y="12"/>
                  </a:lnTo>
                  <a:lnTo>
                    <a:pt x="92" y="6"/>
                  </a:lnTo>
                  <a:lnTo>
                    <a:pt x="92" y="6"/>
                  </a:lnTo>
                  <a:lnTo>
                    <a:pt x="92" y="6"/>
                  </a:lnTo>
                  <a:lnTo>
                    <a:pt x="74" y="0"/>
                  </a:lnTo>
                  <a:lnTo>
                    <a:pt x="74" y="0"/>
                  </a:lnTo>
                  <a:lnTo>
                    <a:pt x="68" y="0"/>
                  </a:lnTo>
                  <a:lnTo>
                    <a:pt x="68" y="6"/>
                  </a:lnTo>
                  <a:lnTo>
                    <a:pt x="68" y="6"/>
                  </a:lnTo>
                  <a:lnTo>
                    <a:pt x="61" y="0"/>
                  </a:lnTo>
                  <a:lnTo>
                    <a:pt x="61" y="0"/>
                  </a:lnTo>
                  <a:lnTo>
                    <a:pt x="55" y="0"/>
                  </a:lnTo>
                  <a:lnTo>
                    <a:pt x="55" y="0"/>
                  </a:lnTo>
                  <a:lnTo>
                    <a:pt x="55" y="0"/>
                  </a:lnTo>
                  <a:lnTo>
                    <a:pt x="55" y="0"/>
                  </a:lnTo>
                  <a:lnTo>
                    <a:pt x="49" y="0"/>
                  </a:lnTo>
                  <a:lnTo>
                    <a:pt x="49" y="0"/>
                  </a:lnTo>
                  <a:lnTo>
                    <a:pt x="49" y="0"/>
                  </a:lnTo>
                  <a:lnTo>
                    <a:pt x="49" y="6"/>
                  </a:lnTo>
                  <a:lnTo>
                    <a:pt x="37" y="19"/>
                  </a:lnTo>
                  <a:lnTo>
                    <a:pt x="37" y="19"/>
                  </a:lnTo>
                  <a:lnTo>
                    <a:pt x="31" y="19"/>
                  </a:lnTo>
                  <a:lnTo>
                    <a:pt x="24" y="6"/>
                  </a:lnTo>
                  <a:lnTo>
                    <a:pt x="24" y="6"/>
                  </a:lnTo>
                  <a:lnTo>
                    <a:pt x="18" y="0"/>
                  </a:lnTo>
                  <a:lnTo>
                    <a:pt x="18" y="0"/>
                  </a:lnTo>
                  <a:lnTo>
                    <a:pt x="18" y="0"/>
                  </a:lnTo>
                  <a:lnTo>
                    <a:pt x="12" y="0"/>
                  </a:lnTo>
                  <a:lnTo>
                    <a:pt x="12" y="0"/>
                  </a:lnTo>
                  <a:lnTo>
                    <a:pt x="6" y="0"/>
                  </a:lnTo>
                  <a:lnTo>
                    <a:pt x="6" y="6"/>
                  </a:lnTo>
                  <a:lnTo>
                    <a:pt x="6" y="6"/>
                  </a:lnTo>
                  <a:lnTo>
                    <a:pt x="6" y="12"/>
                  </a:lnTo>
                  <a:lnTo>
                    <a:pt x="0" y="12"/>
                  </a:lnTo>
                  <a:lnTo>
                    <a:pt x="0" y="37"/>
                  </a:lnTo>
                  <a:lnTo>
                    <a:pt x="0" y="37"/>
                  </a:lnTo>
                  <a:lnTo>
                    <a:pt x="0" y="37"/>
                  </a:lnTo>
                  <a:lnTo>
                    <a:pt x="0" y="37"/>
                  </a:lnTo>
                  <a:lnTo>
                    <a:pt x="12" y="43"/>
                  </a:lnTo>
                  <a:lnTo>
                    <a:pt x="12" y="43"/>
                  </a:lnTo>
                  <a:lnTo>
                    <a:pt x="12" y="43"/>
                  </a:lnTo>
                  <a:lnTo>
                    <a:pt x="12" y="43"/>
                  </a:lnTo>
                  <a:lnTo>
                    <a:pt x="24" y="62"/>
                  </a:lnTo>
                  <a:lnTo>
                    <a:pt x="31" y="74"/>
                  </a:lnTo>
                  <a:lnTo>
                    <a:pt x="49" y="105"/>
                  </a:lnTo>
                  <a:lnTo>
                    <a:pt x="86" y="148"/>
                  </a:lnTo>
                  <a:lnTo>
                    <a:pt x="99" y="154"/>
                  </a:lnTo>
                  <a:lnTo>
                    <a:pt x="117" y="185"/>
                  </a:lnTo>
                  <a:lnTo>
                    <a:pt x="123" y="185"/>
                  </a:lnTo>
                  <a:lnTo>
                    <a:pt x="123" y="191"/>
                  </a:lnTo>
                  <a:lnTo>
                    <a:pt x="123" y="191"/>
                  </a:lnTo>
                  <a:lnTo>
                    <a:pt x="117" y="197"/>
                  </a:lnTo>
                  <a:lnTo>
                    <a:pt x="123" y="197"/>
                  </a:lnTo>
                  <a:lnTo>
                    <a:pt x="123" y="197"/>
                  </a:lnTo>
                  <a:lnTo>
                    <a:pt x="123" y="197"/>
                  </a:lnTo>
                  <a:lnTo>
                    <a:pt x="123" y="197"/>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9" name="Freeform 212"/>
            <p:cNvSpPr>
              <a:spLocks/>
            </p:cNvSpPr>
            <p:nvPr/>
          </p:nvSpPr>
          <p:spPr bwMode="auto">
            <a:xfrm>
              <a:off x="1653" y="1739"/>
              <a:ext cx="111" cy="241"/>
            </a:xfrm>
            <a:custGeom>
              <a:avLst/>
              <a:gdLst>
                <a:gd name="T0" fmla="*/ 62 w 111"/>
                <a:gd name="T1" fmla="*/ 235 h 241"/>
                <a:gd name="T2" fmla="*/ 105 w 111"/>
                <a:gd name="T3" fmla="*/ 167 h 241"/>
                <a:gd name="T4" fmla="*/ 111 w 111"/>
                <a:gd name="T5" fmla="*/ 161 h 241"/>
                <a:gd name="T6" fmla="*/ 93 w 111"/>
                <a:gd name="T7" fmla="*/ 142 h 241"/>
                <a:gd name="T8" fmla="*/ 80 w 111"/>
                <a:gd name="T9" fmla="*/ 124 h 241"/>
                <a:gd name="T10" fmla="*/ 74 w 111"/>
                <a:gd name="T11" fmla="*/ 105 h 241"/>
                <a:gd name="T12" fmla="*/ 68 w 111"/>
                <a:gd name="T13" fmla="*/ 87 h 241"/>
                <a:gd name="T14" fmla="*/ 80 w 111"/>
                <a:gd name="T15" fmla="*/ 62 h 241"/>
                <a:gd name="T16" fmla="*/ 80 w 111"/>
                <a:gd name="T17" fmla="*/ 56 h 241"/>
                <a:gd name="T18" fmla="*/ 74 w 111"/>
                <a:gd name="T19" fmla="*/ 37 h 241"/>
                <a:gd name="T20" fmla="*/ 74 w 111"/>
                <a:gd name="T21" fmla="*/ 31 h 241"/>
                <a:gd name="T22" fmla="*/ 56 w 111"/>
                <a:gd name="T23" fmla="*/ 13 h 241"/>
                <a:gd name="T24" fmla="*/ 49 w 111"/>
                <a:gd name="T25" fmla="*/ 6 h 241"/>
                <a:gd name="T26" fmla="*/ 31 w 111"/>
                <a:gd name="T27" fmla="*/ 0 h 241"/>
                <a:gd name="T28" fmla="*/ 0 w 111"/>
                <a:gd name="T29" fmla="*/ 37 h 241"/>
                <a:gd name="T30" fmla="*/ 6 w 111"/>
                <a:gd name="T31" fmla="*/ 50 h 241"/>
                <a:gd name="T32" fmla="*/ 6 w 111"/>
                <a:gd name="T33" fmla="*/ 62 h 241"/>
                <a:gd name="T34" fmla="*/ 12 w 111"/>
                <a:gd name="T35" fmla="*/ 62 h 241"/>
                <a:gd name="T36" fmla="*/ 19 w 111"/>
                <a:gd name="T37" fmla="*/ 68 h 241"/>
                <a:gd name="T38" fmla="*/ 19 w 111"/>
                <a:gd name="T39" fmla="*/ 80 h 241"/>
                <a:gd name="T40" fmla="*/ 12 w 111"/>
                <a:gd name="T41" fmla="*/ 93 h 241"/>
                <a:gd name="T42" fmla="*/ 6 w 111"/>
                <a:gd name="T43" fmla="*/ 136 h 241"/>
                <a:gd name="T44" fmla="*/ 12 w 111"/>
                <a:gd name="T45" fmla="*/ 142 h 241"/>
                <a:gd name="T46" fmla="*/ 12 w 111"/>
                <a:gd name="T47" fmla="*/ 136 h 241"/>
                <a:gd name="T48" fmla="*/ 12 w 111"/>
                <a:gd name="T49" fmla="*/ 136 h 241"/>
                <a:gd name="T50" fmla="*/ 12 w 111"/>
                <a:gd name="T51" fmla="*/ 136 h 241"/>
                <a:gd name="T52" fmla="*/ 12 w 111"/>
                <a:gd name="T53" fmla="*/ 142 h 241"/>
                <a:gd name="T54" fmla="*/ 6 w 111"/>
                <a:gd name="T55" fmla="*/ 142 h 241"/>
                <a:gd name="T56" fmla="*/ 6 w 111"/>
                <a:gd name="T57" fmla="*/ 142 h 241"/>
                <a:gd name="T58" fmla="*/ 0 w 111"/>
                <a:gd name="T59" fmla="*/ 179 h 241"/>
                <a:gd name="T60" fmla="*/ 6 w 111"/>
                <a:gd name="T61" fmla="*/ 191 h 241"/>
                <a:gd name="T62" fmla="*/ 12 w 111"/>
                <a:gd name="T63" fmla="*/ 198 h 241"/>
                <a:gd name="T64" fmla="*/ 12 w 111"/>
                <a:gd name="T65" fmla="*/ 198 h 241"/>
                <a:gd name="T66" fmla="*/ 25 w 111"/>
                <a:gd name="T67" fmla="*/ 204 h 241"/>
                <a:gd name="T68" fmla="*/ 31 w 111"/>
                <a:gd name="T69" fmla="*/ 210 h 241"/>
                <a:gd name="T70" fmla="*/ 37 w 111"/>
                <a:gd name="T71" fmla="*/ 216 h 241"/>
                <a:gd name="T72" fmla="*/ 43 w 111"/>
                <a:gd name="T73" fmla="*/ 222 h 241"/>
                <a:gd name="T74" fmla="*/ 43 w 111"/>
                <a:gd name="T75" fmla="*/ 241 h 241"/>
                <a:gd name="T76" fmla="*/ 56 w 111"/>
                <a:gd name="T77"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241">
                  <a:moveTo>
                    <a:pt x="56" y="241"/>
                  </a:moveTo>
                  <a:lnTo>
                    <a:pt x="62" y="235"/>
                  </a:lnTo>
                  <a:lnTo>
                    <a:pt x="68" y="235"/>
                  </a:lnTo>
                  <a:lnTo>
                    <a:pt x="105" y="167"/>
                  </a:lnTo>
                  <a:lnTo>
                    <a:pt x="111" y="167"/>
                  </a:lnTo>
                  <a:lnTo>
                    <a:pt x="111" y="161"/>
                  </a:lnTo>
                  <a:lnTo>
                    <a:pt x="105" y="148"/>
                  </a:lnTo>
                  <a:lnTo>
                    <a:pt x="93" y="142"/>
                  </a:lnTo>
                  <a:lnTo>
                    <a:pt x="87" y="142"/>
                  </a:lnTo>
                  <a:lnTo>
                    <a:pt x="80" y="124"/>
                  </a:lnTo>
                  <a:lnTo>
                    <a:pt x="74" y="117"/>
                  </a:lnTo>
                  <a:lnTo>
                    <a:pt x="74" y="105"/>
                  </a:lnTo>
                  <a:lnTo>
                    <a:pt x="74" y="93"/>
                  </a:lnTo>
                  <a:lnTo>
                    <a:pt x="68" y="87"/>
                  </a:lnTo>
                  <a:lnTo>
                    <a:pt x="74" y="80"/>
                  </a:lnTo>
                  <a:lnTo>
                    <a:pt x="80" y="62"/>
                  </a:lnTo>
                  <a:lnTo>
                    <a:pt x="80" y="56"/>
                  </a:lnTo>
                  <a:lnTo>
                    <a:pt x="80" y="56"/>
                  </a:lnTo>
                  <a:lnTo>
                    <a:pt x="74" y="43"/>
                  </a:lnTo>
                  <a:lnTo>
                    <a:pt x="74" y="37"/>
                  </a:lnTo>
                  <a:lnTo>
                    <a:pt x="74" y="31"/>
                  </a:lnTo>
                  <a:lnTo>
                    <a:pt x="74" y="31"/>
                  </a:lnTo>
                  <a:lnTo>
                    <a:pt x="74" y="31"/>
                  </a:lnTo>
                  <a:lnTo>
                    <a:pt x="56" y="13"/>
                  </a:lnTo>
                  <a:lnTo>
                    <a:pt x="56" y="6"/>
                  </a:lnTo>
                  <a:lnTo>
                    <a:pt x="49" y="6"/>
                  </a:lnTo>
                  <a:lnTo>
                    <a:pt x="43" y="6"/>
                  </a:lnTo>
                  <a:lnTo>
                    <a:pt x="31" y="0"/>
                  </a:lnTo>
                  <a:lnTo>
                    <a:pt x="19" y="6"/>
                  </a:lnTo>
                  <a:lnTo>
                    <a:pt x="0" y="37"/>
                  </a:lnTo>
                  <a:lnTo>
                    <a:pt x="0" y="37"/>
                  </a:lnTo>
                  <a:lnTo>
                    <a:pt x="6" y="50"/>
                  </a:lnTo>
                  <a:lnTo>
                    <a:pt x="6" y="62"/>
                  </a:lnTo>
                  <a:lnTo>
                    <a:pt x="6" y="62"/>
                  </a:lnTo>
                  <a:lnTo>
                    <a:pt x="6" y="62"/>
                  </a:lnTo>
                  <a:lnTo>
                    <a:pt x="12" y="62"/>
                  </a:lnTo>
                  <a:lnTo>
                    <a:pt x="12" y="62"/>
                  </a:lnTo>
                  <a:lnTo>
                    <a:pt x="19" y="68"/>
                  </a:lnTo>
                  <a:lnTo>
                    <a:pt x="19" y="68"/>
                  </a:lnTo>
                  <a:lnTo>
                    <a:pt x="19" y="80"/>
                  </a:lnTo>
                  <a:lnTo>
                    <a:pt x="12" y="87"/>
                  </a:lnTo>
                  <a:lnTo>
                    <a:pt x="12" y="93"/>
                  </a:lnTo>
                  <a:lnTo>
                    <a:pt x="6" y="99"/>
                  </a:lnTo>
                  <a:lnTo>
                    <a:pt x="6" y="136"/>
                  </a:lnTo>
                  <a:lnTo>
                    <a:pt x="6" y="142"/>
                  </a:lnTo>
                  <a:lnTo>
                    <a:pt x="12" y="142"/>
                  </a:lnTo>
                  <a:lnTo>
                    <a:pt x="12" y="136"/>
                  </a:lnTo>
                  <a:lnTo>
                    <a:pt x="12" y="136"/>
                  </a:lnTo>
                  <a:lnTo>
                    <a:pt x="12" y="136"/>
                  </a:lnTo>
                  <a:lnTo>
                    <a:pt x="12" y="136"/>
                  </a:lnTo>
                  <a:lnTo>
                    <a:pt x="12" y="136"/>
                  </a:lnTo>
                  <a:lnTo>
                    <a:pt x="12" y="136"/>
                  </a:lnTo>
                  <a:lnTo>
                    <a:pt x="12" y="142"/>
                  </a:lnTo>
                  <a:lnTo>
                    <a:pt x="12" y="142"/>
                  </a:lnTo>
                  <a:lnTo>
                    <a:pt x="12" y="142"/>
                  </a:lnTo>
                  <a:lnTo>
                    <a:pt x="6" y="142"/>
                  </a:lnTo>
                  <a:lnTo>
                    <a:pt x="6" y="142"/>
                  </a:lnTo>
                  <a:lnTo>
                    <a:pt x="6" y="142"/>
                  </a:lnTo>
                  <a:lnTo>
                    <a:pt x="6" y="142"/>
                  </a:lnTo>
                  <a:lnTo>
                    <a:pt x="0" y="179"/>
                  </a:lnTo>
                  <a:lnTo>
                    <a:pt x="6" y="191"/>
                  </a:lnTo>
                  <a:lnTo>
                    <a:pt x="6" y="191"/>
                  </a:lnTo>
                  <a:lnTo>
                    <a:pt x="6" y="198"/>
                  </a:lnTo>
                  <a:lnTo>
                    <a:pt x="12" y="198"/>
                  </a:lnTo>
                  <a:lnTo>
                    <a:pt x="12" y="198"/>
                  </a:lnTo>
                  <a:lnTo>
                    <a:pt x="12" y="198"/>
                  </a:lnTo>
                  <a:lnTo>
                    <a:pt x="19" y="204"/>
                  </a:lnTo>
                  <a:lnTo>
                    <a:pt x="25" y="204"/>
                  </a:lnTo>
                  <a:lnTo>
                    <a:pt x="25" y="210"/>
                  </a:lnTo>
                  <a:lnTo>
                    <a:pt x="31" y="210"/>
                  </a:lnTo>
                  <a:lnTo>
                    <a:pt x="37" y="210"/>
                  </a:lnTo>
                  <a:lnTo>
                    <a:pt x="37" y="216"/>
                  </a:lnTo>
                  <a:lnTo>
                    <a:pt x="37" y="222"/>
                  </a:lnTo>
                  <a:lnTo>
                    <a:pt x="43" y="222"/>
                  </a:lnTo>
                  <a:lnTo>
                    <a:pt x="43" y="241"/>
                  </a:lnTo>
                  <a:lnTo>
                    <a:pt x="43" y="241"/>
                  </a:lnTo>
                  <a:lnTo>
                    <a:pt x="49" y="241"/>
                  </a:lnTo>
                  <a:lnTo>
                    <a:pt x="56" y="241"/>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0" name="Freeform 213"/>
            <p:cNvSpPr>
              <a:spLocks/>
            </p:cNvSpPr>
            <p:nvPr/>
          </p:nvSpPr>
          <p:spPr bwMode="auto">
            <a:xfrm>
              <a:off x="1597" y="1671"/>
              <a:ext cx="118" cy="130"/>
            </a:xfrm>
            <a:custGeom>
              <a:avLst/>
              <a:gdLst>
                <a:gd name="T0" fmla="*/ 56 w 118"/>
                <a:gd name="T1" fmla="*/ 0 h 130"/>
                <a:gd name="T2" fmla="*/ 38 w 118"/>
                <a:gd name="T3" fmla="*/ 6 h 130"/>
                <a:gd name="T4" fmla="*/ 38 w 118"/>
                <a:gd name="T5" fmla="*/ 19 h 130"/>
                <a:gd name="T6" fmla="*/ 25 w 118"/>
                <a:gd name="T7" fmla="*/ 6 h 130"/>
                <a:gd name="T8" fmla="*/ 19 w 118"/>
                <a:gd name="T9" fmla="*/ 13 h 130"/>
                <a:gd name="T10" fmla="*/ 19 w 118"/>
                <a:gd name="T11" fmla="*/ 13 h 130"/>
                <a:gd name="T12" fmla="*/ 7 w 118"/>
                <a:gd name="T13" fmla="*/ 37 h 130"/>
                <a:gd name="T14" fmla="*/ 7 w 118"/>
                <a:gd name="T15" fmla="*/ 37 h 130"/>
                <a:gd name="T16" fmla="*/ 0 w 118"/>
                <a:gd name="T17" fmla="*/ 50 h 130"/>
                <a:gd name="T18" fmla="*/ 0 w 118"/>
                <a:gd name="T19" fmla="*/ 74 h 130"/>
                <a:gd name="T20" fmla="*/ 7 w 118"/>
                <a:gd name="T21" fmla="*/ 87 h 130"/>
                <a:gd name="T22" fmla="*/ 7 w 118"/>
                <a:gd name="T23" fmla="*/ 87 h 130"/>
                <a:gd name="T24" fmla="*/ 7 w 118"/>
                <a:gd name="T25" fmla="*/ 87 h 130"/>
                <a:gd name="T26" fmla="*/ 44 w 118"/>
                <a:gd name="T27" fmla="*/ 124 h 130"/>
                <a:gd name="T28" fmla="*/ 56 w 118"/>
                <a:gd name="T29" fmla="*/ 130 h 130"/>
                <a:gd name="T30" fmla="*/ 62 w 118"/>
                <a:gd name="T31" fmla="*/ 118 h 130"/>
                <a:gd name="T32" fmla="*/ 50 w 118"/>
                <a:gd name="T33" fmla="*/ 105 h 130"/>
                <a:gd name="T34" fmla="*/ 50 w 118"/>
                <a:gd name="T35" fmla="*/ 105 h 130"/>
                <a:gd name="T36" fmla="*/ 75 w 118"/>
                <a:gd name="T37" fmla="*/ 74 h 130"/>
                <a:gd name="T38" fmla="*/ 81 w 118"/>
                <a:gd name="T39" fmla="*/ 68 h 130"/>
                <a:gd name="T40" fmla="*/ 99 w 118"/>
                <a:gd name="T41" fmla="*/ 74 h 130"/>
                <a:gd name="T42" fmla="*/ 99 w 118"/>
                <a:gd name="T43" fmla="*/ 74 h 130"/>
                <a:gd name="T44" fmla="*/ 105 w 118"/>
                <a:gd name="T45" fmla="*/ 56 h 130"/>
                <a:gd name="T46" fmla="*/ 118 w 118"/>
                <a:gd name="T47" fmla="*/ 56 h 130"/>
                <a:gd name="T48" fmla="*/ 118 w 118"/>
                <a:gd name="T49" fmla="*/ 43 h 130"/>
                <a:gd name="T50" fmla="*/ 56 w 118"/>
                <a:gd name="T5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30">
                  <a:moveTo>
                    <a:pt x="56" y="0"/>
                  </a:moveTo>
                  <a:lnTo>
                    <a:pt x="38" y="6"/>
                  </a:lnTo>
                  <a:lnTo>
                    <a:pt x="38" y="19"/>
                  </a:lnTo>
                  <a:lnTo>
                    <a:pt x="25" y="6"/>
                  </a:lnTo>
                  <a:lnTo>
                    <a:pt x="19" y="13"/>
                  </a:lnTo>
                  <a:lnTo>
                    <a:pt x="19" y="13"/>
                  </a:lnTo>
                  <a:lnTo>
                    <a:pt x="7" y="37"/>
                  </a:lnTo>
                  <a:lnTo>
                    <a:pt x="7" y="37"/>
                  </a:lnTo>
                  <a:lnTo>
                    <a:pt x="0" y="50"/>
                  </a:lnTo>
                  <a:lnTo>
                    <a:pt x="0" y="74"/>
                  </a:lnTo>
                  <a:lnTo>
                    <a:pt x="7" y="87"/>
                  </a:lnTo>
                  <a:lnTo>
                    <a:pt x="7" y="87"/>
                  </a:lnTo>
                  <a:lnTo>
                    <a:pt x="7" y="87"/>
                  </a:lnTo>
                  <a:lnTo>
                    <a:pt x="44" y="124"/>
                  </a:lnTo>
                  <a:lnTo>
                    <a:pt x="56" y="130"/>
                  </a:lnTo>
                  <a:lnTo>
                    <a:pt x="62" y="118"/>
                  </a:lnTo>
                  <a:lnTo>
                    <a:pt x="50" y="105"/>
                  </a:lnTo>
                  <a:lnTo>
                    <a:pt x="50" y="105"/>
                  </a:lnTo>
                  <a:lnTo>
                    <a:pt x="75" y="74"/>
                  </a:lnTo>
                  <a:lnTo>
                    <a:pt x="81" y="68"/>
                  </a:lnTo>
                  <a:lnTo>
                    <a:pt x="99" y="74"/>
                  </a:lnTo>
                  <a:lnTo>
                    <a:pt x="99" y="74"/>
                  </a:lnTo>
                  <a:lnTo>
                    <a:pt x="105" y="56"/>
                  </a:lnTo>
                  <a:lnTo>
                    <a:pt x="118" y="56"/>
                  </a:lnTo>
                  <a:lnTo>
                    <a:pt x="118" y="43"/>
                  </a:lnTo>
                  <a:lnTo>
                    <a:pt x="56"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1" name="Freeform 214"/>
            <p:cNvSpPr>
              <a:spLocks/>
            </p:cNvSpPr>
            <p:nvPr/>
          </p:nvSpPr>
          <p:spPr bwMode="auto">
            <a:xfrm>
              <a:off x="1702" y="1684"/>
              <a:ext cx="106" cy="117"/>
            </a:xfrm>
            <a:custGeom>
              <a:avLst/>
              <a:gdLst>
                <a:gd name="T0" fmla="*/ 5 w 17"/>
                <a:gd name="T1" fmla="*/ 19 h 19"/>
                <a:gd name="T2" fmla="*/ 6 w 17"/>
                <a:gd name="T3" fmla="*/ 19 h 19"/>
                <a:gd name="T4" fmla="*/ 6 w 17"/>
                <a:gd name="T5" fmla="*/ 19 h 19"/>
                <a:gd name="T6" fmla="*/ 7 w 17"/>
                <a:gd name="T7" fmla="*/ 18 h 19"/>
                <a:gd name="T8" fmla="*/ 7 w 17"/>
                <a:gd name="T9" fmla="*/ 18 h 19"/>
                <a:gd name="T10" fmla="*/ 11 w 17"/>
                <a:gd name="T11" fmla="*/ 15 h 19"/>
                <a:gd name="T12" fmla="*/ 13 w 17"/>
                <a:gd name="T13" fmla="*/ 14 h 19"/>
                <a:gd name="T14" fmla="*/ 14 w 17"/>
                <a:gd name="T15" fmla="*/ 14 h 19"/>
                <a:gd name="T16" fmla="*/ 14 w 17"/>
                <a:gd name="T17" fmla="*/ 14 h 19"/>
                <a:gd name="T18" fmla="*/ 14 w 17"/>
                <a:gd name="T19" fmla="*/ 13 h 19"/>
                <a:gd name="T20" fmla="*/ 14 w 17"/>
                <a:gd name="T21" fmla="*/ 12 h 19"/>
                <a:gd name="T22" fmla="*/ 15 w 17"/>
                <a:gd name="T23" fmla="*/ 12 h 19"/>
                <a:gd name="T24" fmla="*/ 15 w 17"/>
                <a:gd name="T25" fmla="*/ 11 h 19"/>
                <a:gd name="T26" fmla="*/ 16 w 17"/>
                <a:gd name="T27" fmla="*/ 10 h 19"/>
                <a:gd name="T28" fmla="*/ 17 w 17"/>
                <a:gd name="T29" fmla="*/ 8 h 19"/>
                <a:gd name="T30" fmla="*/ 16 w 17"/>
                <a:gd name="T31" fmla="*/ 8 h 19"/>
                <a:gd name="T32" fmla="*/ 15 w 17"/>
                <a:gd name="T33" fmla="*/ 8 h 19"/>
                <a:gd name="T34" fmla="*/ 13 w 17"/>
                <a:gd name="T35" fmla="*/ 7 h 19"/>
                <a:gd name="T36" fmla="*/ 13 w 17"/>
                <a:gd name="T37" fmla="*/ 6 h 19"/>
                <a:gd name="T38" fmla="*/ 12 w 17"/>
                <a:gd name="T39" fmla="*/ 5 h 19"/>
                <a:gd name="T40" fmla="*/ 11 w 17"/>
                <a:gd name="T41" fmla="*/ 5 h 19"/>
                <a:gd name="T42" fmla="*/ 11 w 17"/>
                <a:gd name="T43" fmla="*/ 3 h 19"/>
                <a:gd name="T44" fmla="*/ 10 w 17"/>
                <a:gd name="T45" fmla="*/ 4 h 19"/>
                <a:gd name="T46" fmla="*/ 10 w 17"/>
                <a:gd name="T47" fmla="*/ 2 h 19"/>
                <a:gd name="T48" fmla="*/ 9 w 17"/>
                <a:gd name="T49" fmla="*/ 2 h 19"/>
                <a:gd name="T50" fmla="*/ 7 w 17"/>
                <a:gd name="T51" fmla="*/ 1 h 19"/>
                <a:gd name="T52" fmla="*/ 7 w 17"/>
                <a:gd name="T53" fmla="*/ 1 h 19"/>
                <a:gd name="T54" fmla="*/ 7 w 17"/>
                <a:gd name="T55" fmla="*/ 0 h 19"/>
                <a:gd name="T56" fmla="*/ 5 w 17"/>
                <a:gd name="T57" fmla="*/ 1 h 19"/>
                <a:gd name="T58" fmla="*/ 6 w 17"/>
                <a:gd name="T59" fmla="*/ 2 h 19"/>
                <a:gd name="T60" fmla="*/ 5 w 17"/>
                <a:gd name="T61" fmla="*/ 3 h 19"/>
                <a:gd name="T62" fmla="*/ 4 w 17"/>
                <a:gd name="T63" fmla="*/ 4 h 19"/>
                <a:gd name="T64" fmla="*/ 3 w 17"/>
                <a:gd name="T65" fmla="*/ 5 h 19"/>
                <a:gd name="T66" fmla="*/ 2 w 17"/>
                <a:gd name="T67" fmla="*/ 5 h 19"/>
                <a:gd name="T68" fmla="*/ 2 w 17"/>
                <a:gd name="T69" fmla="*/ 7 h 19"/>
                <a:gd name="T70" fmla="*/ 0 w 17"/>
                <a:gd name="T71" fmla="*/ 7 h 19"/>
                <a:gd name="T72" fmla="*/ 0 w 17"/>
                <a:gd name="T73" fmla="*/ 7 h 19"/>
                <a:gd name="T74" fmla="*/ 0 w 17"/>
                <a:gd name="T75" fmla="*/ 8 h 19"/>
                <a:gd name="T76" fmla="*/ 0 w 17"/>
                <a:gd name="T77" fmla="*/ 9 h 19"/>
                <a:gd name="T78" fmla="*/ 0 w 17"/>
                <a:gd name="T79" fmla="*/ 10 h 19"/>
                <a:gd name="T80" fmla="*/ 1 w 17"/>
                <a:gd name="T81" fmla="*/ 10 h 19"/>
                <a:gd name="T82" fmla="*/ 3 w 17"/>
                <a:gd name="T83" fmla="*/ 13 h 19"/>
                <a:gd name="T84" fmla="*/ 4 w 17"/>
                <a:gd name="T85" fmla="*/ 14 h 19"/>
                <a:gd name="T86" fmla="*/ 5 w 17"/>
                <a:gd name="T87" fmla="*/ 18 h 19"/>
                <a:gd name="T88" fmla="*/ 5 w 17"/>
                <a:gd name="T8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 h="19">
                  <a:moveTo>
                    <a:pt x="5" y="19"/>
                  </a:moveTo>
                  <a:cubicBezTo>
                    <a:pt x="5" y="19"/>
                    <a:pt x="6" y="19"/>
                    <a:pt x="6" y="19"/>
                  </a:cubicBezTo>
                  <a:cubicBezTo>
                    <a:pt x="6" y="19"/>
                    <a:pt x="6" y="19"/>
                    <a:pt x="6" y="19"/>
                  </a:cubicBezTo>
                  <a:cubicBezTo>
                    <a:pt x="7" y="18"/>
                    <a:pt x="7" y="18"/>
                    <a:pt x="7" y="18"/>
                  </a:cubicBezTo>
                  <a:cubicBezTo>
                    <a:pt x="7" y="18"/>
                    <a:pt x="7" y="18"/>
                    <a:pt x="7" y="18"/>
                  </a:cubicBezTo>
                  <a:cubicBezTo>
                    <a:pt x="11" y="15"/>
                    <a:pt x="11" y="15"/>
                    <a:pt x="11" y="15"/>
                  </a:cubicBezTo>
                  <a:cubicBezTo>
                    <a:pt x="13" y="14"/>
                    <a:pt x="13" y="14"/>
                    <a:pt x="13" y="14"/>
                  </a:cubicBezTo>
                  <a:cubicBezTo>
                    <a:pt x="14" y="14"/>
                    <a:pt x="14" y="14"/>
                    <a:pt x="14" y="14"/>
                  </a:cubicBezTo>
                  <a:cubicBezTo>
                    <a:pt x="14" y="14"/>
                    <a:pt x="14" y="14"/>
                    <a:pt x="14" y="14"/>
                  </a:cubicBezTo>
                  <a:cubicBezTo>
                    <a:pt x="14" y="14"/>
                    <a:pt x="14" y="13"/>
                    <a:pt x="14" y="13"/>
                  </a:cubicBezTo>
                  <a:cubicBezTo>
                    <a:pt x="14" y="13"/>
                    <a:pt x="14" y="12"/>
                    <a:pt x="14" y="12"/>
                  </a:cubicBezTo>
                  <a:cubicBezTo>
                    <a:pt x="15" y="12"/>
                    <a:pt x="15" y="12"/>
                    <a:pt x="15" y="12"/>
                  </a:cubicBezTo>
                  <a:cubicBezTo>
                    <a:pt x="15" y="11"/>
                    <a:pt x="15" y="11"/>
                    <a:pt x="15" y="11"/>
                  </a:cubicBezTo>
                  <a:cubicBezTo>
                    <a:pt x="16" y="10"/>
                    <a:pt x="16" y="10"/>
                    <a:pt x="16" y="10"/>
                  </a:cubicBezTo>
                  <a:cubicBezTo>
                    <a:pt x="17" y="8"/>
                    <a:pt x="17" y="8"/>
                    <a:pt x="17" y="8"/>
                  </a:cubicBezTo>
                  <a:cubicBezTo>
                    <a:pt x="16" y="8"/>
                    <a:pt x="16" y="8"/>
                    <a:pt x="16" y="8"/>
                  </a:cubicBezTo>
                  <a:cubicBezTo>
                    <a:pt x="15" y="8"/>
                    <a:pt x="15" y="8"/>
                    <a:pt x="15" y="8"/>
                  </a:cubicBezTo>
                  <a:cubicBezTo>
                    <a:pt x="13" y="7"/>
                    <a:pt x="13" y="7"/>
                    <a:pt x="13" y="7"/>
                  </a:cubicBezTo>
                  <a:cubicBezTo>
                    <a:pt x="13" y="6"/>
                    <a:pt x="13" y="6"/>
                    <a:pt x="13" y="6"/>
                  </a:cubicBezTo>
                  <a:cubicBezTo>
                    <a:pt x="12" y="5"/>
                    <a:pt x="12" y="5"/>
                    <a:pt x="12" y="5"/>
                  </a:cubicBezTo>
                  <a:cubicBezTo>
                    <a:pt x="11" y="5"/>
                    <a:pt x="11" y="5"/>
                    <a:pt x="11" y="5"/>
                  </a:cubicBezTo>
                  <a:cubicBezTo>
                    <a:pt x="11" y="3"/>
                    <a:pt x="11" y="3"/>
                    <a:pt x="11" y="3"/>
                  </a:cubicBezTo>
                  <a:cubicBezTo>
                    <a:pt x="10" y="4"/>
                    <a:pt x="10" y="4"/>
                    <a:pt x="10" y="4"/>
                  </a:cubicBezTo>
                  <a:cubicBezTo>
                    <a:pt x="10" y="2"/>
                    <a:pt x="10" y="2"/>
                    <a:pt x="10" y="2"/>
                  </a:cubicBezTo>
                  <a:cubicBezTo>
                    <a:pt x="9" y="2"/>
                    <a:pt x="9" y="2"/>
                    <a:pt x="9" y="2"/>
                  </a:cubicBezTo>
                  <a:cubicBezTo>
                    <a:pt x="7" y="1"/>
                    <a:pt x="7" y="1"/>
                    <a:pt x="7" y="1"/>
                  </a:cubicBezTo>
                  <a:cubicBezTo>
                    <a:pt x="7" y="1"/>
                    <a:pt x="7" y="1"/>
                    <a:pt x="7" y="1"/>
                  </a:cubicBezTo>
                  <a:cubicBezTo>
                    <a:pt x="7" y="0"/>
                    <a:pt x="7" y="0"/>
                    <a:pt x="7" y="0"/>
                  </a:cubicBezTo>
                  <a:cubicBezTo>
                    <a:pt x="5" y="1"/>
                    <a:pt x="5" y="1"/>
                    <a:pt x="5" y="1"/>
                  </a:cubicBezTo>
                  <a:cubicBezTo>
                    <a:pt x="6" y="2"/>
                    <a:pt x="6" y="2"/>
                    <a:pt x="6" y="2"/>
                  </a:cubicBezTo>
                  <a:cubicBezTo>
                    <a:pt x="5" y="3"/>
                    <a:pt x="5" y="3"/>
                    <a:pt x="5" y="3"/>
                  </a:cubicBezTo>
                  <a:cubicBezTo>
                    <a:pt x="4" y="4"/>
                    <a:pt x="4" y="4"/>
                    <a:pt x="4" y="4"/>
                  </a:cubicBezTo>
                  <a:cubicBezTo>
                    <a:pt x="3" y="5"/>
                    <a:pt x="3" y="5"/>
                    <a:pt x="3" y="5"/>
                  </a:cubicBezTo>
                  <a:cubicBezTo>
                    <a:pt x="2" y="5"/>
                    <a:pt x="2" y="5"/>
                    <a:pt x="2" y="5"/>
                  </a:cubicBezTo>
                  <a:cubicBezTo>
                    <a:pt x="2" y="7"/>
                    <a:pt x="2" y="7"/>
                    <a:pt x="2" y="7"/>
                  </a:cubicBezTo>
                  <a:cubicBezTo>
                    <a:pt x="0" y="7"/>
                    <a:pt x="0" y="7"/>
                    <a:pt x="0" y="7"/>
                  </a:cubicBezTo>
                  <a:cubicBezTo>
                    <a:pt x="0" y="7"/>
                    <a:pt x="0" y="7"/>
                    <a:pt x="0" y="7"/>
                  </a:cubicBezTo>
                  <a:cubicBezTo>
                    <a:pt x="0" y="8"/>
                    <a:pt x="0" y="8"/>
                    <a:pt x="0" y="8"/>
                  </a:cubicBezTo>
                  <a:cubicBezTo>
                    <a:pt x="0" y="9"/>
                    <a:pt x="0" y="9"/>
                    <a:pt x="0" y="9"/>
                  </a:cubicBezTo>
                  <a:cubicBezTo>
                    <a:pt x="0" y="10"/>
                    <a:pt x="0" y="10"/>
                    <a:pt x="0" y="10"/>
                  </a:cubicBezTo>
                  <a:cubicBezTo>
                    <a:pt x="1" y="10"/>
                    <a:pt x="1" y="10"/>
                    <a:pt x="1" y="10"/>
                  </a:cubicBezTo>
                  <a:cubicBezTo>
                    <a:pt x="3" y="13"/>
                    <a:pt x="3" y="13"/>
                    <a:pt x="3" y="13"/>
                  </a:cubicBezTo>
                  <a:cubicBezTo>
                    <a:pt x="4" y="14"/>
                    <a:pt x="4" y="14"/>
                    <a:pt x="4" y="14"/>
                  </a:cubicBezTo>
                  <a:cubicBezTo>
                    <a:pt x="5" y="18"/>
                    <a:pt x="5" y="18"/>
                    <a:pt x="5" y="18"/>
                  </a:cubicBezTo>
                  <a:cubicBezTo>
                    <a:pt x="5" y="19"/>
                    <a:pt x="5" y="19"/>
                    <a:pt x="5" y="19"/>
                  </a:cubicBezTo>
                  <a:close/>
                </a:path>
              </a:pathLst>
            </a:custGeom>
            <a:solidFill>
              <a:schemeClr val="bg1">
                <a:lumMod val="65000"/>
              </a:schemeClr>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2" name="Freeform 215"/>
            <p:cNvSpPr>
              <a:spLocks/>
            </p:cNvSpPr>
            <p:nvPr/>
          </p:nvSpPr>
          <p:spPr bwMode="auto">
            <a:xfrm>
              <a:off x="1622" y="1431"/>
              <a:ext cx="260" cy="339"/>
            </a:xfrm>
            <a:custGeom>
              <a:avLst/>
              <a:gdLst>
                <a:gd name="T0" fmla="*/ 7 w 42"/>
                <a:gd name="T1" fmla="*/ 37 h 55"/>
                <a:gd name="T2" fmla="*/ 7 w 42"/>
                <a:gd name="T3" fmla="*/ 35 h 55"/>
                <a:gd name="T4" fmla="*/ 7 w 42"/>
                <a:gd name="T5" fmla="*/ 34 h 55"/>
                <a:gd name="T6" fmla="*/ 5 w 42"/>
                <a:gd name="T7" fmla="*/ 32 h 55"/>
                <a:gd name="T8" fmla="*/ 7 w 42"/>
                <a:gd name="T9" fmla="*/ 32 h 55"/>
                <a:gd name="T10" fmla="*/ 8 w 42"/>
                <a:gd name="T11" fmla="*/ 31 h 55"/>
                <a:gd name="T12" fmla="*/ 3 w 42"/>
                <a:gd name="T13" fmla="*/ 27 h 55"/>
                <a:gd name="T14" fmla="*/ 4 w 42"/>
                <a:gd name="T15" fmla="*/ 23 h 55"/>
                <a:gd name="T16" fmla="*/ 2 w 42"/>
                <a:gd name="T17" fmla="*/ 19 h 55"/>
                <a:gd name="T18" fmla="*/ 3 w 42"/>
                <a:gd name="T19" fmla="*/ 16 h 55"/>
                <a:gd name="T20" fmla="*/ 6 w 42"/>
                <a:gd name="T21" fmla="*/ 14 h 55"/>
                <a:gd name="T22" fmla="*/ 4 w 42"/>
                <a:gd name="T23" fmla="*/ 14 h 55"/>
                <a:gd name="T24" fmla="*/ 1 w 42"/>
                <a:gd name="T25" fmla="*/ 10 h 55"/>
                <a:gd name="T26" fmla="*/ 0 w 42"/>
                <a:gd name="T27" fmla="*/ 4 h 55"/>
                <a:gd name="T28" fmla="*/ 4 w 42"/>
                <a:gd name="T29" fmla="*/ 3 h 55"/>
                <a:gd name="T30" fmla="*/ 7 w 42"/>
                <a:gd name="T31" fmla="*/ 2 h 55"/>
                <a:gd name="T32" fmla="*/ 7 w 42"/>
                <a:gd name="T33" fmla="*/ 1 h 55"/>
                <a:gd name="T34" fmla="*/ 7 w 42"/>
                <a:gd name="T35" fmla="*/ 1 h 55"/>
                <a:gd name="T36" fmla="*/ 9 w 42"/>
                <a:gd name="T37" fmla="*/ 0 h 55"/>
                <a:gd name="T38" fmla="*/ 15 w 42"/>
                <a:gd name="T39" fmla="*/ 1 h 55"/>
                <a:gd name="T40" fmla="*/ 20 w 42"/>
                <a:gd name="T41" fmla="*/ 10 h 55"/>
                <a:gd name="T42" fmla="*/ 23 w 42"/>
                <a:gd name="T43" fmla="*/ 13 h 55"/>
                <a:gd name="T44" fmla="*/ 26 w 42"/>
                <a:gd name="T45" fmla="*/ 14 h 55"/>
                <a:gd name="T46" fmla="*/ 27 w 42"/>
                <a:gd name="T47" fmla="*/ 15 h 55"/>
                <a:gd name="T48" fmla="*/ 25 w 42"/>
                <a:gd name="T49" fmla="*/ 20 h 55"/>
                <a:gd name="T50" fmla="*/ 30 w 42"/>
                <a:gd name="T51" fmla="*/ 22 h 55"/>
                <a:gd name="T52" fmla="*/ 38 w 42"/>
                <a:gd name="T53" fmla="*/ 24 h 55"/>
                <a:gd name="T54" fmla="*/ 37 w 42"/>
                <a:gd name="T55" fmla="*/ 24 h 55"/>
                <a:gd name="T56" fmla="*/ 37 w 42"/>
                <a:gd name="T57" fmla="*/ 26 h 55"/>
                <a:gd name="T58" fmla="*/ 37 w 42"/>
                <a:gd name="T59" fmla="*/ 27 h 55"/>
                <a:gd name="T60" fmla="*/ 36 w 42"/>
                <a:gd name="T61" fmla="*/ 31 h 55"/>
                <a:gd name="T62" fmla="*/ 37 w 42"/>
                <a:gd name="T63" fmla="*/ 38 h 55"/>
                <a:gd name="T64" fmla="*/ 38 w 42"/>
                <a:gd name="T65" fmla="*/ 39 h 55"/>
                <a:gd name="T66" fmla="*/ 39 w 42"/>
                <a:gd name="T67" fmla="*/ 40 h 55"/>
                <a:gd name="T68" fmla="*/ 40 w 42"/>
                <a:gd name="T69" fmla="*/ 40 h 55"/>
                <a:gd name="T70" fmla="*/ 42 w 42"/>
                <a:gd name="T71" fmla="*/ 44 h 55"/>
                <a:gd name="T72" fmla="*/ 37 w 42"/>
                <a:gd name="T73" fmla="*/ 52 h 55"/>
                <a:gd name="T74" fmla="*/ 37 w 42"/>
                <a:gd name="T75" fmla="*/ 53 h 55"/>
                <a:gd name="T76" fmla="*/ 35 w 42"/>
                <a:gd name="T77" fmla="*/ 54 h 55"/>
                <a:gd name="T78" fmla="*/ 27 w 42"/>
                <a:gd name="T79" fmla="*/ 55 h 55"/>
                <a:gd name="T80" fmla="*/ 27 w 42"/>
                <a:gd name="T81" fmla="*/ 53 h 55"/>
                <a:gd name="T82" fmla="*/ 29 w 42"/>
                <a:gd name="T83" fmla="*/ 51 h 55"/>
                <a:gd name="T84" fmla="*/ 28 w 42"/>
                <a:gd name="T85" fmla="*/ 49 h 55"/>
                <a:gd name="T86" fmla="*/ 25 w 42"/>
                <a:gd name="T87" fmla="*/ 46 h 55"/>
                <a:gd name="T88" fmla="*/ 23 w 42"/>
                <a:gd name="T89" fmla="*/ 45 h 55"/>
                <a:gd name="T90" fmla="*/ 20 w 42"/>
                <a:gd name="T91" fmla="*/ 42 h 55"/>
                <a:gd name="T92" fmla="*/ 18 w 42"/>
                <a:gd name="T93" fmla="*/ 42 h 55"/>
                <a:gd name="T94" fmla="*/ 17 w 42"/>
                <a:gd name="T95" fmla="*/ 45 h 55"/>
                <a:gd name="T96" fmla="*/ 5 w 42"/>
                <a:gd name="T97"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55">
                  <a:moveTo>
                    <a:pt x="7" y="37"/>
                  </a:moveTo>
                  <a:cubicBezTo>
                    <a:pt x="7" y="37"/>
                    <a:pt x="7" y="37"/>
                    <a:pt x="7" y="37"/>
                  </a:cubicBezTo>
                  <a:cubicBezTo>
                    <a:pt x="7" y="37"/>
                    <a:pt x="7" y="37"/>
                    <a:pt x="7" y="37"/>
                  </a:cubicBezTo>
                  <a:cubicBezTo>
                    <a:pt x="7" y="36"/>
                    <a:pt x="7" y="36"/>
                    <a:pt x="7" y="36"/>
                  </a:cubicBezTo>
                  <a:cubicBezTo>
                    <a:pt x="7" y="36"/>
                    <a:pt x="7" y="36"/>
                    <a:pt x="7" y="36"/>
                  </a:cubicBezTo>
                  <a:cubicBezTo>
                    <a:pt x="7" y="35"/>
                    <a:pt x="7" y="35"/>
                    <a:pt x="7" y="35"/>
                  </a:cubicBezTo>
                  <a:cubicBezTo>
                    <a:pt x="7" y="35"/>
                    <a:pt x="7" y="35"/>
                    <a:pt x="7" y="35"/>
                  </a:cubicBezTo>
                  <a:cubicBezTo>
                    <a:pt x="7" y="35"/>
                    <a:pt x="7" y="35"/>
                    <a:pt x="7" y="35"/>
                  </a:cubicBezTo>
                  <a:cubicBezTo>
                    <a:pt x="7" y="34"/>
                    <a:pt x="7" y="34"/>
                    <a:pt x="7" y="34"/>
                  </a:cubicBezTo>
                  <a:cubicBezTo>
                    <a:pt x="7" y="34"/>
                    <a:pt x="7" y="34"/>
                    <a:pt x="7" y="34"/>
                  </a:cubicBezTo>
                  <a:cubicBezTo>
                    <a:pt x="7" y="34"/>
                    <a:pt x="7" y="34"/>
                    <a:pt x="7" y="34"/>
                  </a:cubicBezTo>
                  <a:cubicBezTo>
                    <a:pt x="5" y="32"/>
                    <a:pt x="5" y="32"/>
                    <a:pt x="5" y="32"/>
                  </a:cubicBezTo>
                  <a:cubicBezTo>
                    <a:pt x="4" y="32"/>
                    <a:pt x="4" y="32"/>
                    <a:pt x="4" y="32"/>
                  </a:cubicBezTo>
                  <a:cubicBezTo>
                    <a:pt x="7" y="32"/>
                    <a:pt x="7" y="32"/>
                    <a:pt x="7" y="32"/>
                  </a:cubicBezTo>
                  <a:cubicBezTo>
                    <a:pt x="7" y="32"/>
                    <a:pt x="7" y="32"/>
                    <a:pt x="7" y="32"/>
                  </a:cubicBezTo>
                  <a:cubicBezTo>
                    <a:pt x="8" y="31"/>
                    <a:pt x="8" y="31"/>
                    <a:pt x="8" y="31"/>
                  </a:cubicBezTo>
                  <a:cubicBezTo>
                    <a:pt x="8" y="31"/>
                    <a:pt x="8" y="31"/>
                    <a:pt x="8" y="31"/>
                  </a:cubicBezTo>
                  <a:cubicBezTo>
                    <a:pt x="8" y="31"/>
                    <a:pt x="8" y="31"/>
                    <a:pt x="8" y="31"/>
                  </a:cubicBezTo>
                  <a:cubicBezTo>
                    <a:pt x="4" y="28"/>
                    <a:pt x="4" y="28"/>
                    <a:pt x="4" y="28"/>
                  </a:cubicBezTo>
                  <a:cubicBezTo>
                    <a:pt x="4" y="27"/>
                    <a:pt x="4" y="27"/>
                    <a:pt x="4" y="27"/>
                  </a:cubicBezTo>
                  <a:cubicBezTo>
                    <a:pt x="3" y="27"/>
                    <a:pt x="3" y="27"/>
                    <a:pt x="3" y="27"/>
                  </a:cubicBezTo>
                  <a:cubicBezTo>
                    <a:pt x="3" y="27"/>
                    <a:pt x="3" y="27"/>
                    <a:pt x="3" y="27"/>
                  </a:cubicBezTo>
                  <a:cubicBezTo>
                    <a:pt x="3" y="24"/>
                    <a:pt x="3" y="24"/>
                    <a:pt x="3" y="24"/>
                  </a:cubicBezTo>
                  <a:cubicBezTo>
                    <a:pt x="4" y="23"/>
                    <a:pt x="4" y="23"/>
                    <a:pt x="4" y="23"/>
                  </a:cubicBezTo>
                  <a:cubicBezTo>
                    <a:pt x="5" y="21"/>
                    <a:pt x="5" y="21"/>
                    <a:pt x="5" y="21"/>
                  </a:cubicBezTo>
                  <a:cubicBezTo>
                    <a:pt x="6" y="19"/>
                    <a:pt x="6" y="19"/>
                    <a:pt x="6" y="19"/>
                  </a:cubicBezTo>
                  <a:cubicBezTo>
                    <a:pt x="2" y="19"/>
                    <a:pt x="2" y="19"/>
                    <a:pt x="2" y="19"/>
                  </a:cubicBezTo>
                  <a:cubicBezTo>
                    <a:pt x="2" y="18"/>
                    <a:pt x="2" y="18"/>
                    <a:pt x="2" y="18"/>
                  </a:cubicBezTo>
                  <a:cubicBezTo>
                    <a:pt x="3" y="16"/>
                    <a:pt x="3" y="16"/>
                    <a:pt x="3" y="16"/>
                  </a:cubicBezTo>
                  <a:cubicBezTo>
                    <a:pt x="3" y="16"/>
                    <a:pt x="3" y="16"/>
                    <a:pt x="3" y="16"/>
                  </a:cubicBezTo>
                  <a:cubicBezTo>
                    <a:pt x="4" y="14"/>
                    <a:pt x="4" y="14"/>
                    <a:pt x="4" y="14"/>
                  </a:cubicBezTo>
                  <a:cubicBezTo>
                    <a:pt x="6" y="14"/>
                    <a:pt x="6" y="14"/>
                    <a:pt x="6" y="14"/>
                  </a:cubicBezTo>
                  <a:cubicBezTo>
                    <a:pt x="6" y="14"/>
                    <a:pt x="6" y="14"/>
                    <a:pt x="6" y="14"/>
                  </a:cubicBezTo>
                  <a:cubicBezTo>
                    <a:pt x="5" y="14"/>
                    <a:pt x="5" y="14"/>
                    <a:pt x="5" y="14"/>
                  </a:cubicBezTo>
                  <a:cubicBezTo>
                    <a:pt x="4" y="14"/>
                    <a:pt x="4" y="14"/>
                    <a:pt x="4" y="14"/>
                  </a:cubicBezTo>
                  <a:cubicBezTo>
                    <a:pt x="4" y="14"/>
                    <a:pt x="4" y="14"/>
                    <a:pt x="4" y="14"/>
                  </a:cubicBezTo>
                  <a:cubicBezTo>
                    <a:pt x="3" y="13"/>
                    <a:pt x="3" y="13"/>
                    <a:pt x="3" y="13"/>
                  </a:cubicBezTo>
                  <a:cubicBezTo>
                    <a:pt x="2" y="12"/>
                    <a:pt x="2" y="12"/>
                    <a:pt x="2" y="12"/>
                  </a:cubicBezTo>
                  <a:cubicBezTo>
                    <a:pt x="1" y="10"/>
                    <a:pt x="1" y="10"/>
                    <a:pt x="1" y="10"/>
                  </a:cubicBezTo>
                  <a:cubicBezTo>
                    <a:pt x="1" y="5"/>
                    <a:pt x="1" y="5"/>
                    <a:pt x="1" y="5"/>
                  </a:cubicBezTo>
                  <a:cubicBezTo>
                    <a:pt x="0" y="4"/>
                    <a:pt x="0" y="4"/>
                    <a:pt x="0" y="4"/>
                  </a:cubicBezTo>
                  <a:cubicBezTo>
                    <a:pt x="0" y="4"/>
                    <a:pt x="0" y="4"/>
                    <a:pt x="0" y="4"/>
                  </a:cubicBezTo>
                  <a:cubicBezTo>
                    <a:pt x="1" y="4"/>
                    <a:pt x="1" y="4"/>
                    <a:pt x="1" y="4"/>
                  </a:cubicBezTo>
                  <a:cubicBezTo>
                    <a:pt x="2" y="3"/>
                    <a:pt x="2" y="3"/>
                    <a:pt x="2" y="3"/>
                  </a:cubicBezTo>
                  <a:cubicBezTo>
                    <a:pt x="4" y="3"/>
                    <a:pt x="4" y="3"/>
                    <a:pt x="4" y="3"/>
                  </a:cubicBezTo>
                  <a:cubicBezTo>
                    <a:pt x="6" y="2"/>
                    <a:pt x="6" y="2"/>
                    <a:pt x="6" y="2"/>
                  </a:cubicBezTo>
                  <a:cubicBezTo>
                    <a:pt x="6" y="2"/>
                    <a:pt x="6" y="2"/>
                    <a:pt x="6" y="2"/>
                  </a:cubicBezTo>
                  <a:cubicBezTo>
                    <a:pt x="7" y="2"/>
                    <a:pt x="7" y="2"/>
                    <a:pt x="7" y="2"/>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8" y="1"/>
                    <a:pt x="8" y="1"/>
                    <a:pt x="8" y="1"/>
                  </a:cubicBezTo>
                  <a:cubicBezTo>
                    <a:pt x="8" y="0"/>
                    <a:pt x="8" y="0"/>
                    <a:pt x="8" y="0"/>
                  </a:cubicBezTo>
                  <a:cubicBezTo>
                    <a:pt x="9" y="0"/>
                    <a:pt x="9" y="0"/>
                    <a:pt x="9" y="0"/>
                  </a:cubicBezTo>
                  <a:cubicBezTo>
                    <a:pt x="13" y="1"/>
                    <a:pt x="13" y="1"/>
                    <a:pt x="13" y="1"/>
                  </a:cubicBezTo>
                  <a:cubicBezTo>
                    <a:pt x="14" y="1"/>
                    <a:pt x="14" y="1"/>
                    <a:pt x="14" y="1"/>
                  </a:cubicBezTo>
                  <a:cubicBezTo>
                    <a:pt x="15" y="1"/>
                    <a:pt x="15" y="1"/>
                    <a:pt x="15" y="1"/>
                  </a:cubicBezTo>
                  <a:cubicBezTo>
                    <a:pt x="20" y="8"/>
                    <a:pt x="20" y="8"/>
                    <a:pt x="20" y="8"/>
                  </a:cubicBezTo>
                  <a:cubicBezTo>
                    <a:pt x="20" y="9"/>
                    <a:pt x="20" y="9"/>
                    <a:pt x="20" y="9"/>
                  </a:cubicBezTo>
                  <a:cubicBezTo>
                    <a:pt x="20" y="10"/>
                    <a:pt x="20" y="10"/>
                    <a:pt x="20" y="10"/>
                  </a:cubicBezTo>
                  <a:cubicBezTo>
                    <a:pt x="20" y="10"/>
                    <a:pt x="20" y="10"/>
                    <a:pt x="20" y="10"/>
                  </a:cubicBezTo>
                  <a:cubicBezTo>
                    <a:pt x="22" y="12"/>
                    <a:pt x="22" y="12"/>
                    <a:pt x="22" y="12"/>
                  </a:cubicBezTo>
                  <a:cubicBezTo>
                    <a:pt x="23" y="13"/>
                    <a:pt x="23" y="13"/>
                    <a:pt x="23" y="13"/>
                  </a:cubicBezTo>
                  <a:cubicBezTo>
                    <a:pt x="25" y="14"/>
                    <a:pt x="25" y="14"/>
                    <a:pt x="25" y="14"/>
                  </a:cubicBezTo>
                  <a:cubicBezTo>
                    <a:pt x="25" y="14"/>
                    <a:pt x="25" y="14"/>
                    <a:pt x="25" y="14"/>
                  </a:cubicBezTo>
                  <a:cubicBezTo>
                    <a:pt x="26" y="14"/>
                    <a:pt x="26" y="14"/>
                    <a:pt x="26" y="14"/>
                  </a:cubicBezTo>
                  <a:cubicBezTo>
                    <a:pt x="26" y="14"/>
                    <a:pt x="26" y="14"/>
                    <a:pt x="26" y="14"/>
                  </a:cubicBezTo>
                  <a:cubicBezTo>
                    <a:pt x="27" y="15"/>
                    <a:pt x="27" y="15"/>
                    <a:pt x="27" y="15"/>
                  </a:cubicBezTo>
                  <a:cubicBezTo>
                    <a:pt x="27" y="15"/>
                    <a:pt x="27" y="15"/>
                    <a:pt x="27" y="15"/>
                  </a:cubicBezTo>
                  <a:cubicBezTo>
                    <a:pt x="27" y="15"/>
                    <a:pt x="27" y="15"/>
                    <a:pt x="27" y="15"/>
                  </a:cubicBezTo>
                  <a:cubicBezTo>
                    <a:pt x="26" y="17"/>
                    <a:pt x="26" y="17"/>
                    <a:pt x="26" y="17"/>
                  </a:cubicBezTo>
                  <a:cubicBezTo>
                    <a:pt x="25" y="20"/>
                    <a:pt x="25" y="20"/>
                    <a:pt x="25" y="20"/>
                  </a:cubicBezTo>
                  <a:cubicBezTo>
                    <a:pt x="26" y="20"/>
                    <a:pt x="26" y="20"/>
                    <a:pt x="26" y="20"/>
                  </a:cubicBezTo>
                  <a:cubicBezTo>
                    <a:pt x="26" y="20"/>
                    <a:pt x="26" y="20"/>
                    <a:pt x="26" y="20"/>
                  </a:cubicBezTo>
                  <a:cubicBezTo>
                    <a:pt x="30" y="22"/>
                    <a:pt x="30" y="22"/>
                    <a:pt x="30" y="22"/>
                  </a:cubicBezTo>
                  <a:cubicBezTo>
                    <a:pt x="32" y="22"/>
                    <a:pt x="32" y="22"/>
                    <a:pt x="32" y="22"/>
                  </a:cubicBezTo>
                  <a:cubicBezTo>
                    <a:pt x="35" y="22"/>
                    <a:pt x="35" y="22"/>
                    <a:pt x="35" y="22"/>
                  </a:cubicBezTo>
                  <a:cubicBezTo>
                    <a:pt x="38" y="24"/>
                    <a:pt x="38" y="24"/>
                    <a:pt x="38" y="24"/>
                  </a:cubicBezTo>
                  <a:cubicBezTo>
                    <a:pt x="38" y="24"/>
                    <a:pt x="38" y="24"/>
                    <a:pt x="38" y="24"/>
                  </a:cubicBezTo>
                  <a:cubicBezTo>
                    <a:pt x="38" y="24"/>
                    <a:pt x="38" y="24"/>
                    <a:pt x="38" y="24"/>
                  </a:cubicBezTo>
                  <a:cubicBezTo>
                    <a:pt x="37" y="24"/>
                    <a:pt x="37" y="24"/>
                    <a:pt x="37" y="24"/>
                  </a:cubicBezTo>
                  <a:cubicBezTo>
                    <a:pt x="37" y="25"/>
                    <a:pt x="37" y="25"/>
                    <a:pt x="37" y="25"/>
                  </a:cubicBezTo>
                  <a:cubicBezTo>
                    <a:pt x="37" y="25"/>
                    <a:pt x="37" y="25"/>
                    <a:pt x="37" y="25"/>
                  </a:cubicBezTo>
                  <a:cubicBezTo>
                    <a:pt x="37" y="26"/>
                    <a:pt x="37" y="26"/>
                    <a:pt x="37" y="26"/>
                  </a:cubicBezTo>
                  <a:cubicBezTo>
                    <a:pt x="37" y="26"/>
                    <a:pt x="37" y="26"/>
                    <a:pt x="37" y="26"/>
                  </a:cubicBezTo>
                  <a:cubicBezTo>
                    <a:pt x="37" y="27"/>
                    <a:pt x="37" y="27"/>
                    <a:pt x="37" y="27"/>
                  </a:cubicBezTo>
                  <a:cubicBezTo>
                    <a:pt x="37" y="27"/>
                    <a:pt x="37" y="27"/>
                    <a:pt x="37" y="27"/>
                  </a:cubicBezTo>
                  <a:cubicBezTo>
                    <a:pt x="38" y="27"/>
                    <a:pt x="38" y="27"/>
                    <a:pt x="38" y="27"/>
                  </a:cubicBezTo>
                  <a:cubicBezTo>
                    <a:pt x="39" y="28"/>
                    <a:pt x="39" y="28"/>
                    <a:pt x="39" y="28"/>
                  </a:cubicBezTo>
                  <a:cubicBezTo>
                    <a:pt x="36" y="31"/>
                    <a:pt x="36" y="31"/>
                    <a:pt x="36" y="31"/>
                  </a:cubicBezTo>
                  <a:cubicBezTo>
                    <a:pt x="36" y="34"/>
                    <a:pt x="36" y="34"/>
                    <a:pt x="36" y="34"/>
                  </a:cubicBezTo>
                  <a:cubicBezTo>
                    <a:pt x="36" y="35"/>
                    <a:pt x="36" y="35"/>
                    <a:pt x="36" y="35"/>
                  </a:cubicBezTo>
                  <a:cubicBezTo>
                    <a:pt x="37" y="38"/>
                    <a:pt x="37" y="38"/>
                    <a:pt x="37" y="38"/>
                  </a:cubicBezTo>
                  <a:cubicBezTo>
                    <a:pt x="37" y="38"/>
                    <a:pt x="37" y="38"/>
                    <a:pt x="37" y="38"/>
                  </a:cubicBezTo>
                  <a:cubicBezTo>
                    <a:pt x="38" y="39"/>
                    <a:pt x="38" y="39"/>
                    <a:pt x="38" y="39"/>
                  </a:cubicBezTo>
                  <a:cubicBezTo>
                    <a:pt x="38" y="39"/>
                    <a:pt x="38" y="39"/>
                    <a:pt x="38" y="39"/>
                  </a:cubicBezTo>
                  <a:cubicBezTo>
                    <a:pt x="39" y="39"/>
                    <a:pt x="39" y="39"/>
                    <a:pt x="39" y="39"/>
                  </a:cubicBezTo>
                  <a:cubicBezTo>
                    <a:pt x="39" y="40"/>
                    <a:pt x="39" y="40"/>
                    <a:pt x="39" y="40"/>
                  </a:cubicBezTo>
                  <a:cubicBezTo>
                    <a:pt x="39" y="40"/>
                    <a:pt x="39" y="40"/>
                    <a:pt x="39" y="40"/>
                  </a:cubicBezTo>
                  <a:cubicBezTo>
                    <a:pt x="39" y="40"/>
                    <a:pt x="39" y="40"/>
                    <a:pt x="39" y="40"/>
                  </a:cubicBezTo>
                  <a:cubicBezTo>
                    <a:pt x="40" y="40"/>
                    <a:pt x="40" y="40"/>
                    <a:pt x="40" y="40"/>
                  </a:cubicBezTo>
                  <a:cubicBezTo>
                    <a:pt x="40" y="40"/>
                    <a:pt x="40" y="40"/>
                    <a:pt x="40" y="40"/>
                  </a:cubicBezTo>
                  <a:cubicBezTo>
                    <a:pt x="42" y="42"/>
                    <a:pt x="42" y="42"/>
                    <a:pt x="42" y="42"/>
                  </a:cubicBezTo>
                  <a:cubicBezTo>
                    <a:pt x="42" y="43"/>
                    <a:pt x="42" y="43"/>
                    <a:pt x="42" y="43"/>
                  </a:cubicBezTo>
                  <a:cubicBezTo>
                    <a:pt x="42" y="44"/>
                    <a:pt x="42" y="44"/>
                    <a:pt x="42" y="44"/>
                  </a:cubicBezTo>
                  <a:cubicBezTo>
                    <a:pt x="42" y="44"/>
                    <a:pt x="42" y="44"/>
                    <a:pt x="42" y="44"/>
                  </a:cubicBezTo>
                  <a:cubicBezTo>
                    <a:pt x="40" y="46"/>
                    <a:pt x="40" y="46"/>
                    <a:pt x="40" y="46"/>
                  </a:cubicBezTo>
                  <a:cubicBezTo>
                    <a:pt x="37" y="52"/>
                    <a:pt x="37" y="52"/>
                    <a:pt x="37" y="52"/>
                  </a:cubicBezTo>
                  <a:cubicBezTo>
                    <a:pt x="37" y="53"/>
                    <a:pt x="37" y="53"/>
                    <a:pt x="37" y="53"/>
                  </a:cubicBezTo>
                  <a:cubicBezTo>
                    <a:pt x="37" y="53"/>
                    <a:pt x="37" y="53"/>
                    <a:pt x="37" y="53"/>
                  </a:cubicBezTo>
                  <a:cubicBezTo>
                    <a:pt x="37" y="53"/>
                    <a:pt x="37" y="53"/>
                    <a:pt x="37" y="53"/>
                  </a:cubicBezTo>
                  <a:cubicBezTo>
                    <a:pt x="36" y="54"/>
                    <a:pt x="36" y="54"/>
                    <a:pt x="36" y="54"/>
                  </a:cubicBezTo>
                  <a:cubicBezTo>
                    <a:pt x="36" y="54"/>
                    <a:pt x="36" y="54"/>
                    <a:pt x="36" y="54"/>
                  </a:cubicBezTo>
                  <a:cubicBezTo>
                    <a:pt x="35" y="54"/>
                    <a:pt x="35" y="54"/>
                    <a:pt x="35" y="54"/>
                  </a:cubicBezTo>
                  <a:cubicBezTo>
                    <a:pt x="35" y="54"/>
                    <a:pt x="35" y="54"/>
                    <a:pt x="35" y="54"/>
                  </a:cubicBezTo>
                  <a:cubicBezTo>
                    <a:pt x="30" y="54"/>
                    <a:pt x="30" y="54"/>
                    <a:pt x="30" y="54"/>
                  </a:cubicBezTo>
                  <a:cubicBezTo>
                    <a:pt x="27" y="55"/>
                    <a:pt x="27" y="55"/>
                    <a:pt x="27" y="55"/>
                  </a:cubicBezTo>
                  <a:cubicBezTo>
                    <a:pt x="27" y="55"/>
                    <a:pt x="27" y="55"/>
                    <a:pt x="27" y="55"/>
                  </a:cubicBezTo>
                  <a:cubicBezTo>
                    <a:pt x="27" y="55"/>
                    <a:pt x="27" y="54"/>
                    <a:pt x="27" y="54"/>
                  </a:cubicBezTo>
                  <a:cubicBezTo>
                    <a:pt x="27" y="54"/>
                    <a:pt x="27" y="53"/>
                    <a:pt x="27" y="53"/>
                  </a:cubicBezTo>
                  <a:cubicBezTo>
                    <a:pt x="28" y="53"/>
                    <a:pt x="28" y="53"/>
                    <a:pt x="28" y="53"/>
                  </a:cubicBezTo>
                  <a:cubicBezTo>
                    <a:pt x="28" y="52"/>
                    <a:pt x="28" y="52"/>
                    <a:pt x="28" y="52"/>
                  </a:cubicBezTo>
                  <a:cubicBezTo>
                    <a:pt x="29" y="51"/>
                    <a:pt x="29" y="51"/>
                    <a:pt x="29" y="51"/>
                  </a:cubicBezTo>
                  <a:cubicBezTo>
                    <a:pt x="30" y="49"/>
                    <a:pt x="30" y="49"/>
                    <a:pt x="30" y="49"/>
                  </a:cubicBezTo>
                  <a:cubicBezTo>
                    <a:pt x="29" y="49"/>
                    <a:pt x="29" y="49"/>
                    <a:pt x="29" y="49"/>
                  </a:cubicBezTo>
                  <a:cubicBezTo>
                    <a:pt x="28" y="49"/>
                    <a:pt x="28" y="49"/>
                    <a:pt x="28" y="49"/>
                  </a:cubicBezTo>
                  <a:cubicBezTo>
                    <a:pt x="26" y="48"/>
                    <a:pt x="26" y="48"/>
                    <a:pt x="26" y="48"/>
                  </a:cubicBezTo>
                  <a:cubicBezTo>
                    <a:pt x="26" y="47"/>
                    <a:pt x="26" y="47"/>
                    <a:pt x="26" y="47"/>
                  </a:cubicBezTo>
                  <a:cubicBezTo>
                    <a:pt x="25" y="46"/>
                    <a:pt x="25" y="46"/>
                    <a:pt x="25" y="46"/>
                  </a:cubicBezTo>
                  <a:cubicBezTo>
                    <a:pt x="24" y="46"/>
                    <a:pt x="24" y="46"/>
                    <a:pt x="24" y="46"/>
                  </a:cubicBezTo>
                  <a:cubicBezTo>
                    <a:pt x="24" y="44"/>
                    <a:pt x="24" y="44"/>
                    <a:pt x="24" y="44"/>
                  </a:cubicBezTo>
                  <a:cubicBezTo>
                    <a:pt x="23" y="45"/>
                    <a:pt x="23" y="45"/>
                    <a:pt x="23" y="45"/>
                  </a:cubicBezTo>
                  <a:cubicBezTo>
                    <a:pt x="23" y="43"/>
                    <a:pt x="23" y="43"/>
                    <a:pt x="23" y="43"/>
                  </a:cubicBezTo>
                  <a:cubicBezTo>
                    <a:pt x="22" y="43"/>
                    <a:pt x="22" y="43"/>
                    <a:pt x="22" y="43"/>
                  </a:cubicBezTo>
                  <a:cubicBezTo>
                    <a:pt x="20" y="42"/>
                    <a:pt x="20" y="42"/>
                    <a:pt x="20" y="42"/>
                  </a:cubicBezTo>
                  <a:cubicBezTo>
                    <a:pt x="20" y="42"/>
                    <a:pt x="20" y="42"/>
                    <a:pt x="20" y="42"/>
                  </a:cubicBezTo>
                  <a:cubicBezTo>
                    <a:pt x="20" y="41"/>
                    <a:pt x="20" y="41"/>
                    <a:pt x="20" y="41"/>
                  </a:cubicBezTo>
                  <a:cubicBezTo>
                    <a:pt x="18" y="42"/>
                    <a:pt x="18" y="42"/>
                    <a:pt x="18" y="42"/>
                  </a:cubicBezTo>
                  <a:cubicBezTo>
                    <a:pt x="19" y="43"/>
                    <a:pt x="19" y="43"/>
                    <a:pt x="19" y="43"/>
                  </a:cubicBezTo>
                  <a:cubicBezTo>
                    <a:pt x="18" y="44"/>
                    <a:pt x="18" y="44"/>
                    <a:pt x="18" y="44"/>
                  </a:cubicBezTo>
                  <a:cubicBezTo>
                    <a:pt x="17" y="45"/>
                    <a:pt x="17" y="45"/>
                    <a:pt x="17" y="45"/>
                  </a:cubicBezTo>
                  <a:cubicBezTo>
                    <a:pt x="16" y="46"/>
                    <a:pt x="16" y="46"/>
                    <a:pt x="16" y="46"/>
                  </a:cubicBezTo>
                  <a:cubicBezTo>
                    <a:pt x="15" y="46"/>
                    <a:pt x="15" y="46"/>
                    <a:pt x="15" y="46"/>
                  </a:cubicBezTo>
                  <a:cubicBezTo>
                    <a:pt x="5" y="39"/>
                    <a:pt x="5" y="39"/>
                    <a:pt x="5" y="39"/>
                  </a:cubicBezTo>
                  <a:cubicBezTo>
                    <a:pt x="7" y="37"/>
                    <a:pt x="7" y="37"/>
                    <a:pt x="7" y="37"/>
                  </a:cubicBezTo>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3" name="Freeform 216"/>
            <p:cNvSpPr>
              <a:spLocks/>
            </p:cNvSpPr>
            <p:nvPr/>
          </p:nvSpPr>
          <p:spPr bwMode="auto">
            <a:xfrm>
              <a:off x="1622" y="1431"/>
              <a:ext cx="260" cy="339"/>
            </a:xfrm>
            <a:custGeom>
              <a:avLst/>
              <a:gdLst>
                <a:gd name="T0" fmla="*/ 7 w 42"/>
                <a:gd name="T1" fmla="*/ 37 h 55"/>
                <a:gd name="T2" fmla="*/ 7 w 42"/>
                <a:gd name="T3" fmla="*/ 35 h 55"/>
                <a:gd name="T4" fmla="*/ 7 w 42"/>
                <a:gd name="T5" fmla="*/ 34 h 55"/>
                <a:gd name="T6" fmla="*/ 5 w 42"/>
                <a:gd name="T7" fmla="*/ 32 h 55"/>
                <a:gd name="T8" fmla="*/ 7 w 42"/>
                <a:gd name="T9" fmla="*/ 32 h 55"/>
                <a:gd name="T10" fmla="*/ 8 w 42"/>
                <a:gd name="T11" fmla="*/ 31 h 55"/>
                <a:gd name="T12" fmla="*/ 3 w 42"/>
                <a:gd name="T13" fmla="*/ 27 h 55"/>
                <a:gd name="T14" fmla="*/ 4 w 42"/>
                <a:gd name="T15" fmla="*/ 23 h 55"/>
                <a:gd name="T16" fmla="*/ 2 w 42"/>
                <a:gd name="T17" fmla="*/ 19 h 55"/>
                <a:gd name="T18" fmla="*/ 3 w 42"/>
                <a:gd name="T19" fmla="*/ 16 h 55"/>
                <a:gd name="T20" fmla="*/ 6 w 42"/>
                <a:gd name="T21" fmla="*/ 14 h 55"/>
                <a:gd name="T22" fmla="*/ 4 w 42"/>
                <a:gd name="T23" fmla="*/ 14 h 55"/>
                <a:gd name="T24" fmla="*/ 1 w 42"/>
                <a:gd name="T25" fmla="*/ 10 h 55"/>
                <a:gd name="T26" fmla="*/ 0 w 42"/>
                <a:gd name="T27" fmla="*/ 4 h 55"/>
                <a:gd name="T28" fmla="*/ 4 w 42"/>
                <a:gd name="T29" fmla="*/ 3 h 55"/>
                <a:gd name="T30" fmla="*/ 7 w 42"/>
                <a:gd name="T31" fmla="*/ 2 h 55"/>
                <a:gd name="T32" fmla="*/ 7 w 42"/>
                <a:gd name="T33" fmla="*/ 1 h 55"/>
                <a:gd name="T34" fmla="*/ 7 w 42"/>
                <a:gd name="T35" fmla="*/ 1 h 55"/>
                <a:gd name="T36" fmla="*/ 9 w 42"/>
                <a:gd name="T37" fmla="*/ 0 h 55"/>
                <a:gd name="T38" fmla="*/ 15 w 42"/>
                <a:gd name="T39" fmla="*/ 1 h 55"/>
                <a:gd name="T40" fmla="*/ 20 w 42"/>
                <a:gd name="T41" fmla="*/ 10 h 55"/>
                <a:gd name="T42" fmla="*/ 23 w 42"/>
                <a:gd name="T43" fmla="*/ 13 h 55"/>
                <a:gd name="T44" fmla="*/ 26 w 42"/>
                <a:gd name="T45" fmla="*/ 14 h 55"/>
                <a:gd name="T46" fmla="*/ 27 w 42"/>
                <a:gd name="T47" fmla="*/ 15 h 55"/>
                <a:gd name="T48" fmla="*/ 25 w 42"/>
                <a:gd name="T49" fmla="*/ 20 h 55"/>
                <a:gd name="T50" fmla="*/ 30 w 42"/>
                <a:gd name="T51" fmla="*/ 22 h 55"/>
                <a:gd name="T52" fmla="*/ 38 w 42"/>
                <a:gd name="T53" fmla="*/ 24 h 55"/>
                <a:gd name="T54" fmla="*/ 37 w 42"/>
                <a:gd name="T55" fmla="*/ 24 h 55"/>
                <a:gd name="T56" fmla="*/ 37 w 42"/>
                <a:gd name="T57" fmla="*/ 26 h 55"/>
                <a:gd name="T58" fmla="*/ 37 w 42"/>
                <a:gd name="T59" fmla="*/ 27 h 55"/>
                <a:gd name="T60" fmla="*/ 36 w 42"/>
                <a:gd name="T61" fmla="*/ 31 h 55"/>
                <a:gd name="T62" fmla="*/ 37 w 42"/>
                <a:gd name="T63" fmla="*/ 38 h 55"/>
                <a:gd name="T64" fmla="*/ 38 w 42"/>
                <a:gd name="T65" fmla="*/ 39 h 55"/>
                <a:gd name="T66" fmla="*/ 39 w 42"/>
                <a:gd name="T67" fmla="*/ 40 h 55"/>
                <a:gd name="T68" fmla="*/ 40 w 42"/>
                <a:gd name="T69" fmla="*/ 40 h 55"/>
                <a:gd name="T70" fmla="*/ 42 w 42"/>
                <a:gd name="T71" fmla="*/ 44 h 55"/>
                <a:gd name="T72" fmla="*/ 37 w 42"/>
                <a:gd name="T73" fmla="*/ 52 h 55"/>
                <a:gd name="T74" fmla="*/ 37 w 42"/>
                <a:gd name="T75" fmla="*/ 53 h 55"/>
                <a:gd name="T76" fmla="*/ 35 w 42"/>
                <a:gd name="T77" fmla="*/ 54 h 55"/>
                <a:gd name="T78" fmla="*/ 27 w 42"/>
                <a:gd name="T79" fmla="*/ 55 h 55"/>
                <a:gd name="T80" fmla="*/ 27 w 42"/>
                <a:gd name="T81" fmla="*/ 53 h 55"/>
                <a:gd name="T82" fmla="*/ 29 w 42"/>
                <a:gd name="T83" fmla="*/ 51 h 55"/>
                <a:gd name="T84" fmla="*/ 28 w 42"/>
                <a:gd name="T85" fmla="*/ 49 h 55"/>
                <a:gd name="T86" fmla="*/ 25 w 42"/>
                <a:gd name="T87" fmla="*/ 46 h 55"/>
                <a:gd name="T88" fmla="*/ 23 w 42"/>
                <a:gd name="T89" fmla="*/ 45 h 55"/>
                <a:gd name="T90" fmla="*/ 20 w 42"/>
                <a:gd name="T91" fmla="*/ 42 h 55"/>
                <a:gd name="T92" fmla="*/ 18 w 42"/>
                <a:gd name="T93" fmla="*/ 42 h 55"/>
                <a:gd name="T94" fmla="*/ 17 w 42"/>
                <a:gd name="T95" fmla="*/ 45 h 55"/>
                <a:gd name="T96" fmla="*/ 5 w 42"/>
                <a:gd name="T97"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55">
                  <a:moveTo>
                    <a:pt x="7" y="37"/>
                  </a:moveTo>
                  <a:cubicBezTo>
                    <a:pt x="7" y="37"/>
                    <a:pt x="7" y="37"/>
                    <a:pt x="7" y="37"/>
                  </a:cubicBezTo>
                  <a:cubicBezTo>
                    <a:pt x="7" y="37"/>
                    <a:pt x="7" y="37"/>
                    <a:pt x="7" y="37"/>
                  </a:cubicBezTo>
                  <a:cubicBezTo>
                    <a:pt x="7" y="36"/>
                    <a:pt x="7" y="36"/>
                    <a:pt x="7" y="36"/>
                  </a:cubicBezTo>
                  <a:cubicBezTo>
                    <a:pt x="7" y="36"/>
                    <a:pt x="7" y="36"/>
                    <a:pt x="7" y="36"/>
                  </a:cubicBezTo>
                  <a:cubicBezTo>
                    <a:pt x="7" y="35"/>
                    <a:pt x="7" y="35"/>
                    <a:pt x="7" y="35"/>
                  </a:cubicBezTo>
                  <a:cubicBezTo>
                    <a:pt x="7" y="35"/>
                    <a:pt x="7" y="35"/>
                    <a:pt x="7" y="35"/>
                  </a:cubicBezTo>
                  <a:cubicBezTo>
                    <a:pt x="7" y="35"/>
                    <a:pt x="7" y="35"/>
                    <a:pt x="7" y="35"/>
                  </a:cubicBezTo>
                  <a:cubicBezTo>
                    <a:pt x="7" y="34"/>
                    <a:pt x="7" y="34"/>
                    <a:pt x="7" y="34"/>
                  </a:cubicBezTo>
                  <a:cubicBezTo>
                    <a:pt x="7" y="34"/>
                    <a:pt x="7" y="34"/>
                    <a:pt x="7" y="34"/>
                  </a:cubicBezTo>
                  <a:cubicBezTo>
                    <a:pt x="7" y="34"/>
                    <a:pt x="7" y="34"/>
                    <a:pt x="7" y="34"/>
                  </a:cubicBezTo>
                  <a:cubicBezTo>
                    <a:pt x="5" y="32"/>
                    <a:pt x="5" y="32"/>
                    <a:pt x="5" y="32"/>
                  </a:cubicBezTo>
                  <a:cubicBezTo>
                    <a:pt x="4" y="32"/>
                    <a:pt x="4" y="32"/>
                    <a:pt x="4" y="32"/>
                  </a:cubicBezTo>
                  <a:cubicBezTo>
                    <a:pt x="7" y="32"/>
                    <a:pt x="7" y="32"/>
                    <a:pt x="7" y="32"/>
                  </a:cubicBezTo>
                  <a:cubicBezTo>
                    <a:pt x="7" y="32"/>
                    <a:pt x="7" y="32"/>
                    <a:pt x="7" y="32"/>
                  </a:cubicBezTo>
                  <a:cubicBezTo>
                    <a:pt x="8" y="31"/>
                    <a:pt x="8" y="31"/>
                    <a:pt x="8" y="31"/>
                  </a:cubicBezTo>
                  <a:cubicBezTo>
                    <a:pt x="8" y="31"/>
                    <a:pt x="8" y="31"/>
                    <a:pt x="8" y="31"/>
                  </a:cubicBezTo>
                  <a:cubicBezTo>
                    <a:pt x="8" y="31"/>
                    <a:pt x="8" y="31"/>
                    <a:pt x="8" y="31"/>
                  </a:cubicBezTo>
                  <a:cubicBezTo>
                    <a:pt x="4" y="28"/>
                    <a:pt x="4" y="28"/>
                    <a:pt x="4" y="28"/>
                  </a:cubicBezTo>
                  <a:cubicBezTo>
                    <a:pt x="4" y="27"/>
                    <a:pt x="4" y="27"/>
                    <a:pt x="4" y="27"/>
                  </a:cubicBezTo>
                  <a:cubicBezTo>
                    <a:pt x="3" y="27"/>
                    <a:pt x="3" y="27"/>
                    <a:pt x="3" y="27"/>
                  </a:cubicBezTo>
                  <a:cubicBezTo>
                    <a:pt x="3" y="27"/>
                    <a:pt x="3" y="27"/>
                    <a:pt x="3" y="27"/>
                  </a:cubicBezTo>
                  <a:cubicBezTo>
                    <a:pt x="3" y="24"/>
                    <a:pt x="3" y="24"/>
                    <a:pt x="3" y="24"/>
                  </a:cubicBezTo>
                  <a:cubicBezTo>
                    <a:pt x="4" y="23"/>
                    <a:pt x="4" y="23"/>
                    <a:pt x="4" y="23"/>
                  </a:cubicBezTo>
                  <a:cubicBezTo>
                    <a:pt x="5" y="21"/>
                    <a:pt x="5" y="21"/>
                    <a:pt x="5" y="21"/>
                  </a:cubicBezTo>
                  <a:cubicBezTo>
                    <a:pt x="6" y="19"/>
                    <a:pt x="6" y="19"/>
                    <a:pt x="6" y="19"/>
                  </a:cubicBezTo>
                  <a:cubicBezTo>
                    <a:pt x="2" y="19"/>
                    <a:pt x="2" y="19"/>
                    <a:pt x="2" y="19"/>
                  </a:cubicBezTo>
                  <a:cubicBezTo>
                    <a:pt x="2" y="18"/>
                    <a:pt x="2" y="18"/>
                    <a:pt x="2" y="18"/>
                  </a:cubicBezTo>
                  <a:cubicBezTo>
                    <a:pt x="3" y="16"/>
                    <a:pt x="3" y="16"/>
                    <a:pt x="3" y="16"/>
                  </a:cubicBezTo>
                  <a:cubicBezTo>
                    <a:pt x="3" y="16"/>
                    <a:pt x="3" y="16"/>
                    <a:pt x="3" y="16"/>
                  </a:cubicBezTo>
                  <a:cubicBezTo>
                    <a:pt x="4" y="14"/>
                    <a:pt x="4" y="14"/>
                    <a:pt x="4" y="14"/>
                  </a:cubicBezTo>
                  <a:cubicBezTo>
                    <a:pt x="6" y="14"/>
                    <a:pt x="6" y="14"/>
                    <a:pt x="6" y="14"/>
                  </a:cubicBezTo>
                  <a:cubicBezTo>
                    <a:pt x="6" y="14"/>
                    <a:pt x="6" y="14"/>
                    <a:pt x="6" y="14"/>
                  </a:cubicBezTo>
                  <a:cubicBezTo>
                    <a:pt x="5" y="14"/>
                    <a:pt x="5" y="14"/>
                    <a:pt x="5" y="14"/>
                  </a:cubicBezTo>
                  <a:cubicBezTo>
                    <a:pt x="4" y="14"/>
                    <a:pt x="4" y="14"/>
                    <a:pt x="4" y="14"/>
                  </a:cubicBezTo>
                  <a:cubicBezTo>
                    <a:pt x="4" y="14"/>
                    <a:pt x="4" y="14"/>
                    <a:pt x="4" y="14"/>
                  </a:cubicBezTo>
                  <a:cubicBezTo>
                    <a:pt x="3" y="13"/>
                    <a:pt x="3" y="13"/>
                    <a:pt x="3" y="13"/>
                  </a:cubicBezTo>
                  <a:cubicBezTo>
                    <a:pt x="2" y="12"/>
                    <a:pt x="2" y="12"/>
                    <a:pt x="2" y="12"/>
                  </a:cubicBezTo>
                  <a:cubicBezTo>
                    <a:pt x="1" y="10"/>
                    <a:pt x="1" y="10"/>
                    <a:pt x="1" y="10"/>
                  </a:cubicBezTo>
                  <a:cubicBezTo>
                    <a:pt x="1" y="5"/>
                    <a:pt x="1" y="5"/>
                    <a:pt x="1" y="5"/>
                  </a:cubicBezTo>
                  <a:cubicBezTo>
                    <a:pt x="0" y="4"/>
                    <a:pt x="0" y="4"/>
                    <a:pt x="0" y="4"/>
                  </a:cubicBezTo>
                  <a:cubicBezTo>
                    <a:pt x="0" y="4"/>
                    <a:pt x="0" y="4"/>
                    <a:pt x="0" y="4"/>
                  </a:cubicBezTo>
                  <a:cubicBezTo>
                    <a:pt x="1" y="4"/>
                    <a:pt x="1" y="4"/>
                    <a:pt x="1" y="4"/>
                  </a:cubicBezTo>
                  <a:cubicBezTo>
                    <a:pt x="2" y="3"/>
                    <a:pt x="2" y="3"/>
                    <a:pt x="2" y="3"/>
                  </a:cubicBezTo>
                  <a:cubicBezTo>
                    <a:pt x="4" y="3"/>
                    <a:pt x="4" y="3"/>
                    <a:pt x="4" y="3"/>
                  </a:cubicBezTo>
                  <a:cubicBezTo>
                    <a:pt x="6" y="2"/>
                    <a:pt x="6" y="2"/>
                    <a:pt x="6" y="2"/>
                  </a:cubicBezTo>
                  <a:cubicBezTo>
                    <a:pt x="6" y="2"/>
                    <a:pt x="6" y="2"/>
                    <a:pt x="6" y="2"/>
                  </a:cubicBezTo>
                  <a:cubicBezTo>
                    <a:pt x="7" y="2"/>
                    <a:pt x="7" y="2"/>
                    <a:pt x="7" y="2"/>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8" y="1"/>
                    <a:pt x="8" y="1"/>
                    <a:pt x="8" y="1"/>
                  </a:cubicBezTo>
                  <a:cubicBezTo>
                    <a:pt x="8" y="0"/>
                    <a:pt x="8" y="0"/>
                    <a:pt x="8" y="0"/>
                  </a:cubicBezTo>
                  <a:cubicBezTo>
                    <a:pt x="9" y="0"/>
                    <a:pt x="9" y="0"/>
                    <a:pt x="9" y="0"/>
                  </a:cubicBezTo>
                  <a:cubicBezTo>
                    <a:pt x="13" y="1"/>
                    <a:pt x="13" y="1"/>
                    <a:pt x="13" y="1"/>
                  </a:cubicBezTo>
                  <a:cubicBezTo>
                    <a:pt x="14" y="1"/>
                    <a:pt x="14" y="1"/>
                    <a:pt x="14" y="1"/>
                  </a:cubicBezTo>
                  <a:cubicBezTo>
                    <a:pt x="15" y="1"/>
                    <a:pt x="15" y="1"/>
                    <a:pt x="15" y="1"/>
                  </a:cubicBezTo>
                  <a:cubicBezTo>
                    <a:pt x="20" y="8"/>
                    <a:pt x="20" y="8"/>
                    <a:pt x="20" y="8"/>
                  </a:cubicBezTo>
                  <a:cubicBezTo>
                    <a:pt x="20" y="9"/>
                    <a:pt x="20" y="9"/>
                    <a:pt x="20" y="9"/>
                  </a:cubicBezTo>
                  <a:cubicBezTo>
                    <a:pt x="20" y="10"/>
                    <a:pt x="20" y="10"/>
                    <a:pt x="20" y="10"/>
                  </a:cubicBezTo>
                  <a:cubicBezTo>
                    <a:pt x="20" y="10"/>
                    <a:pt x="20" y="10"/>
                    <a:pt x="20" y="10"/>
                  </a:cubicBezTo>
                  <a:cubicBezTo>
                    <a:pt x="22" y="12"/>
                    <a:pt x="22" y="12"/>
                    <a:pt x="22" y="12"/>
                  </a:cubicBezTo>
                  <a:cubicBezTo>
                    <a:pt x="23" y="13"/>
                    <a:pt x="23" y="13"/>
                    <a:pt x="23" y="13"/>
                  </a:cubicBezTo>
                  <a:cubicBezTo>
                    <a:pt x="25" y="14"/>
                    <a:pt x="25" y="14"/>
                    <a:pt x="25" y="14"/>
                  </a:cubicBezTo>
                  <a:cubicBezTo>
                    <a:pt x="25" y="14"/>
                    <a:pt x="25" y="14"/>
                    <a:pt x="25" y="14"/>
                  </a:cubicBezTo>
                  <a:cubicBezTo>
                    <a:pt x="26" y="14"/>
                    <a:pt x="26" y="14"/>
                    <a:pt x="26" y="14"/>
                  </a:cubicBezTo>
                  <a:cubicBezTo>
                    <a:pt x="26" y="14"/>
                    <a:pt x="26" y="14"/>
                    <a:pt x="26" y="14"/>
                  </a:cubicBezTo>
                  <a:cubicBezTo>
                    <a:pt x="27" y="15"/>
                    <a:pt x="27" y="15"/>
                    <a:pt x="27" y="15"/>
                  </a:cubicBezTo>
                  <a:cubicBezTo>
                    <a:pt x="27" y="15"/>
                    <a:pt x="27" y="15"/>
                    <a:pt x="27" y="15"/>
                  </a:cubicBezTo>
                  <a:cubicBezTo>
                    <a:pt x="27" y="15"/>
                    <a:pt x="27" y="15"/>
                    <a:pt x="27" y="15"/>
                  </a:cubicBezTo>
                  <a:cubicBezTo>
                    <a:pt x="26" y="17"/>
                    <a:pt x="26" y="17"/>
                    <a:pt x="26" y="17"/>
                  </a:cubicBezTo>
                  <a:cubicBezTo>
                    <a:pt x="25" y="20"/>
                    <a:pt x="25" y="20"/>
                    <a:pt x="25" y="20"/>
                  </a:cubicBezTo>
                  <a:cubicBezTo>
                    <a:pt x="26" y="20"/>
                    <a:pt x="26" y="20"/>
                    <a:pt x="26" y="20"/>
                  </a:cubicBezTo>
                  <a:cubicBezTo>
                    <a:pt x="26" y="20"/>
                    <a:pt x="26" y="20"/>
                    <a:pt x="26" y="20"/>
                  </a:cubicBezTo>
                  <a:cubicBezTo>
                    <a:pt x="30" y="22"/>
                    <a:pt x="30" y="22"/>
                    <a:pt x="30" y="22"/>
                  </a:cubicBezTo>
                  <a:cubicBezTo>
                    <a:pt x="32" y="22"/>
                    <a:pt x="32" y="22"/>
                    <a:pt x="32" y="22"/>
                  </a:cubicBezTo>
                  <a:cubicBezTo>
                    <a:pt x="35" y="22"/>
                    <a:pt x="35" y="22"/>
                    <a:pt x="35" y="22"/>
                  </a:cubicBezTo>
                  <a:cubicBezTo>
                    <a:pt x="38" y="24"/>
                    <a:pt x="38" y="24"/>
                    <a:pt x="38" y="24"/>
                  </a:cubicBezTo>
                  <a:cubicBezTo>
                    <a:pt x="38" y="24"/>
                    <a:pt x="38" y="24"/>
                    <a:pt x="38" y="24"/>
                  </a:cubicBezTo>
                  <a:cubicBezTo>
                    <a:pt x="38" y="24"/>
                    <a:pt x="38" y="24"/>
                    <a:pt x="38" y="24"/>
                  </a:cubicBezTo>
                  <a:cubicBezTo>
                    <a:pt x="37" y="24"/>
                    <a:pt x="37" y="24"/>
                    <a:pt x="37" y="24"/>
                  </a:cubicBezTo>
                  <a:cubicBezTo>
                    <a:pt x="37" y="25"/>
                    <a:pt x="37" y="25"/>
                    <a:pt x="37" y="25"/>
                  </a:cubicBezTo>
                  <a:cubicBezTo>
                    <a:pt x="37" y="25"/>
                    <a:pt x="37" y="25"/>
                    <a:pt x="37" y="25"/>
                  </a:cubicBezTo>
                  <a:cubicBezTo>
                    <a:pt x="37" y="26"/>
                    <a:pt x="37" y="26"/>
                    <a:pt x="37" y="26"/>
                  </a:cubicBezTo>
                  <a:cubicBezTo>
                    <a:pt x="37" y="26"/>
                    <a:pt x="37" y="26"/>
                    <a:pt x="37" y="26"/>
                  </a:cubicBezTo>
                  <a:cubicBezTo>
                    <a:pt x="37" y="27"/>
                    <a:pt x="37" y="27"/>
                    <a:pt x="37" y="27"/>
                  </a:cubicBezTo>
                  <a:cubicBezTo>
                    <a:pt x="37" y="27"/>
                    <a:pt x="37" y="27"/>
                    <a:pt x="37" y="27"/>
                  </a:cubicBezTo>
                  <a:cubicBezTo>
                    <a:pt x="38" y="27"/>
                    <a:pt x="38" y="27"/>
                    <a:pt x="38" y="27"/>
                  </a:cubicBezTo>
                  <a:cubicBezTo>
                    <a:pt x="39" y="28"/>
                    <a:pt x="39" y="28"/>
                    <a:pt x="39" y="28"/>
                  </a:cubicBezTo>
                  <a:cubicBezTo>
                    <a:pt x="36" y="31"/>
                    <a:pt x="36" y="31"/>
                    <a:pt x="36" y="31"/>
                  </a:cubicBezTo>
                  <a:cubicBezTo>
                    <a:pt x="36" y="34"/>
                    <a:pt x="36" y="34"/>
                    <a:pt x="36" y="34"/>
                  </a:cubicBezTo>
                  <a:cubicBezTo>
                    <a:pt x="36" y="35"/>
                    <a:pt x="36" y="35"/>
                    <a:pt x="36" y="35"/>
                  </a:cubicBezTo>
                  <a:cubicBezTo>
                    <a:pt x="37" y="38"/>
                    <a:pt x="37" y="38"/>
                    <a:pt x="37" y="38"/>
                  </a:cubicBezTo>
                  <a:cubicBezTo>
                    <a:pt x="37" y="38"/>
                    <a:pt x="37" y="38"/>
                    <a:pt x="37" y="38"/>
                  </a:cubicBezTo>
                  <a:cubicBezTo>
                    <a:pt x="38" y="39"/>
                    <a:pt x="38" y="39"/>
                    <a:pt x="38" y="39"/>
                  </a:cubicBezTo>
                  <a:cubicBezTo>
                    <a:pt x="38" y="39"/>
                    <a:pt x="38" y="39"/>
                    <a:pt x="38" y="39"/>
                  </a:cubicBezTo>
                  <a:cubicBezTo>
                    <a:pt x="39" y="39"/>
                    <a:pt x="39" y="39"/>
                    <a:pt x="39" y="39"/>
                  </a:cubicBezTo>
                  <a:cubicBezTo>
                    <a:pt x="39" y="40"/>
                    <a:pt x="39" y="40"/>
                    <a:pt x="39" y="40"/>
                  </a:cubicBezTo>
                  <a:cubicBezTo>
                    <a:pt x="39" y="40"/>
                    <a:pt x="39" y="40"/>
                    <a:pt x="39" y="40"/>
                  </a:cubicBezTo>
                  <a:cubicBezTo>
                    <a:pt x="39" y="40"/>
                    <a:pt x="39" y="40"/>
                    <a:pt x="39" y="40"/>
                  </a:cubicBezTo>
                  <a:cubicBezTo>
                    <a:pt x="40" y="40"/>
                    <a:pt x="40" y="40"/>
                    <a:pt x="40" y="40"/>
                  </a:cubicBezTo>
                  <a:cubicBezTo>
                    <a:pt x="40" y="40"/>
                    <a:pt x="40" y="40"/>
                    <a:pt x="40" y="40"/>
                  </a:cubicBezTo>
                  <a:cubicBezTo>
                    <a:pt x="42" y="42"/>
                    <a:pt x="42" y="42"/>
                    <a:pt x="42" y="42"/>
                  </a:cubicBezTo>
                  <a:cubicBezTo>
                    <a:pt x="42" y="43"/>
                    <a:pt x="42" y="43"/>
                    <a:pt x="42" y="43"/>
                  </a:cubicBezTo>
                  <a:cubicBezTo>
                    <a:pt x="42" y="44"/>
                    <a:pt x="42" y="44"/>
                    <a:pt x="42" y="44"/>
                  </a:cubicBezTo>
                  <a:cubicBezTo>
                    <a:pt x="42" y="44"/>
                    <a:pt x="42" y="44"/>
                    <a:pt x="42" y="44"/>
                  </a:cubicBezTo>
                  <a:cubicBezTo>
                    <a:pt x="40" y="46"/>
                    <a:pt x="40" y="46"/>
                    <a:pt x="40" y="46"/>
                  </a:cubicBezTo>
                  <a:cubicBezTo>
                    <a:pt x="37" y="52"/>
                    <a:pt x="37" y="52"/>
                    <a:pt x="37" y="52"/>
                  </a:cubicBezTo>
                  <a:cubicBezTo>
                    <a:pt x="37" y="53"/>
                    <a:pt x="37" y="53"/>
                    <a:pt x="37" y="53"/>
                  </a:cubicBezTo>
                  <a:cubicBezTo>
                    <a:pt x="37" y="53"/>
                    <a:pt x="37" y="53"/>
                    <a:pt x="37" y="53"/>
                  </a:cubicBezTo>
                  <a:cubicBezTo>
                    <a:pt x="37" y="53"/>
                    <a:pt x="37" y="53"/>
                    <a:pt x="37" y="53"/>
                  </a:cubicBezTo>
                  <a:cubicBezTo>
                    <a:pt x="36" y="54"/>
                    <a:pt x="36" y="54"/>
                    <a:pt x="36" y="54"/>
                  </a:cubicBezTo>
                  <a:cubicBezTo>
                    <a:pt x="36" y="54"/>
                    <a:pt x="36" y="54"/>
                    <a:pt x="36" y="54"/>
                  </a:cubicBezTo>
                  <a:cubicBezTo>
                    <a:pt x="35" y="54"/>
                    <a:pt x="35" y="54"/>
                    <a:pt x="35" y="54"/>
                  </a:cubicBezTo>
                  <a:cubicBezTo>
                    <a:pt x="35" y="54"/>
                    <a:pt x="35" y="54"/>
                    <a:pt x="35" y="54"/>
                  </a:cubicBezTo>
                  <a:cubicBezTo>
                    <a:pt x="30" y="54"/>
                    <a:pt x="30" y="54"/>
                    <a:pt x="30" y="54"/>
                  </a:cubicBezTo>
                  <a:cubicBezTo>
                    <a:pt x="27" y="55"/>
                    <a:pt x="27" y="55"/>
                    <a:pt x="27" y="55"/>
                  </a:cubicBezTo>
                  <a:cubicBezTo>
                    <a:pt x="27" y="55"/>
                    <a:pt x="27" y="55"/>
                    <a:pt x="27" y="55"/>
                  </a:cubicBezTo>
                  <a:cubicBezTo>
                    <a:pt x="27" y="55"/>
                    <a:pt x="27" y="54"/>
                    <a:pt x="27" y="54"/>
                  </a:cubicBezTo>
                  <a:cubicBezTo>
                    <a:pt x="27" y="54"/>
                    <a:pt x="27" y="53"/>
                    <a:pt x="27" y="53"/>
                  </a:cubicBezTo>
                  <a:cubicBezTo>
                    <a:pt x="28" y="53"/>
                    <a:pt x="28" y="53"/>
                    <a:pt x="28" y="53"/>
                  </a:cubicBezTo>
                  <a:cubicBezTo>
                    <a:pt x="28" y="52"/>
                    <a:pt x="28" y="52"/>
                    <a:pt x="28" y="52"/>
                  </a:cubicBezTo>
                  <a:cubicBezTo>
                    <a:pt x="29" y="51"/>
                    <a:pt x="29" y="51"/>
                    <a:pt x="29" y="51"/>
                  </a:cubicBezTo>
                  <a:cubicBezTo>
                    <a:pt x="30" y="49"/>
                    <a:pt x="30" y="49"/>
                    <a:pt x="30" y="49"/>
                  </a:cubicBezTo>
                  <a:cubicBezTo>
                    <a:pt x="29" y="49"/>
                    <a:pt x="29" y="49"/>
                    <a:pt x="29" y="49"/>
                  </a:cubicBezTo>
                  <a:cubicBezTo>
                    <a:pt x="28" y="49"/>
                    <a:pt x="28" y="49"/>
                    <a:pt x="28" y="49"/>
                  </a:cubicBezTo>
                  <a:cubicBezTo>
                    <a:pt x="26" y="48"/>
                    <a:pt x="26" y="48"/>
                    <a:pt x="26" y="48"/>
                  </a:cubicBezTo>
                  <a:cubicBezTo>
                    <a:pt x="26" y="47"/>
                    <a:pt x="26" y="47"/>
                    <a:pt x="26" y="47"/>
                  </a:cubicBezTo>
                  <a:cubicBezTo>
                    <a:pt x="25" y="46"/>
                    <a:pt x="25" y="46"/>
                    <a:pt x="25" y="46"/>
                  </a:cubicBezTo>
                  <a:cubicBezTo>
                    <a:pt x="24" y="46"/>
                    <a:pt x="24" y="46"/>
                    <a:pt x="24" y="46"/>
                  </a:cubicBezTo>
                  <a:cubicBezTo>
                    <a:pt x="24" y="44"/>
                    <a:pt x="24" y="44"/>
                    <a:pt x="24" y="44"/>
                  </a:cubicBezTo>
                  <a:cubicBezTo>
                    <a:pt x="23" y="45"/>
                    <a:pt x="23" y="45"/>
                    <a:pt x="23" y="45"/>
                  </a:cubicBezTo>
                  <a:cubicBezTo>
                    <a:pt x="23" y="43"/>
                    <a:pt x="23" y="43"/>
                    <a:pt x="23" y="43"/>
                  </a:cubicBezTo>
                  <a:cubicBezTo>
                    <a:pt x="22" y="43"/>
                    <a:pt x="22" y="43"/>
                    <a:pt x="22" y="43"/>
                  </a:cubicBezTo>
                  <a:cubicBezTo>
                    <a:pt x="20" y="42"/>
                    <a:pt x="20" y="42"/>
                    <a:pt x="20" y="42"/>
                  </a:cubicBezTo>
                  <a:cubicBezTo>
                    <a:pt x="20" y="42"/>
                    <a:pt x="20" y="42"/>
                    <a:pt x="20" y="42"/>
                  </a:cubicBezTo>
                  <a:cubicBezTo>
                    <a:pt x="20" y="41"/>
                    <a:pt x="20" y="41"/>
                    <a:pt x="20" y="41"/>
                  </a:cubicBezTo>
                  <a:cubicBezTo>
                    <a:pt x="18" y="42"/>
                    <a:pt x="18" y="42"/>
                    <a:pt x="18" y="42"/>
                  </a:cubicBezTo>
                  <a:cubicBezTo>
                    <a:pt x="19" y="43"/>
                    <a:pt x="19" y="43"/>
                    <a:pt x="19" y="43"/>
                  </a:cubicBezTo>
                  <a:cubicBezTo>
                    <a:pt x="18" y="44"/>
                    <a:pt x="18" y="44"/>
                    <a:pt x="18" y="44"/>
                  </a:cubicBezTo>
                  <a:cubicBezTo>
                    <a:pt x="17" y="45"/>
                    <a:pt x="17" y="45"/>
                    <a:pt x="17" y="45"/>
                  </a:cubicBezTo>
                  <a:cubicBezTo>
                    <a:pt x="16" y="46"/>
                    <a:pt x="16" y="46"/>
                    <a:pt x="16" y="46"/>
                  </a:cubicBezTo>
                  <a:cubicBezTo>
                    <a:pt x="15" y="46"/>
                    <a:pt x="15" y="46"/>
                    <a:pt x="15" y="46"/>
                  </a:cubicBezTo>
                  <a:cubicBezTo>
                    <a:pt x="5" y="39"/>
                    <a:pt x="5" y="39"/>
                    <a:pt x="5" y="39"/>
                  </a:cubicBezTo>
                  <a:cubicBezTo>
                    <a:pt x="7" y="37"/>
                    <a:pt x="7" y="37"/>
                    <a:pt x="7" y="37"/>
                  </a:cubicBezTo>
                </a:path>
              </a:pathLst>
            </a:custGeom>
            <a:noFill/>
            <a:ln w="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Freeform 217"/>
            <p:cNvSpPr>
              <a:spLocks/>
            </p:cNvSpPr>
            <p:nvPr/>
          </p:nvSpPr>
          <p:spPr bwMode="auto">
            <a:xfrm>
              <a:off x="1604" y="1671"/>
              <a:ext cx="111" cy="130"/>
            </a:xfrm>
            <a:custGeom>
              <a:avLst/>
              <a:gdLst>
                <a:gd name="T0" fmla="*/ 49 w 111"/>
                <a:gd name="T1" fmla="*/ 0 h 130"/>
                <a:gd name="T2" fmla="*/ 37 w 111"/>
                <a:gd name="T3" fmla="*/ 6 h 130"/>
                <a:gd name="T4" fmla="*/ 31 w 111"/>
                <a:gd name="T5" fmla="*/ 19 h 130"/>
                <a:gd name="T6" fmla="*/ 18 w 111"/>
                <a:gd name="T7" fmla="*/ 6 h 130"/>
                <a:gd name="T8" fmla="*/ 12 w 111"/>
                <a:gd name="T9" fmla="*/ 13 h 130"/>
                <a:gd name="T10" fmla="*/ 12 w 111"/>
                <a:gd name="T11" fmla="*/ 13 h 130"/>
                <a:gd name="T12" fmla="*/ 0 w 111"/>
                <a:gd name="T13" fmla="*/ 37 h 130"/>
                <a:gd name="T14" fmla="*/ 0 w 111"/>
                <a:gd name="T15" fmla="*/ 37 h 130"/>
                <a:gd name="T16" fmla="*/ 0 w 111"/>
                <a:gd name="T17" fmla="*/ 50 h 130"/>
                <a:gd name="T18" fmla="*/ 0 w 111"/>
                <a:gd name="T19" fmla="*/ 74 h 130"/>
                <a:gd name="T20" fmla="*/ 0 w 111"/>
                <a:gd name="T21" fmla="*/ 87 h 130"/>
                <a:gd name="T22" fmla="*/ 0 w 111"/>
                <a:gd name="T23" fmla="*/ 87 h 130"/>
                <a:gd name="T24" fmla="*/ 6 w 111"/>
                <a:gd name="T25" fmla="*/ 87 h 130"/>
                <a:gd name="T26" fmla="*/ 37 w 111"/>
                <a:gd name="T27" fmla="*/ 124 h 130"/>
                <a:gd name="T28" fmla="*/ 55 w 111"/>
                <a:gd name="T29" fmla="*/ 130 h 130"/>
                <a:gd name="T30" fmla="*/ 55 w 111"/>
                <a:gd name="T31" fmla="*/ 118 h 130"/>
                <a:gd name="T32" fmla="*/ 49 w 111"/>
                <a:gd name="T33" fmla="*/ 105 h 130"/>
                <a:gd name="T34" fmla="*/ 49 w 111"/>
                <a:gd name="T35" fmla="*/ 105 h 130"/>
                <a:gd name="T36" fmla="*/ 68 w 111"/>
                <a:gd name="T37" fmla="*/ 74 h 130"/>
                <a:gd name="T38" fmla="*/ 80 w 111"/>
                <a:gd name="T39" fmla="*/ 68 h 130"/>
                <a:gd name="T40" fmla="*/ 92 w 111"/>
                <a:gd name="T41" fmla="*/ 74 h 130"/>
                <a:gd name="T42" fmla="*/ 98 w 111"/>
                <a:gd name="T43" fmla="*/ 74 h 130"/>
                <a:gd name="T44" fmla="*/ 98 w 111"/>
                <a:gd name="T45" fmla="*/ 56 h 130"/>
                <a:gd name="T46" fmla="*/ 111 w 111"/>
                <a:gd name="T47" fmla="*/ 56 h 130"/>
                <a:gd name="T48" fmla="*/ 111 w 111"/>
                <a:gd name="T49" fmla="*/ 43 h 130"/>
                <a:gd name="T50" fmla="*/ 49 w 111"/>
                <a:gd name="T5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30">
                  <a:moveTo>
                    <a:pt x="49" y="0"/>
                  </a:moveTo>
                  <a:lnTo>
                    <a:pt x="37" y="6"/>
                  </a:lnTo>
                  <a:lnTo>
                    <a:pt x="31" y="19"/>
                  </a:lnTo>
                  <a:lnTo>
                    <a:pt x="18" y="6"/>
                  </a:lnTo>
                  <a:lnTo>
                    <a:pt x="12" y="13"/>
                  </a:lnTo>
                  <a:lnTo>
                    <a:pt x="12" y="13"/>
                  </a:lnTo>
                  <a:lnTo>
                    <a:pt x="0" y="37"/>
                  </a:lnTo>
                  <a:lnTo>
                    <a:pt x="0" y="37"/>
                  </a:lnTo>
                  <a:lnTo>
                    <a:pt x="0" y="50"/>
                  </a:lnTo>
                  <a:lnTo>
                    <a:pt x="0" y="74"/>
                  </a:lnTo>
                  <a:lnTo>
                    <a:pt x="0" y="87"/>
                  </a:lnTo>
                  <a:lnTo>
                    <a:pt x="0" y="87"/>
                  </a:lnTo>
                  <a:lnTo>
                    <a:pt x="6" y="87"/>
                  </a:lnTo>
                  <a:lnTo>
                    <a:pt x="37" y="124"/>
                  </a:lnTo>
                  <a:lnTo>
                    <a:pt x="55" y="130"/>
                  </a:lnTo>
                  <a:lnTo>
                    <a:pt x="55" y="118"/>
                  </a:lnTo>
                  <a:lnTo>
                    <a:pt x="49" y="105"/>
                  </a:lnTo>
                  <a:lnTo>
                    <a:pt x="49" y="105"/>
                  </a:lnTo>
                  <a:lnTo>
                    <a:pt x="68" y="74"/>
                  </a:lnTo>
                  <a:lnTo>
                    <a:pt x="80" y="68"/>
                  </a:lnTo>
                  <a:lnTo>
                    <a:pt x="92" y="74"/>
                  </a:lnTo>
                  <a:lnTo>
                    <a:pt x="98" y="74"/>
                  </a:lnTo>
                  <a:lnTo>
                    <a:pt x="98" y="56"/>
                  </a:lnTo>
                  <a:lnTo>
                    <a:pt x="111" y="56"/>
                  </a:lnTo>
                  <a:lnTo>
                    <a:pt x="111" y="43"/>
                  </a:lnTo>
                  <a:lnTo>
                    <a:pt x="49"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5" name="Freeform 218"/>
            <p:cNvSpPr>
              <a:spLocks/>
            </p:cNvSpPr>
            <p:nvPr/>
          </p:nvSpPr>
          <p:spPr bwMode="auto">
            <a:xfrm>
              <a:off x="1826" y="851"/>
              <a:ext cx="1118" cy="740"/>
            </a:xfrm>
            <a:custGeom>
              <a:avLst/>
              <a:gdLst>
                <a:gd name="T0" fmla="*/ 62 w 1118"/>
                <a:gd name="T1" fmla="*/ 413 h 740"/>
                <a:gd name="T2" fmla="*/ 142 w 1118"/>
                <a:gd name="T3" fmla="*/ 419 h 740"/>
                <a:gd name="T4" fmla="*/ 179 w 1118"/>
                <a:gd name="T5" fmla="*/ 444 h 740"/>
                <a:gd name="T6" fmla="*/ 192 w 1118"/>
                <a:gd name="T7" fmla="*/ 432 h 740"/>
                <a:gd name="T8" fmla="*/ 253 w 1118"/>
                <a:gd name="T9" fmla="*/ 419 h 740"/>
                <a:gd name="T10" fmla="*/ 278 w 1118"/>
                <a:gd name="T11" fmla="*/ 388 h 740"/>
                <a:gd name="T12" fmla="*/ 315 w 1118"/>
                <a:gd name="T13" fmla="*/ 382 h 740"/>
                <a:gd name="T14" fmla="*/ 395 w 1118"/>
                <a:gd name="T15" fmla="*/ 407 h 740"/>
                <a:gd name="T16" fmla="*/ 439 w 1118"/>
                <a:gd name="T17" fmla="*/ 462 h 740"/>
                <a:gd name="T18" fmla="*/ 482 w 1118"/>
                <a:gd name="T19" fmla="*/ 536 h 740"/>
                <a:gd name="T20" fmla="*/ 439 w 1118"/>
                <a:gd name="T21" fmla="*/ 549 h 740"/>
                <a:gd name="T22" fmla="*/ 426 w 1118"/>
                <a:gd name="T23" fmla="*/ 592 h 740"/>
                <a:gd name="T24" fmla="*/ 420 w 1118"/>
                <a:gd name="T25" fmla="*/ 660 h 740"/>
                <a:gd name="T26" fmla="*/ 463 w 1118"/>
                <a:gd name="T27" fmla="*/ 654 h 740"/>
                <a:gd name="T28" fmla="*/ 470 w 1118"/>
                <a:gd name="T29" fmla="*/ 666 h 740"/>
                <a:gd name="T30" fmla="*/ 463 w 1118"/>
                <a:gd name="T31" fmla="*/ 648 h 740"/>
                <a:gd name="T32" fmla="*/ 494 w 1118"/>
                <a:gd name="T33" fmla="*/ 610 h 740"/>
                <a:gd name="T34" fmla="*/ 538 w 1118"/>
                <a:gd name="T35" fmla="*/ 561 h 740"/>
                <a:gd name="T36" fmla="*/ 568 w 1118"/>
                <a:gd name="T37" fmla="*/ 543 h 740"/>
                <a:gd name="T38" fmla="*/ 649 w 1118"/>
                <a:gd name="T39" fmla="*/ 592 h 740"/>
                <a:gd name="T40" fmla="*/ 711 w 1118"/>
                <a:gd name="T41" fmla="*/ 586 h 740"/>
                <a:gd name="T42" fmla="*/ 667 w 1118"/>
                <a:gd name="T43" fmla="*/ 629 h 740"/>
                <a:gd name="T44" fmla="*/ 643 w 1118"/>
                <a:gd name="T45" fmla="*/ 654 h 740"/>
                <a:gd name="T46" fmla="*/ 661 w 1118"/>
                <a:gd name="T47" fmla="*/ 654 h 740"/>
                <a:gd name="T48" fmla="*/ 711 w 1118"/>
                <a:gd name="T49" fmla="*/ 678 h 740"/>
                <a:gd name="T50" fmla="*/ 704 w 1118"/>
                <a:gd name="T51" fmla="*/ 722 h 740"/>
                <a:gd name="T52" fmla="*/ 717 w 1118"/>
                <a:gd name="T53" fmla="*/ 740 h 740"/>
                <a:gd name="T54" fmla="*/ 754 w 1118"/>
                <a:gd name="T55" fmla="*/ 722 h 740"/>
                <a:gd name="T56" fmla="*/ 803 w 1118"/>
                <a:gd name="T57" fmla="*/ 697 h 740"/>
                <a:gd name="T58" fmla="*/ 840 w 1118"/>
                <a:gd name="T59" fmla="*/ 678 h 740"/>
                <a:gd name="T60" fmla="*/ 890 w 1118"/>
                <a:gd name="T61" fmla="*/ 648 h 740"/>
                <a:gd name="T62" fmla="*/ 828 w 1118"/>
                <a:gd name="T63" fmla="*/ 660 h 740"/>
                <a:gd name="T64" fmla="*/ 797 w 1118"/>
                <a:gd name="T65" fmla="*/ 617 h 740"/>
                <a:gd name="T66" fmla="*/ 785 w 1118"/>
                <a:gd name="T67" fmla="*/ 580 h 740"/>
                <a:gd name="T68" fmla="*/ 828 w 1118"/>
                <a:gd name="T69" fmla="*/ 561 h 740"/>
                <a:gd name="T70" fmla="*/ 902 w 1118"/>
                <a:gd name="T71" fmla="*/ 530 h 740"/>
                <a:gd name="T72" fmla="*/ 1001 w 1118"/>
                <a:gd name="T73" fmla="*/ 462 h 740"/>
                <a:gd name="T74" fmla="*/ 1063 w 1118"/>
                <a:gd name="T75" fmla="*/ 432 h 740"/>
                <a:gd name="T76" fmla="*/ 1100 w 1118"/>
                <a:gd name="T77" fmla="*/ 382 h 740"/>
                <a:gd name="T78" fmla="*/ 1106 w 1118"/>
                <a:gd name="T79" fmla="*/ 265 h 740"/>
                <a:gd name="T80" fmla="*/ 1081 w 1118"/>
                <a:gd name="T81" fmla="*/ 265 h 740"/>
                <a:gd name="T82" fmla="*/ 1026 w 1118"/>
                <a:gd name="T83" fmla="*/ 240 h 740"/>
                <a:gd name="T84" fmla="*/ 939 w 1118"/>
                <a:gd name="T85" fmla="*/ 191 h 740"/>
                <a:gd name="T86" fmla="*/ 871 w 1118"/>
                <a:gd name="T87" fmla="*/ 191 h 740"/>
                <a:gd name="T88" fmla="*/ 840 w 1118"/>
                <a:gd name="T89" fmla="*/ 191 h 740"/>
                <a:gd name="T90" fmla="*/ 828 w 1118"/>
                <a:gd name="T91" fmla="*/ 166 h 740"/>
                <a:gd name="T92" fmla="*/ 797 w 1118"/>
                <a:gd name="T93" fmla="*/ 111 h 740"/>
                <a:gd name="T94" fmla="*/ 741 w 1118"/>
                <a:gd name="T95" fmla="*/ 67 h 740"/>
                <a:gd name="T96" fmla="*/ 760 w 1118"/>
                <a:gd name="T97" fmla="*/ 49 h 740"/>
                <a:gd name="T98" fmla="*/ 655 w 1118"/>
                <a:gd name="T99" fmla="*/ 6 h 740"/>
                <a:gd name="T100" fmla="*/ 599 w 1118"/>
                <a:gd name="T101" fmla="*/ 24 h 740"/>
                <a:gd name="T102" fmla="*/ 525 w 1118"/>
                <a:gd name="T103" fmla="*/ 98 h 740"/>
                <a:gd name="T104" fmla="*/ 507 w 1118"/>
                <a:gd name="T105" fmla="*/ 92 h 740"/>
                <a:gd name="T106" fmla="*/ 488 w 1118"/>
                <a:gd name="T107" fmla="*/ 86 h 740"/>
                <a:gd name="T108" fmla="*/ 247 w 1118"/>
                <a:gd name="T109" fmla="*/ 43 h 740"/>
                <a:gd name="T110" fmla="*/ 142 w 1118"/>
                <a:gd name="T111" fmla="*/ 43 h 740"/>
                <a:gd name="T112" fmla="*/ 117 w 1118"/>
                <a:gd name="T113" fmla="*/ 80 h 740"/>
                <a:gd name="T114" fmla="*/ 111 w 1118"/>
                <a:gd name="T115" fmla="*/ 67 h 740"/>
                <a:gd name="T116" fmla="*/ 124 w 1118"/>
                <a:gd name="T117" fmla="*/ 166 h 740"/>
                <a:gd name="T118" fmla="*/ 105 w 1118"/>
                <a:gd name="T119" fmla="*/ 191 h 740"/>
                <a:gd name="T120" fmla="*/ 37 w 1118"/>
                <a:gd name="T121" fmla="*/ 271 h 740"/>
                <a:gd name="T122" fmla="*/ 6 w 1118"/>
                <a:gd name="T123" fmla="*/ 36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8" h="740">
                  <a:moveTo>
                    <a:pt x="6" y="364"/>
                  </a:moveTo>
                  <a:lnTo>
                    <a:pt x="0" y="382"/>
                  </a:lnTo>
                  <a:lnTo>
                    <a:pt x="6" y="382"/>
                  </a:lnTo>
                  <a:lnTo>
                    <a:pt x="6" y="382"/>
                  </a:lnTo>
                  <a:lnTo>
                    <a:pt x="31" y="407"/>
                  </a:lnTo>
                  <a:lnTo>
                    <a:pt x="43" y="407"/>
                  </a:lnTo>
                  <a:lnTo>
                    <a:pt x="49" y="425"/>
                  </a:lnTo>
                  <a:lnTo>
                    <a:pt x="62" y="413"/>
                  </a:lnTo>
                  <a:lnTo>
                    <a:pt x="74" y="413"/>
                  </a:lnTo>
                  <a:lnTo>
                    <a:pt x="80" y="419"/>
                  </a:lnTo>
                  <a:lnTo>
                    <a:pt x="80" y="419"/>
                  </a:lnTo>
                  <a:lnTo>
                    <a:pt x="87" y="419"/>
                  </a:lnTo>
                  <a:lnTo>
                    <a:pt x="87" y="419"/>
                  </a:lnTo>
                  <a:lnTo>
                    <a:pt x="87" y="419"/>
                  </a:lnTo>
                  <a:lnTo>
                    <a:pt x="130" y="425"/>
                  </a:lnTo>
                  <a:lnTo>
                    <a:pt x="142" y="419"/>
                  </a:lnTo>
                  <a:lnTo>
                    <a:pt x="155" y="425"/>
                  </a:lnTo>
                  <a:lnTo>
                    <a:pt x="155" y="425"/>
                  </a:lnTo>
                  <a:lnTo>
                    <a:pt x="155" y="425"/>
                  </a:lnTo>
                  <a:lnTo>
                    <a:pt x="161" y="425"/>
                  </a:lnTo>
                  <a:lnTo>
                    <a:pt x="167" y="432"/>
                  </a:lnTo>
                  <a:lnTo>
                    <a:pt x="173" y="444"/>
                  </a:lnTo>
                  <a:lnTo>
                    <a:pt x="173" y="444"/>
                  </a:lnTo>
                  <a:lnTo>
                    <a:pt x="179" y="444"/>
                  </a:lnTo>
                  <a:lnTo>
                    <a:pt x="179" y="444"/>
                  </a:lnTo>
                  <a:lnTo>
                    <a:pt x="185" y="438"/>
                  </a:lnTo>
                  <a:lnTo>
                    <a:pt x="185" y="438"/>
                  </a:lnTo>
                  <a:lnTo>
                    <a:pt x="185" y="438"/>
                  </a:lnTo>
                  <a:lnTo>
                    <a:pt x="185" y="438"/>
                  </a:lnTo>
                  <a:lnTo>
                    <a:pt x="192" y="438"/>
                  </a:lnTo>
                  <a:lnTo>
                    <a:pt x="192" y="432"/>
                  </a:lnTo>
                  <a:lnTo>
                    <a:pt x="192" y="432"/>
                  </a:lnTo>
                  <a:lnTo>
                    <a:pt x="192" y="425"/>
                  </a:lnTo>
                  <a:lnTo>
                    <a:pt x="192" y="425"/>
                  </a:lnTo>
                  <a:lnTo>
                    <a:pt x="198" y="425"/>
                  </a:lnTo>
                  <a:lnTo>
                    <a:pt x="198" y="425"/>
                  </a:lnTo>
                  <a:lnTo>
                    <a:pt x="229" y="419"/>
                  </a:lnTo>
                  <a:lnTo>
                    <a:pt x="247" y="419"/>
                  </a:lnTo>
                  <a:lnTo>
                    <a:pt x="247" y="419"/>
                  </a:lnTo>
                  <a:lnTo>
                    <a:pt x="253" y="419"/>
                  </a:lnTo>
                  <a:lnTo>
                    <a:pt x="253" y="419"/>
                  </a:lnTo>
                  <a:lnTo>
                    <a:pt x="260" y="407"/>
                  </a:lnTo>
                  <a:lnTo>
                    <a:pt x="260" y="407"/>
                  </a:lnTo>
                  <a:lnTo>
                    <a:pt x="260" y="401"/>
                  </a:lnTo>
                  <a:lnTo>
                    <a:pt x="260" y="401"/>
                  </a:lnTo>
                  <a:lnTo>
                    <a:pt x="278" y="394"/>
                  </a:lnTo>
                  <a:lnTo>
                    <a:pt x="278" y="394"/>
                  </a:lnTo>
                  <a:lnTo>
                    <a:pt x="278" y="388"/>
                  </a:lnTo>
                  <a:lnTo>
                    <a:pt x="284" y="382"/>
                  </a:lnTo>
                  <a:lnTo>
                    <a:pt x="297" y="376"/>
                  </a:lnTo>
                  <a:lnTo>
                    <a:pt x="297" y="382"/>
                  </a:lnTo>
                  <a:lnTo>
                    <a:pt x="297" y="382"/>
                  </a:lnTo>
                  <a:lnTo>
                    <a:pt x="297" y="382"/>
                  </a:lnTo>
                  <a:lnTo>
                    <a:pt x="297" y="382"/>
                  </a:lnTo>
                  <a:lnTo>
                    <a:pt x="303" y="382"/>
                  </a:lnTo>
                  <a:lnTo>
                    <a:pt x="315" y="382"/>
                  </a:lnTo>
                  <a:lnTo>
                    <a:pt x="328" y="382"/>
                  </a:lnTo>
                  <a:lnTo>
                    <a:pt x="334" y="376"/>
                  </a:lnTo>
                  <a:lnTo>
                    <a:pt x="340" y="376"/>
                  </a:lnTo>
                  <a:lnTo>
                    <a:pt x="346" y="376"/>
                  </a:lnTo>
                  <a:lnTo>
                    <a:pt x="352" y="376"/>
                  </a:lnTo>
                  <a:lnTo>
                    <a:pt x="383" y="394"/>
                  </a:lnTo>
                  <a:lnTo>
                    <a:pt x="395" y="413"/>
                  </a:lnTo>
                  <a:lnTo>
                    <a:pt x="395" y="407"/>
                  </a:lnTo>
                  <a:lnTo>
                    <a:pt x="420" y="419"/>
                  </a:lnTo>
                  <a:lnTo>
                    <a:pt x="439" y="419"/>
                  </a:lnTo>
                  <a:lnTo>
                    <a:pt x="445" y="438"/>
                  </a:lnTo>
                  <a:lnTo>
                    <a:pt x="439" y="450"/>
                  </a:lnTo>
                  <a:lnTo>
                    <a:pt x="439" y="450"/>
                  </a:lnTo>
                  <a:lnTo>
                    <a:pt x="432" y="462"/>
                  </a:lnTo>
                  <a:lnTo>
                    <a:pt x="439" y="462"/>
                  </a:lnTo>
                  <a:lnTo>
                    <a:pt x="439" y="462"/>
                  </a:lnTo>
                  <a:lnTo>
                    <a:pt x="439" y="469"/>
                  </a:lnTo>
                  <a:lnTo>
                    <a:pt x="439" y="469"/>
                  </a:lnTo>
                  <a:lnTo>
                    <a:pt x="463" y="512"/>
                  </a:lnTo>
                  <a:lnTo>
                    <a:pt x="463" y="518"/>
                  </a:lnTo>
                  <a:lnTo>
                    <a:pt x="470" y="518"/>
                  </a:lnTo>
                  <a:lnTo>
                    <a:pt x="488" y="530"/>
                  </a:lnTo>
                  <a:lnTo>
                    <a:pt x="482" y="536"/>
                  </a:lnTo>
                  <a:lnTo>
                    <a:pt x="482" y="536"/>
                  </a:lnTo>
                  <a:lnTo>
                    <a:pt x="482" y="536"/>
                  </a:lnTo>
                  <a:lnTo>
                    <a:pt x="482" y="543"/>
                  </a:lnTo>
                  <a:lnTo>
                    <a:pt x="482" y="549"/>
                  </a:lnTo>
                  <a:lnTo>
                    <a:pt x="494" y="561"/>
                  </a:lnTo>
                  <a:lnTo>
                    <a:pt x="488" y="561"/>
                  </a:lnTo>
                  <a:lnTo>
                    <a:pt x="482" y="561"/>
                  </a:lnTo>
                  <a:lnTo>
                    <a:pt x="482" y="561"/>
                  </a:lnTo>
                  <a:lnTo>
                    <a:pt x="439" y="549"/>
                  </a:lnTo>
                  <a:lnTo>
                    <a:pt x="426" y="549"/>
                  </a:lnTo>
                  <a:lnTo>
                    <a:pt x="420" y="555"/>
                  </a:lnTo>
                  <a:lnTo>
                    <a:pt x="420" y="561"/>
                  </a:lnTo>
                  <a:lnTo>
                    <a:pt x="420" y="561"/>
                  </a:lnTo>
                  <a:lnTo>
                    <a:pt x="420" y="561"/>
                  </a:lnTo>
                  <a:lnTo>
                    <a:pt x="426" y="567"/>
                  </a:lnTo>
                  <a:lnTo>
                    <a:pt x="426" y="580"/>
                  </a:lnTo>
                  <a:lnTo>
                    <a:pt x="426" y="592"/>
                  </a:lnTo>
                  <a:lnTo>
                    <a:pt x="426" y="598"/>
                  </a:lnTo>
                  <a:lnTo>
                    <a:pt x="414" y="610"/>
                  </a:lnTo>
                  <a:lnTo>
                    <a:pt x="408" y="617"/>
                  </a:lnTo>
                  <a:lnTo>
                    <a:pt x="383" y="641"/>
                  </a:lnTo>
                  <a:lnTo>
                    <a:pt x="377" y="648"/>
                  </a:lnTo>
                  <a:lnTo>
                    <a:pt x="377" y="648"/>
                  </a:lnTo>
                  <a:lnTo>
                    <a:pt x="408" y="666"/>
                  </a:lnTo>
                  <a:lnTo>
                    <a:pt x="420" y="660"/>
                  </a:lnTo>
                  <a:lnTo>
                    <a:pt x="439" y="648"/>
                  </a:lnTo>
                  <a:lnTo>
                    <a:pt x="445" y="648"/>
                  </a:lnTo>
                  <a:lnTo>
                    <a:pt x="451" y="648"/>
                  </a:lnTo>
                  <a:lnTo>
                    <a:pt x="457" y="648"/>
                  </a:lnTo>
                  <a:lnTo>
                    <a:pt x="457" y="648"/>
                  </a:lnTo>
                  <a:lnTo>
                    <a:pt x="463" y="654"/>
                  </a:lnTo>
                  <a:lnTo>
                    <a:pt x="463" y="654"/>
                  </a:lnTo>
                  <a:lnTo>
                    <a:pt x="463" y="654"/>
                  </a:lnTo>
                  <a:lnTo>
                    <a:pt x="463" y="654"/>
                  </a:lnTo>
                  <a:lnTo>
                    <a:pt x="463" y="660"/>
                  </a:lnTo>
                  <a:lnTo>
                    <a:pt x="470" y="660"/>
                  </a:lnTo>
                  <a:lnTo>
                    <a:pt x="470" y="660"/>
                  </a:lnTo>
                  <a:lnTo>
                    <a:pt x="470" y="666"/>
                  </a:lnTo>
                  <a:lnTo>
                    <a:pt x="463" y="666"/>
                  </a:lnTo>
                  <a:lnTo>
                    <a:pt x="463" y="666"/>
                  </a:lnTo>
                  <a:lnTo>
                    <a:pt x="470" y="666"/>
                  </a:lnTo>
                  <a:lnTo>
                    <a:pt x="470" y="666"/>
                  </a:lnTo>
                  <a:lnTo>
                    <a:pt x="476" y="660"/>
                  </a:lnTo>
                  <a:lnTo>
                    <a:pt x="476" y="654"/>
                  </a:lnTo>
                  <a:lnTo>
                    <a:pt x="476" y="648"/>
                  </a:lnTo>
                  <a:lnTo>
                    <a:pt x="470" y="648"/>
                  </a:lnTo>
                  <a:lnTo>
                    <a:pt x="470" y="648"/>
                  </a:lnTo>
                  <a:lnTo>
                    <a:pt x="463" y="648"/>
                  </a:lnTo>
                  <a:lnTo>
                    <a:pt x="463" y="648"/>
                  </a:lnTo>
                  <a:lnTo>
                    <a:pt x="463" y="648"/>
                  </a:lnTo>
                  <a:lnTo>
                    <a:pt x="463" y="648"/>
                  </a:lnTo>
                  <a:lnTo>
                    <a:pt x="463" y="641"/>
                  </a:lnTo>
                  <a:lnTo>
                    <a:pt x="463" y="635"/>
                  </a:lnTo>
                  <a:lnTo>
                    <a:pt x="463" y="623"/>
                  </a:lnTo>
                  <a:lnTo>
                    <a:pt x="463" y="617"/>
                  </a:lnTo>
                  <a:lnTo>
                    <a:pt x="494" y="610"/>
                  </a:lnTo>
                  <a:lnTo>
                    <a:pt x="494" y="610"/>
                  </a:lnTo>
                  <a:lnTo>
                    <a:pt x="494" y="610"/>
                  </a:lnTo>
                  <a:lnTo>
                    <a:pt x="494" y="617"/>
                  </a:lnTo>
                  <a:lnTo>
                    <a:pt x="519" y="592"/>
                  </a:lnTo>
                  <a:lnTo>
                    <a:pt x="519" y="592"/>
                  </a:lnTo>
                  <a:lnTo>
                    <a:pt x="531" y="573"/>
                  </a:lnTo>
                  <a:lnTo>
                    <a:pt x="538" y="567"/>
                  </a:lnTo>
                  <a:lnTo>
                    <a:pt x="538" y="561"/>
                  </a:lnTo>
                  <a:lnTo>
                    <a:pt x="538" y="561"/>
                  </a:lnTo>
                  <a:lnTo>
                    <a:pt x="538" y="555"/>
                  </a:lnTo>
                  <a:lnTo>
                    <a:pt x="538" y="549"/>
                  </a:lnTo>
                  <a:lnTo>
                    <a:pt x="544" y="549"/>
                  </a:lnTo>
                  <a:lnTo>
                    <a:pt x="550" y="543"/>
                  </a:lnTo>
                  <a:lnTo>
                    <a:pt x="556" y="543"/>
                  </a:lnTo>
                  <a:lnTo>
                    <a:pt x="562" y="543"/>
                  </a:lnTo>
                  <a:lnTo>
                    <a:pt x="562" y="543"/>
                  </a:lnTo>
                  <a:lnTo>
                    <a:pt x="568" y="543"/>
                  </a:lnTo>
                  <a:lnTo>
                    <a:pt x="599" y="555"/>
                  </a:lnTo>
                  <a:lnTo>
                    <a:pt x="612" y="573"/>
                  </a:lnTo>
                  <a:lnTo>
                    <a:pt x="624" y="586"/>
                  </a:lnTo>
                  <a:lnTo>
                    <a:pt x="636" y="592"/>
                  </a:lnTo>
                  <a:lnTo>
                    <a:pt x="643" y="592"/>
                  </a:lnTo>
                  <a:lnTo>
                    <a:pt x="643" y="592"/>
                  </a:lnTo>
                  <a:lnTo>
                    <a:pt x="643" y="592"/>
                  </a:lnTo>
                  <a:lnTo>
                    <a:pt x="649" y="592"/>
                  </a:lnTo>
                  <a:lnTo>
                    <a:pt x="649" y="586"/>
                  </a:lnTo>
                  <a:lnTo>
                    <a:pt x="661" y="586"/>
                  </a:lnTo>
                  <a:lnTo>
                    <a:pt x="680" y="586"/>
                  </a:lnTo>
                  <a:lnTo>
                    <a:pt x="698" y="592"/>
                  </a:lnTo>
                  <a:lnTo>
                    <a:pt x="704" y="586"/>
                  </a:lnTo>
                  <a:lnTo>
                    <a:pt x="711" y="586"/>
                  </a:lnTo>
                  <a:lnTo>
                    <a:pt x="711" y="586"/>
                  </a:lnTo>
                  <a:lnTo>
                    <a:pt x="711" y="586"/>
                  </a:lnTo>
                  <a:lnTo>
                    <a:pt x="717" y="592"/>
                  </a:lnTo>
                  <a:lnTo>
                    <a:pt x="717" y="604"/>
                  </a:lnTo>
                  <a:lnTo>
                    <a:pt x="698" y="617"/>
                  </a:lnTo>
                  <a:lnTo>
                    <a:pt x="686" y="623"/>
                  </a:lnTo>
                  <a:lnTo>
                    <a:pt x="680" y="623"/>
                  </a:lnTo>
                  <a:lnTo>
                    <a:pt x="673" y="623"/>
                  </a:lnTo>
                  <a:lnTo>
                    <a:pt x="667" y="629"/>
                  </a:lnTo>
                  <a:lnTo>
                    <a:pt x="667" y="629"/>
                  </a:lnTo>
                  <a:lnTo>
                    <a:pt x="649" y="641"/>
                  </a:lnTo>
                  <a:lnTo>
                    <a:pt x="643" y="648"/>
                  </a:lnTo>
                  <a:lnTo>
                    <a:pt x="643" y="648"/>
                  </a:lnTo>
                  <a:lnTo>
                    <a:pt x="643" y="648"/>
                  </a:lnTo>
                  <a:lnTo>
                    <a:pt x="643" y="648"/>
                  </a:lnTo>
                  <a:lnTo>
                    <a:pt x="643" y="654"/>
                  </a:lnTo>
                  <a:lnTo>
                    <a:pt x="643" y="654"/>
                  </a:lnTo>
                  <a:lnTo>
                    <a:pt x="643" y="654"/>
                  </a:lnTo>
                  <a:lnTo>
                    <a:pt x="649" y="660"/>
                  </a:lnTo>
                  <a:lnTo>
                    <a:pt x="649" y="660"/>
                  </a:lnTo>
                  <a:lnTo>
                    <a:pt x="655" y="654"/>
                  </a:lnTo>
                  <a:lnTo>
                    <a:pt x="655" y="654"/>
                  </a:lnTo>
                  <a:lnTo>
                    <a:pt x="655" y="654"/>
                  </a:lnTo>
                  <a:lnTo>
                    <a:pt x="655" y="654"/>
                  </a:lnTo>
                  <a:lnTo>
                    <a:pt x="661" y="654"/>
                  </a:lnTo>
                  <a:lnTo>
                    <a:pt x="661" y="654"/>
                  </a:lnTo>
                  <a:lnTo>
                    <a:pt x="667" y="654"/>
                  </a:lnTo>
                  <a:lnTo>
                    <a:pt x="667" y="654"/>
                  </a:lnTo>
                  <a:lnTo>
                    <a:pt x="698" y="672"/>
                  </a:lnTo>
                  <a:lnTo>
                    <a:pt x="698" y="672"/>
                  </a:lnTo>
                  <a:lnTo>
                    <a:pt x="704" y="672"/>
                  </a:lnTo>
                  <a:lnTo>
                    <a:pt x="704" y="678"/>
                  </a:lnTo>
                  <a:lnTo>
                    <a:pt x="704" y="678"/>
                  </a:lnTo>
                  <a:lnTo>
                    <a:pt x="711" y="678"/>
                  </a:lnTo>
                  <a:lnTo>
                    <a:pt x="711" y="691"/>
                  </a:lnTo>
                  <a:lnTo>
                    <a:pt x="711" y="691"/>
                  </a:lnTo>
                  <a:lnTo>
                    <a:pt x="711" y="691"/>
                  </a:lnTo>
                  <a:lnTo>
                    <a:pt x="711" y="697"/>
                  </a:lnTo>
                  <a:lnTo>
                    <a:pt x="711" y="697"/>
                  </a:lnTo>
                  <a:lnTo>
                    <a:pt x="704" y="709"/>
                  </a:lnTo>
                  <a:lnTo>
                    <a:pt x="704" y="722"/>
                  </a:lnTo>
                  <a:lnTo>
                    <a:pt x="704" y="722"/>
                  </a:lnTo>
                  <a:lnTo>
                    <a:pt x="698" y="722"/>
                  </a:lnTo>
                  <a:lnTo>
                    <a:pt x="698" y="722"/>
                  </a:lnTo>
                  <a:lnTo>
                    <a:pt x="698" y="722"/>
                  </a:lnTo>
                  <a:lnTo>
                    <a:pt x="698" y="728"/>
                  </a:lnTo>
                  <a:lnTo>
                    <a:pt x="698" y="728"/>
                  </a:lnTo>
                  <a:lnTo>
                    <a:pt x="704" y="728"/>
                  </a:lnTo>
                  <a:lnTo>
                    <a:pt x="711" y="734"/>
                  </a:lnTo>
                  <a:lnTo>
                    <a:pt x="717" y="740"/>
                  </a:lnTo>
                  <a:lnTo>
                    <a:pt x="723" y="740"/>
                  </a:lnTo>
                  <a:lnTo>
                    <a:pt x="729" y="740"/>
                  </a:lnTo>
                  <a:lnTo>
                    <a:pt x="729" y="740"/>
                  </a:lnTo>
                  <a:lnTo>
                    <a:pt x="735" y="740"/>
                  </a:lnTo>
                  <a:lnTo>
                    <a:pt x="741" y="734"/>
                  </a:lnTo>
                  <a:lnTo>
                    <a:pt x="741" y="734"/>
                  </a:lnTo>
                  <a:lnTo>
                    <a:pt x="754" y="722"/>
                  </a:lnTo>
                  <a:lnTo>
                    <a:pt x="754" y="722"/>
                  </a:lnTo>
                  <a:lnTo>
                    <a:pt x="760" y="715"/>
                  </a:lnTo>
                  <a:lnTo>
                    <a:pt x="760" y="709"/>
                  </a:lnTo>
                  <a:lnTo>
                    <a:pt x="760" y="709"/>
                  </a:lnTo>
                  <a:lnTo>
                    <a:pt x="766" y="709"/>
                  </a:lnTo>
                  <a:lnTo>
                    <a:pt x="772" y="709"/>
                  </a:lnTo>
                  <a:lnTo>
                    <a:pt x="778" y="703"/>
                  </a:lnTo>
                  <a:lnTo>
                    <a:pt x="797" y="697"/>
                  </a:lnTo>
                  <a:lnTo>
                    <a:pt x="803" y="697"/>
                  </a:lnTo>
                  <a:lnTo>
                    <a:pt x="809" y="691"/>
                  </a:lnTo>
                  <a:lnTo>
                    <a:pt x="822" y="678"/>
                  </a:lnTo>
                  <a:lnTo>
                    <a:pt x="822" y="678"/>
                  </a:lnTo>
                  <a:lnTo>
                    <a:pt x="828" y="678"/>
                  </a:lnTo>
                  <a:lnTo>
                    <a:pt x="828" y="672"/>
                  </a:lnTo>
                  <a:lnTo>
                    <a:pt x="834" y="672"/>
                  </a:lnTo>
                  <a:lnTo>
                    <a:pt x="834" y="678"/>
                  </a:lnTo>
                  <a:lnTo>
                    <a:pt x="840" y="678"/>
                  </a:lnTo>
                  <a:lnTo>
                    <a:pt x="840" y="678"/>
                  </a:lnTo>
                  <a:lnTo>
                    <a:pt x="846" y="678"/>
                  </a:lnTo>
                  <a:lnTo>
                    <a:pt x="846" y="685"/>
                  </a:lnTo>
                  <a:lnTo>
                    <a:pt x="859" y="685"/>
                  </a:lnTo>
                  <a:lnTo>
                    <a:pt x="871" y="685"/>
                  </a:lnTo>
                  <a:lnTo>
                    <a:pt x="883" y="685"/>
                  </a:lnTo>
                  <a:lnTo>
                    <a:pt x="883" y="678"/>
                  </a:lnTo>
                  <a:lnTo>
                    <a:pt x="890" y="648"/>
                  </a:lnTo>
                  <a:lnTo>
                    <a:pt x="877" y="648"/>
                  </a:lnTo>
                  <a:lnTo>
                    <a:pt x="865" y="648"/>
                  </a:lnTo>
                  <a:lnTo>
                    <a:pt x="865" y="648"/>
                  </a:lnTo>
                  <a:lnTo>
                    <a:pt x="865" y="648"/>
                  </a:lnTo>
                  <a:lnTo>
                    <a:pt x="853" y="654"/>
                  </a:lnTo>
                  <a:lnTo>
                    <a:pt x="828" y="660"/>
                  </a:lnTo>
                  <a:lnTo>
                    <a:pt x="828" y="660"/>
                  </a:lnTo>
                  <a:lnTo>
                    <a:pt x="828" y="660"/>
                  </a:lnTo>
                  <a:lnTo>
                    <a:pt x="822" y="654"/>
                  </a:lnTo>
                  <a:lnTo>
                    <a:pt x="816" y="654"/>
                  </a:lnTo>
                  <a:lnTo>
                    <a:pt x="816" y="654"/>
                  </a:lnTo>
                  <a:lnTo>
                    <a:pt x="809" y="648"/>
                  </a:lnTo>
                  <a:lnTo>
                    <a:pt x="803" y="629"/>
                  </a:lnTo>
                  <a:lnTo>
                    <a:pt x="797" y="629"/>
                  </a:lnTo>
                  <a:lnTo>
                    <a:pt x="797" y="623"/>
                  </a:lnTo>
                  <a:lnTo>
                    <a:pt x="797" y="617"/>
                  </a:lnTo>
                  <a:lnTo>
                    <a:pt x="791" y="604"/>
                  </a:lnTo>
                  <a:lnTo>
                    <a:pt x="791" y="604"/>
                  </a:lnTo>
                  <a:lnTo>
                    <a:pt x="785" y="592"/>
                  </a:lnTo>
                  <a:lnTo>
                    <a:pt x="785" y="592"/>
                  </a:lnTo>
                  <a:lnTo>
                    <a:pt x="785" y="586"/>
                  </a:lnTo>
                  <a:lnTo>
                    <a:pt x="785" y="580"/>
                  </a:lnTo>
                  <a:lnTo>
                    <a:pt x="785" y="580"/>
                  </a:lnTo>
                  <a:lnTo>
                    <a:pt x="785" y="580"/>
                  </a:lnTo>
                  <a:lnTo>
                    <a:pt x="809" y="555"/>
                  </a:lnTo>
                  <a:lnTo>
                    <a:pt x="809" y="561"/>
                  </a:lnTo>
                  <a:lnTo>
                    <a:pt x="809" y="561"/>
                  </a:lnTo>
                  <a:lnTo>
                    <a:pt x="816" y="567"/>
                  </a:lnTo>
                  <a:lnTo>
                    <a:pt x="816" y="573"/>
                  </a:lnTo>
                  <a:lnTo>
                    <a:pt x="822" y="567"/>
                  </a:lnTo>
                  <a:lnTo>
                    <a:pt x="822" y="567"/>
                  </a:lnTo>
                  <a:lnTo>
                    <a:pt x="828" y="561"/>
                  </a:lnTo>
                  <a:lnTo>
                    <a:pt x="840" y="543"/>
                  </a:lnTo>
                  <a:lnTo>
                    <a:pt x="846" y="543"/>
                  </a:lnTo>
                  <a:lnTo>
                    <a:pt x="846" y="543"/>
                  </a:lnTo>
                  <a:lnTo>
                    <a:pt x="853" y="543"/>
                  </a:lnTo>
                  <a:lnTo>
                    <a:pt x="853" y="543"/>
                  </a:lnTo>
                  <a:lnTo>
                    <a:pt x="865" y="536"/>
                  </a:lnTo>
                  <a:lnTo>
                    <a:pt x="883" y="536"/>
                  </a:lnTo>
                  <a:lnTo>
                    <a:pt x="902" y="530"/>
                  </a:lnTo>
                  <a:lnTo>
                    <a:pt x="933" y="512"/>
                  </a:lnTo>
                  <a:lnTo>
                    <a:pt x="951" y="499"/>
                  </a:lnTo>
                  <a:lnTo>
                    <a:pt x="989" y="499"/>
                  </a:lnTo>
                  <a:lnTo>
                    <a:pt x="995" y="499"/>
                  </a:lnTo>
                  <a:lnTo>
                    <a:pt x="995" y="499"/>
                  </a:lnTo>
                  <a:lnTo>
                    <a:pt x="1001" y="475"/>
                  </a:lnTo>
                  <a:lnTo>
                    <a:pt x="1001" y="462"/>
                  </a:lnTo>
                  <a:lnTo>
                    <a:pt x="1001" y="462"/>
                  </a:lnTo>
                  <a:lnTo>
                    <a:pt x="1001" y="456"/>
                  </a:lnTo>
                  <a:lnTo>
                    <a:pt x="1001" y="456"/>
                  </a:lnTo>
                  <a:lnTo>
                    <a:pt x="1007" y="450"/>
                  </a:lnTo>
                  <a:lnTo>
                    <a:pt x="1019" y="450"/>
                  </a:lnTo>
                  <a:lnTo>
                    <a:pt x="1026" y="450"/>
                  </a:lnTo>
                  <a:lnTo>
                    <a:pt x="1026" y="444"/>
                  </a:lnTo>
                  <a:lnTo>
                    <a:pt x="1032" y="438"/>
                  </a:lnTo>
                  <a:lnTo>
                    <a:pt x="1063" y="432"/>
                  </a:lnTo>
                  <a:lnTo>
                    <a:pt x="1087" y="432"/>
                  </a:lnTo>
                  <a:lnTo>
                    <a:pt x="1094" y="419"/>
                  </a:lnTo>
                  <a:lnTo>
                    <a:pt x="1100" y="401"/>
                  </a:lnTo>
                  <a:lnTo>
                    <a:pt x="1106" y="394"/>
                  </a:lnTo>
                  <a:lnTo>
                    <a:pt x="1106" y="388"/>
                  </a:lnTo>
                  <a:lnTo>
                    <a:pt x="1100" y="382"/>
                  </a:lnTo>
                  <a:lnTo>
                    <a:pt x="1100" y="382"/>
                  </a:lnTo>
                  <a:lnTo>
                    <a:pt x="1100" y="382"/>
                  </a:lnTo>
                  <a:lnTo>
                    <a:pt x="1087" y="364"/>
                  </a:lnTo>
                  <a:lnTo>
                    <a:pt x="1087" y="351"/>
                  </a:lnTo>
                  <a:lnTo>
                    <a:pt x="1094" y="345"/>
                  </a:lnTo>
                  <a:lnTo>
                    <a:pt x="1087" y="320"/>
                  </a:lnTo>
                  <a:lnTo>
                    <a:pt x="1081" y="320"/>
                  </a:lnTo>
                  <a:lnTo>
                    <a:pt x="1106" y="308"/>
                  </a:lnTo>
                  <a:lnTo>
                    <a:pt x="1118" y="296"/>
                  </a:lnTo>
                  <a:lnTo>
                    <a:pt x="1106" y="265"/>
                  </a:lnTo>
                  <a:lnTo>
                    <a:pt x="1100" y="271"/>
                  </a:lnTo>
                  <a:lnTo>
                    <a:pt x="1100" y="271"/>
                  </a:lnTo>
                  <a:lnTo>
                    <a:pt x="1100" y="271"/>
                  </a:lnTo>
                  <a:lnTo>
                    <a:pt x="1094" y="271"/>
                  </a:lnTo>
                  <a:lnTo>
                    <a:pt x="1094" y="271"/>
                  </a:lnTo>
                  <a:lnTo>
                    <a:pt x="1087" y="265"/>
                  </a:lnTo>
                  <a:lnTo>
                    <a:pt x="1081" y="265"/>
                  </a:lnTo>
                  <a:lnTo>
                    <a:pt x="1081" y="265"/>
                  </a:lnTo>
                  <a:lnTo>
                    <a:pt x="1081" y="259"/>
                  </a:lnTo>
                  <a:lnTo>
                    <a:pt x="1081" y="259"/>
                  </a:lnTo>
                  <a:lnTo>
                    <a:pt x="1075" y="253"/>
                  </a:lnTo>
                  <a:lnTo>
                    <a:pt x="1069" y="253"/>
                  </a:lnTo>
                  <a:lnTo>
                    <a:pt x="1069" y="253"/>
                  </a:lnTo>
                  <a:lnTo>
                    <a:pt x="1038" y="240"/>
                  </a:lnTo>
                  <a:lnTo>
                    <a:pt x="1032" y="240"/>
                  </a:lnTo>
                  <a:lnTo>
                    <a:pt x="1026" y="240"/>
                  </a:lnTo>
                  <a:lnTo>
                    <a:pt x="1019" y="234"/>
                  </a:lnTo>
                  <a:lnTo>
                    <a:pt x="1019" y="228"/>
                  </a:lnTo>
                  <a:lnTo>
                    <a:pt x="1001" y="228"/>
                  </a:lnTo>
                  <a:lnTo>
                    <a:pt x="995" y="234"/>
                  </a:lnTo>
                  <a:lnTo>
                    <a:pt x="982" y="234"/>
                  </a:lnTo>
                  <a:lnTo>
                    <a:pt x="976" y="228"/>
                  </a:lnTo>
                  <a:lnTo>
                    <a:pt x="958" y="216"/>
                  </a:lnTo>
                  <a:lnTo>
                    <a:pt x="939" y="191"/>
                  </a:lnTo>
                  <a:lnTo>
                    <a:pt x="939" y="191"/>
                  </a:lnTo>
                  <a:lnTo>
                    <a:pt x="933" y="197"/>
                  </a:lnTo>
                  <a:lnTo>
                    <a:pt x="927" y="197"/>
                  </a:lnTo>
                  <a:lnTo>
                    <a:pt x="927" y="197"/>
                  </a:lnTo>
                  <a:lnTo>
                    <a:pt x="921" y="197"/>
                  </a:lnTo>
                  <a:lnTo>
                    <a:pt x="877" y="203"/>
                  </a:lnTo>
                  <a:lnTo>
                    <a:pt x="877" y="197"/>
                  </a:lnTo>
                  <a:lnTo>
                    <a:pt x="871" y="191"/>
                  </a:lnTo>
                  <a:lnTo>
                    <a:pt x="871" y="191"/>
                  </a:lnTo>
                  <a:lnTo>
                    <a:pt x="865" y="185"/>
                  </a:lnTo>
                  <a:lnTo>
                    <a:pt x="865" y="185"/>
                  </a:lnTo>
                  <a:lnTo>
                    <a:pt x="859" y="185"/>
                  </a:lnTo>
                  <a:lnTo>
                    <a:pt x="846" y="191"/>
                  </a:lnTo>
                  <a:lnTo>
                    <a:pt x="846" y="191"/>
                  </a:lnTo>
                  <a:lnTo>
                    <a:pt x="846" y="191"/>
                  </a:lnTo>
                  <a:lnTo>
                    <a:pt x="840" y="191"/>
                  </a:lnTo>
                  <a:lnTo>
                    <a:pt x="840" y="197"/>
                  </a:lnTo>
                  <a:lnTo>
                    <a:pt x="840" y="197"/>
                  </a:lnTo>
                  <a:lnTo>
                    <a:pt x="834" y="191"/>
                  </a:lnTo>
                  <a:lnTo>
                    <a:pt x="834" y="191"/>
                  </a:lnTo>
                  <a:lnTo>
                    <a:pt x="834" y="191"/>
                  </a:lnTo>
                  <a:lnTo>
                    <a:pt x="834" y="185"/>
                  </a:lnTo>
                  <a:lnTo>
                    <a:pt x="822" y="166"/>
                  </a:lnTo>
                  <a:lnTo>
                    <a:pt x="828" y="166"/>
                  </a:lnTo>
                  <a:lnTo>
                    <a:pt x="828" y="160"/>
                  </a:lnTo>
                  <a:lnTo>
                    <a:pt x="828" y="154"/>
                  </a:lnTo>
                  <a:lnTo>
                    <a:pt x="828" y="154"/>
                  </a:lnTo>
                  <a:lnTo>
                    <a:pt x="822" y="154"/>
                  </a:lnTo>
                  <a:lnTo>
                    <a:pt x="822" y="154"/>
                  </a:lnTo>
                  <a:lnTo>
                    <a:pt x="822" y="141"/>
                  </a:lnTo>
                  <a:lnTo>
                    <a:pt x="822" y="141"/>
                  </a:lnTo>
                  <a:lnTo>
                    <a:pt x="797" y="111"/>
                  </a:lnTo>
                  <a:lnTo>
                    <a:pt x="797" y="111"/>
                  </a:lnTo>
                  <a:lnTo>
                    <a:pt x="785" y="117"/>
                  </a:lnTo>
                  <a:lnTo>
                    <a:pt x="778" y="117"/>
                  </a:lnTo>
                  <a:lnTo>
                    <a:pt x="754" y="111"/>
                  </a:lnTo>
                  <a:lnTo>
                    <a:pt x="754" y="111"/>
                  </a:lnTo>
                  <a:lnTo>
                    <a:pt x="754" y="104"/>
                  </a:lnTo>
                  <a:lnTo>
                    <a:pt x="754" y="98"/>
                  </a:lnTo>
                  <a:lnTo>
                    <a:pt x="741" y="67"/>
                  </a:lnTo>
                  <a:lnTo>
                    <a:pt x="741" y="67"/>
                  </a:lnTo>
                  <a:lnTo>
                    <a:pt x="754" y="61"/>
                  </a:lnTo>
                  <a:lnTo>
                    <a:pt x="760" y="61"/>
                  </a:lnTo>
                  <a:lnTo>
                    <a:pt x="760" y="61"/>
                  </a:lnTo>
                  <a:lnTo>
                    <a:pt x="760" y="61"/>
                  </a:lnTo>
                  <a:lnTo>
                    <a:pt x="760" y="55"/>
                  </a:lnTo>
                  <a:lnTo>
                    <a:pt x="760" y="55"/>
                  </a:lnTo>
                  <a:lnTo>
                    <a:pt x="760" y="49"/>
                  </a:lnTo>
                  <a:lnTo>
                    <a:pt x="748" y="49"/>
                  </a:lnTo>
                  <a:lnTo>
                    <a:pt x="741" y="30"/>
                  </a:lnTo>
                  <a:lnTo>
                    <a:pt x="735" y="12"/>
                  </a:lnTo>
                  <a:lnTo>
                    <a:pt x="729" y="6"/>
                  </a:lnTo>
                  <a:lnTo>
                    <a:pt x="723" y="0"/>
                  </a:lnTo>
                  <a:lnTo>
                    <a:pt x="723" y="0"/>
                  </a:lnTo>
                  <a:lnTo>
                    <a:pt x="686" y="0"/>
                  </a:lnTo>
                  <a:lnTo>
                    <a:pt x="655" y="6"/>
                  </a:lnTo>
                  <a:lnTo>
                    <a:pt x="630" y="24"/>
                  </a:lnTo>
                  <a:lnTo>
                    <a:pt x="630" y="24"/>
                  </a:lnTo>
                  <a:lnTo>
                    <a:pt x="624" y="24"/>
                  </a:lnTo>
                  <a:lnTo>
                    <a:pt x="618" y="30"/>
                  </a:lnTo>
                  <a:lnTo>
                    <a:pt x="612" y="30"/>
                  </a:lnTo>
                  <a:lnTo>
                    <a:pt x="612" y="30"/>
                  </a:lnTo>
                  <a:lnTo>
                    <a:pt x="605" y="30"/>
                  </a:lnTo>
                  <a:lnTo>
                    <a:pt x="599" y="24"/>
                  </a:lnTo>
                  <a:lnTo>
                    <a:pt x="544" y="24"/>
                  </a:lnTo>
                  <a:lnTo>
                    <a:pt x="538" y="37"/>
                  </a:lnTo>
                  <a:lnTo>
                    <a:pt x="531" y="49"/>
                  </a:lnTo>
                  <a:lnTo>
                    <a:pt x="531" y="49"/>
                  </a:lnTo>
                  <a:lnTo>
                    <a:pt x="531" y="49"/>
                  </a:lnTo>
                  <a:lnTo>
                    <a:pt x="525" y="67"/>
                  </a:lnTo>
                  <a:lnTo>
                    <a:pt x="525" y="80"/>
                  </a:lnTo>
                  <a:lnTo>
                    <a:pt x="525" y="98"/>
                  </a:lnTo>
                  <a:lnTo>
                    <a:pt x="525" y="98"/>
                  </a:lnTo>
                  <a:lnTo>
                    <a:pt x="525" y="104"/>
                  </a:lnTo>
                  <a:lnTo>
                    <a:pt x="525" y="111"/>
                  </a:lnTo>
                  <a:lnTo>
                    <a:pt x="513" y="104"/>
                  </a:lnTo>
                  <a:lnTo>
                    <a:pt x="513" y="104"/>
                  </a:lnTo>
                  <a:lnTo>
                    <a:pt x="507" y="98"/>
                  </a:lnTo>
                  <a:lnTo>
                    <a:pt x="507" y="92"/>
                  </a:lnTo>
                  <a:lnTo>
                    <a:pt x="507" y="92"/>
                  </a:lnTo>
                  <a:lnTo>
                    <a:pt x="507" y="92"/>
                  </a:lnTo>
                  <a:lnTo>
                    <a:pt x="507" y="86"/>
                  </a:lnTo>
                  <a:lnTo>
                    <a:pt x="500" y="86"/>
                  </a:lnTo>
                  <a:lnTo>
                    <a:pt x="500" y="86"/>
                  </a:lnTo>
                  <a:lnTo>
                    <a:pt x="500" y="86"/>
                  </a:lnTo>
                  <a:lnTo>
                    <a:pt x="488" y="86"/>
                  </a:lnTo>
                  <a:lnTo>
                    <a:pt x="488" y="86"/>
                  </a:lnTo>
                  <a:lnTo>
                    <a:pt x="488" y="86"/>
                  </a:lnTo>
                  <a:lnTo>
                    <a:pt x="470" y="80"/>
                  </a:lnTo>
                  <a:lnTo>
                    <a:pt x="445" y="80"/>
                  </a:lnTo>
                  <a:lnTo>
                    <a:pt x="420" y="74"/>
                  </a:lnTo>
                  <a:lnTo>
                    <a:pt x="371" y="74"/>
                  </a:lnTo>
                  <a:lnTo>
                    <a:pt x="346" y="80"/>
                  </a:lnTo>
                  <a:lnTo>
                    <a:pt x="315" y="67"/>
                  </a:lnTo>
                  <a:lnTo>
                    <a:pt x="272" y="55"/>
                  </a:lnTo>
                  <a:lnTo>
                    <a:pt x="247" y="43"/>
                  </a:lnTo>
                  <a:lnTo>
                    <a:pt x="198" y="37"/>
                  </a:lnTo>
                  <a:lnTo>
                    <a:pt x="192" y="37"/>
                  </a:lnTo>
                  <a:lnTo>
                    <a:pt x="185" y="37"/>
                  </a:lnTo>
                  <a:lnTo>
                    <a:pt x="179" y="43"/>
                  </a:lnTo>
                  <a:lnTo>
                    <a:pt x="167" y="43"/>
                  </a:lnTo>
                  <a:lnTo>
                    <a:pt x="142" y="43"/>
                  </a:lnTo>
                  <a:lnTo>
                    <a:pt x="142" y="43"/>
                  </a:lnTo>
                  <a:lnTo>
                    <a:pt x="142" y="43"/>
                  </a:lnTo>
                  <a:lnTo>
                    <a:pt x="136" y="43"/>
                  </a:lnTo>
                  <a:lnTo>
                    <a:pt x="136" y="49"/>
                  </a:lnTo>
                  <a:lnTo>
                    <a:pt x="142" y="49"/>
                  </a:lnTo>
                  <a:lnTo>
                    <a:pt x="136" y="55"/>
                  </a:lnTo>
                  <a:lnTo>
                    <a:pt x="136" y="61"/>
                  </a:lnTo>
                  <a:lnTo>
                    <a:pt x="136" y="61"/>
                  </a:lnTo>
                  <a:lnTo>
                    <a:pt x="117" y="74"/>
                  </a:lnTo>
                  <a:lnTo>
                    <a:pt x="117" y="80"/>
                  </a:lnTo>
                  <a:lnTo>
                    <a:pt x="111" y="74"/>
                  </a:lnTo>
                  <a:lnTo>
                    <a:pt x="111" y="74"/>
                  </a:lnTo>
                  <a:lnTo>
                    <a:pt x="111" y="74"/>
                  </a:lnTo>
                  <a:lnTo>
                    <a:pt x="111" y="74"/>
                  </a:lnTo>
                  <a:lnTo>
                    <a:pt x="111" y="74"/>
                  </a:lnTo>
                  <a:lnTo>
                    <a:pt x="111" y="74"/>
                  </a:lnTo>
                  <a:lnTo>
                    <a:pt x="111" y="74"/>
                  </a:lnTo>
                  <a:lnTo>
                    <a:pt x="111" y="67"/>
                  </a:lnTo>
                  <a:lnTo>
                    <a:pt x="105" y="67"/>
                  </a:lnTo>
                  <a:lnTo>
                    <a:pt x="99" y="67"/>
                  </a:lnTo>
                  <a:lnTo>
                    <a:pt x="93" y="74"/>
                  </a:lnTo>
                  <a:lnTo>
                    <a:pt x="93" y="86"/>
                  </a:lnTo>
                  <a:lnTo>
                    <a:pt x="99" y="98"/>
                  </a:lnTo>
                  <a:lnTo>
                    <a:pt x="111" y="135"/>
                  </a:lnTo>
                  <a:lnTo>
                    <a:pt x="124" y="166"/>
                  </a:lnTo>
                  <a:lnTo>
                    <a:pt x="124" y="166"/>
                  </a:lnTo>
                  <a:lnTo>
                    <a:pt x="124" y="179"/>
                  </a:lnTo>
                  <a:lnTo>
                    <a:pt x="117" y="191"/>
                  </a:lnTo>
                  <a:lnTo>
                    <a:pt x="117" y="191"/>
                  </a:lnTo>
                  <a:lnTo>
                    <a:pt x="111" y="191"/>
                  </a:lnTo>
                  <a:lnTo>
                    <a:pt x="111" y="191"/>
                  </a:lnTo>
                  <a:lnTo>
                    <a:pt x="105" y="191"/>
                  </a:lnTo>
                  <a:lnTo>
                    <a:pt x="105" y="191"/>
                  </a:lnTo>
                  <a:lnTo>
                    <a:pt x="105" y="191"/>
                  </a:lnTo>
                  <a:lnTo>
                    <a:pt x="105" y="191"/>
                  </a:lnTo>
                  <a:lnTo>
                    <a:pt x="99" y="191"/>
                  </a:lnTo>
                  <a:lnTo>
                    <a:pt x="74" y="222"/>
                  </a:lnTo>
                  <a:lnTo>
                    <a:pt x="68" y="222"/>
                  </a:lnTo>
                  <a:lnTo>
                    <a:pt x="62" y="228"/>
                  </a:lnTo>
                  <a:lnTo>
                    <a:pt x="62" y="234"/>
                  </a:lnTo>
                  <a:lnTo>
                    <a:pt x="43" y="259"/>
                  </a:lnTo>
                  <a:lnTo>
                    <a:pt x="37" y="271"/>
                  </a:lnTo>
                  <a:lnTo>
                    <a:pt x="37" y="271"/>
                  </a:lnTo>
                  <a:lnTo>
                    <a:pt x="31" y="271"/>
                  </a:lnTo>
                  <a:lnTo>
                    <a:pt x="31" y="277"/>
                  </a:lnTo>
                  <a:lnTo>
                    <a:pt x="37" y="302"/>
                  </a:lnTo>
                  <a:lnTo>
                    <a:pt x="49" y="327"/>
                  </a:lnTo>
                  <a:lnTo>
                    <a:pt x="25" y="320"/>
                  </a:lnTo>
                  <a:lnTo>
                    <a:pt x="25" y="327"/>
                  </a:lnTo>
                  <a:lnTo>
                    <a:pt x="6" y="364"/>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6" name="Freeform 219"/>
            <p:cNvSpPr>
              <a:spLocks/>
            </p:cNvSpPr>
            <p:nvPr/>
          </p:nvSpPr>
          <p:spPr bwMode="auto">
            <a:xfrm>
              <a:off x="2104" y="1227"/>
              <a:ext cx="216" cy="272"/>
            </a:xfrm>
            <a:custGeom>
              <a:avLst/>
              <a:gdLst>
                <a:gd name="T0" fmla="*/ 6 w 216"/>
                <a:gd name="T1" fmla="*/ 18 h 272"/>
                <a:gd name="T2" fmla="*/ 12 w 216"/>
                <a:gd name="T3" fmla="*/ 18 h 272"/>
                <a:gd name="T4" fmla="*/ 25 w 216"/>
                <a:gd name="T5" fmla="*/ 25 h 272"/>
                <a:gd name="T6" fmla="*/ 37 w 216"/>
                <a:gd name="T7" fmla="*/ 49 h 272"/>
                <a:gd name="T8" fmla="*/ 43 w 216"/>
                <a:gd name="T9" fmla="*/ 68 h 272"/>
                <a:gd name="T10" fmla="*/ 62 w 216"/>
                <a:gd name="T11" fmla="*/ 99 h 272"/>
                <a:gd name="T12" fmla="*/ 62 w 216"/>
                <a:gd name="T13" fmla="*/ 105 h 272"/>
                <a:gd name="T14" fmla="*/ 80 w 216"/>
                <a:gd name="T15" fmla="*/ 123 h 272"/>
                <a:gd name="T16" fmla="*/ 87 w 216"/>
                <a:gd name="T17" fmla="*/ 130 h 272"/>
                <a:gd name="T18" fmla="*/ 99 w 216"/>
                <a:gd name="T19" fmla="*/ 167 h 272"/>
                <a:gd name="T20" fmla="*/ 99 w 216"/>
                <a:gd name="T21" fmla="*/ 185 h 272"/>
                <a:gd name="T22" fmla="*/ 99 w 216"/>
                <a:gd name="T23" fmla="*/ 197 h 272"/>
                <a:gd name="T24" fmla="*/ 93 w 216"/>
                <a:gd name="T25" fmla="*/ 216 h 272"/>
                <a:gd name="T26" fmla="*/ 93 w 216"/>
                <a:gd name="T27" fmla="*/ 259 h 272"/>
                <a:gd name="T28" fmla="*/ 99 w 216"/>
                <a:gd name="T29" fmla="*/ 272 h 272"/>
                <a:gd name="T30" fmla="*/ 105 w 216"/>
                <a:gd name="T31" fmla="*/ 265 h 272"/>
                <a:gd name="T32" fmla="*/ 136 w 216"/>
                <a:gd name="T33" fmla="*/ 234 h 272"/>
                <a:gd name="T34" fmla="*/ 148 w 216"/>
                <a:gd name="T35" fmla="*/ 216 h 272"/>
                <a:gd name="T36" fmla="*/ 148 w 216"/>
                <a:gd name="T37" fmla="*/ 191 h 272"/>
                <a:gd name="T38" fmla="*/ 142 w 216"/>
                <a:gd name="T39" fmla="*/ 185 h 272"/>
                <a:gd name="T40" fmla="*/ 142 w 216"/>
                <a:gd name="T41" fmla="*/ 179 h 272"/>
                <a:gd name="T42" fmla="*/ 161 w 216"/>
                <a:gd name="T43" fmla="*/ 173 h 272"/>
                <a:gd name="T44" fmla="*/ 204 w 216"/>
                <a:gd name="T45" fmla="*/ 185 h 272"/>
                <a:gd name="T46" fmla="*/ 216 w 216"/>
                <a:gd name="T47" fmla="*/ 185 h 272"/>
                <a:gd name="T48" fmla="*/ 204 w 216"/>
                <a:gd name="T49" fmla="*/ 167 h 272"/>
                <a:gd name="T50" fmla="*/ 204 w 216"/>
                <a:gd name="T51" fmla="*/ 160 h 272"/>
                <a:gd name="T52" fmla="*/ 210 w 216"/>
                <a:gd name="T53" fmla="*/ 154 h 272"/>
                <a:gd name="T54" fmla="*/ 185 w 216"/>
                <a:gd name="T55" fmla="*/ 142 h 272"/>
                <a:gd name="T56" fmla="*/ 161 w 216"/>
                <a:gd name="T57" fmla="*/ 93 h 272"/>
                <a:gd name="T58" fmla="*/ 161 w 216"/>
                <a:gd name="T59" fmla="*/ 86 h 272"/>
                <a:gd name="T60" fmla="*/ 154 w 216"/>
                <a:gd name="T61" fmla="*/ 86 h 272"/>
                <a:gd name="T62" fmla="*/ 161 w 216"/>
                <a:gd name="T63" fmla="*/ 74 h 272"/>
                <a:gd name="T64" fmla="*/ 161 w 216"/>
                <a:gd name="T65" fmla="*/ 43 h 272"/>
                <a:gd name="T66" fmla="*/ 117 w 216"/>
                <a:gd name="T67" fmla="*/ 31 h 272"/>
                <a:gd name="T68" fmla="*/ 105 w 216"/>
                <a:gd name="T69" fmla="*/ 18 h 272"/>
                <a:gd name="T70" fmla="*/ 68 w 216"/>
                <a:gd name="T71" fmla="*/ 0 h 272"/>
                <a:gd name="T72" fmla="*/ 56 w 216"/>
                <a:gd name="T73" fmla="*/ 0 h 272"/>
                <a:gd name="T74" fmla="*/ 37 w 216"/>
                <a:gd name="T75" fmla="*/ 6 h 272"/>
                <a:gd name="T76" fmla="*/ 19 w 216"/>
                <a:gd name="T77" fmla="*/ 6 h 272"/>
                <a:gd name="T78" fmla="*/ 19 w 216"/>
                <a:gd name="T79" fmla="*/ 6 h 272"/>
                <a:gd name="T80" fmla="*/ 19 w 216"/>
                <a:gd name="T81" fmla="*/ 0 h 272"/>
                <a:gd name="T82" fmla="*/ 0 w 216"/>
                <a:gd name="T83" fmla="*/ 12 h 272"/>
                <a:gd name="T84" fmla="*/ 0 w 216"/>
                <a:gd name="T85" fmla="*/ 18 h 272"/>
                <a:gd name="T86" fmla="*/ 0 w 216"/>
                <a:gd name="T87" fmla="*/ 1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72">
                  <a:moveTo>
                    <a:pt x="0" y="18"/>
                  </a:moveTo>
                  <a:lnTo>
                    <a:pt x="6" y="18"/>
                  </a:lnTo>
                  <a:lnTo>
                    <a:pt x="12" y="18"/>
                  </a:lnTo>
                  <a:lnTo>
                    <a:pt x="12" y="18"/>
                  </a:lnTo>
                  <a:lnTo>
                    <a:pt x="19" y="25"/>
                  </a:lnTo>
                  <a:lnTo>
                    <a:pt x="25" y="25"/>
                  </a:lnTo>
                  <a:lnTo>
                    <a:pt x="37" y="43"/>
                  </a:lnTo>
                  <a:lnTo>
                    <a:pt x="37" y="49"/>
                  </a:lnTo>
                  <a:lnTo>
                    <a:pt x="37" y="62"/>
                  </a:lnTo>
                  <a:lnTo>
                    <a:pt x="43" y="68"/>
                  </a:lnTo>
                  <a:lnTo>
                    <a:pt x="43" y="74"/>
                  </a:lnTo>
                  <a:lnTo>
                    <a:pt x="62" y="99"/>
                  </a:lnTo>
                  <a:lnTo>
                    <a:pt x="62" y="105"/>
                  </a:lnTo>
                  <a:lnTo>
                    <a:pt x="62" y="105"/>
                  </a:lnTo>
                  <a:lnTo>
                    <a:pt x="74" y="117"/>
                  </a:lnTo>
                  <a:lnTo>
                    <a:pt x="80" y="123"/>
                  </a:lnTo>
                  <a:lnTo>
                    <a:pt x="80" y="130"/>
                  </a:lnTo>
                  <a:lnTo>
                    <a:pt x="87" y="130"/>
                  </a:lnTo>
                  <a:lnTo>
                    <a:pt x="99" y="160"/>
                  </a:lnTo>
                  <a:lnTo>
                    <a:pt x="99" y="167"/>
                  </a:lnTo>
                  <a:lnTo>
                    <a:pt x="99" y="185"/>
                  </a:lnTo>
                  <a:lnTo>
                    <a:pt x="99" y="185"/>
                  </a:lnTo>
                  <a:lnTo>
                    <a:pt x="99" y="191"/>
                  </a:lnTo>
                  <a:lnTo>
                    <a:pt x="99" y="197"/>
                  </a:lnTo>
                  <a:lnTo>
                    <a:pt x="93" y="204"/>
                  </a:lnTo>
                  <a:lnTo>
                    <a:pt x="93" y="216"/>
                  </a:lnTo>
                  <a:lnTo>
                    <a:pt x="93" y="222"/>
                  </a:lnTo>
                  <a:lnTo>
                    <a:pt x="93" y="259"/>
                  </a:lnTo>
                  <a:lnTo>
                    <a:pt x="99" y="265"/>
                  </a:lnTo>
                  <a:lnTo>
                    <a:pt x="99" y="272"/>
                  </a:lnTo>
                  <a:lnTo>
                    <a:pt x="99" y="272"/>
                  </a:lnTo>
                  <a:lnTo>
                    <a:pt x="105" y="265"/>
                  </a:lnTo>
                  <a:lnTo>
                    <a:pt x="130" y="241"/>
                  </a:lnTo>
                  <a:lnTo>
                    <a:pt x="136" y="234"/>
                  </a:lnTo>
                  <a:lnTo>
                    <a:pt x="148" y="222"/>
                  </a:lnTo>
                  <a:lnTo>
                    <a:pt x="148" y="216"/>
                  </a:lnTo>
                  <a:lnTo>
                    <a:pt x="148" y="204"/>
                  </a:lnTo>
                  <a:lnTo>
                    <a:pt x="148" y="191"/>
                  </a:lnTo>
                  <a:lnTo>
                    <a:pt x="142" y="185"/>
                  </a:lnTo>
                  <a:lnTo>
                    <a:pt x="142" y="185"/>
                  </a:lnTo>
                  <a:lnTo>
                    <a:pt x="142" y="185"/>
                  </a:lnTo>
                  <a:lnTo>
                    <a:pt x="142" y="179"/>
                  </a:lnTo>
                  <a:lnTo>
                    <a:pt x="148" y="173"/>
                  </a:lnTo>
                  <a:lnTo>
                    <a:pt x="161" y="173"/>
                  </a:lnTo>
                  <a:lnTo>
                    <a:pt x="204" y="185"/>
                  </a:lnTo>
                  <a:lnTo>
                    <a:pt x="204" y="185"/>
                  </a:lnTo>
                  <a:lnTo>
                    <a:pt x="210" y="185"/>
                  </a:lnTo>
                  <a:lnTo>
                    <a:pt x="216" y="185"/>
                  </a:lnTo>
                  <a:lnTo>
                    <a:pt x="204" y="173"/>
                  </a:lnTo>
                  <a:lnTo>
                    <a:pt x="204" y="167"/>
                  </a:lnTo>
                  <a:lnTo>
                    <a:pt x="204" y="160"/>
                  </a:lnTo>
                  <a:lnTo>
                    <a:pt x="204" y="160"/>
                  </a:lnTo>
                  <a:lnTo>
                    <a:pt x="204" y="160"/>
                  </a:lnTo>
                  <a:lnTo>
                    <a:pt x="210" y="154"/>
                  </a:lnTo>
                  <a:lnTo>
                    <a:pt x="192" y="142"/>
                  </a:lnTo>
                  <a:lnTo>
                    <a:pt x="185" y="142"/>
                  </a:lnTo>
                  <a:lnTo>
                    <a:pt x="185" y="136"/>
                  </a:lnTo>
                  <a:lnTo>
                    <a:pt x="161" y="93"/>
                  </a:lnTo>
                  <a:lnTo>
                    <a:pt x="161" y="93"/>
                  </a:lnTo>
                  <a:lnTo>
                    <a:pt x="161" y="86"/>
                  </a:lnTo>
                  <a:lnTo>
                    <a:pt x="161" y="86"/>
                  </a:lnTo>
                  <a:lnTo>
                    <a:pt x="154" y="86"/>
                  </a:lnTo>
                  <a:lnTo>
                    <a:pt x="161" y="74"/>
                  </a:lnTo>
                  <a:lnTo>
                    <a:pt x="161" y="74"/>
                  </a:lnTo>
                  <a:lnTo>
                    <a:pt x="167" y="62"/>
                  </a:lnTo>
                  <a:lnTo>
                    <a:pt x="161" y="43"/>
                  </a:lnTo>
                  <a:lnTo>
                    <a:pt x="142" y="43"/>
                  </a:lnTo>
                  <a:lnTo>
                    <a:pt x="117" y="31"/>
                  </a:lnTo>
                  <a:lnTo>
                    <a:pt x="117" y="37"/>
                  </a:lnTo>
                  <a:lnTo>
                    <a:pt x="105" y="18"/>
                  </a:lnTo>
                  <a:lnTo>
                    <a:pt x="74" y="0"/>
                  </a:lnTo>
                  <a:lnTo>
                    <a:pt x="68" y="0"/>
                  </a:lnTo>
                  <a:lnTo>
                    <a:pt x="62" y="0"/>
                  </a:lnTo>
                  <a:lnTo>
                    <a:pt x="56" y="0"/>
                  </a:lnTo>
                  <a:lnTo>
                    <a:pt x="50" y="6"/>
                  </a:lnTo>
                  <a:lnTo>
                    <a:pt x="37" y="6"/>
                  </a:lnTo>
                  <a:lnTo>
                    <a:pt x="25" y="6"/>
                  </a:lnTo>
                  <a:lnTo>
                    <a:pt x="19" y="6"/>
                  </a:lnTo>
                  <a:lnTo>
                    <a:pt x="19" y="6"/>
                  </a:lnTo>
                  <a:lnTo>
                    <a:pt x="19" y="6"/>
                  </a:lnTo>
                  <a:lnTo>
                    <a:pt x="19" y="6"/>
                  </a:lnTo>
                  <a:lnTo>
                    <a:pt x="19" y="0"/>
                  </a:lnTo>
                  <a:lnTo>
                    <a:pt x="6" y="6"/>
                  </a:lnTo>
                  <a:lnTo>
                    <a:pt x="0" y="12"/>
                  </a:lnTo>
                  <a:lnTo>
                    <a:pt x="0" y="18"/>
                  </a:lnTo>
                  <a:lnTo>
                    <a:pt x="0" y="18"/>
                  </a:lnTo>
                  <a:lnTo>
                    <a:pt x="0" y="18"/>
                  </a:lnTo>
                  <a:lnTo>
                    <a:pt x="0" y="18"/>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7" name="Freeform 220"/>
            <p:cNvSpPr>
              <a:spLocks/>
            </p:cNvSpPr>
            <p:nvPr/>
          </p:nvSpPr>
          <p:spPr bwMode="auto">
            <a:xfrm>
              <a:off x="1888" y="449"/>
              <a:ext cx="599" cy="513"/>
            </a:xfrm>
            <a:custGeom>
              <a:avLst/>
              <a:gdLst>
                <a:gd name="T0" fmla="*/ 49 w 599"/>
                <a:gd name="T1" fmla="*/ 476 h 513"/>
                <a:gd name="T2" fmla="*/ 49 w 599"/>
                <a:gd name="T3" fmla="*/ 476 h 513"/>
                <a:gd name="T4" fmla="*/ 55 w 599"/>
                <a:gd name="T5" fmla="*/ 476 h 513"/>
                <a:gd name="T6" fmla="*/ 80 w 599"/>
                <a:gd name="T7" fmla="*/ 451 h 513"/>
                <a:gd name="T8" fmla="*/ 80 w 599"/>
                <a:gd name="T9" fmla="*/ 445 h 513"/>
                <a:gd name="T10" fmla="*/ 123 w 599"/>
                <a:gd name="T11" fmla="*/ 439 h 513"/>
                <a:gd name="T12" fmla="*/ 210 w 599"/>
                <a:gd name="T13" fmla="*/ 457 h 513"/>
                <a:gd name="T14" fmla="*/ 358 w 599"/>
                <a:gd name="T15" fmla="*/ 476 h 513"/>
                <a:gd name="T16" fmla="*/ 426 w 599"/>
                <a:gd name="T17" fmla="*/ 488 h 513"/>
                <a:gd name="T18" fmla="*/ 438 w 599"/>
                <a:gd name="T19" fmla="*/ 488 h 513"/>
                <a:gd name="T20" fmla="*/ 445 w 599"/>
                <a:gd name="T21" fmla="*/ 494 h 513"/>
                <a:gd name="T22" fmla="*/ 463 w 599"/>
                <a:gd name="T23" fmla="*/ 513 h 513"/>
                <a:gd name="T24" fmla="*/ 463 w 599"/>
                <a:gd name="T25" fmla="*/ 482 h 513"/>
                <a:gd name="T26" fmla="*/ 469 w 599"/>
                <a:gd name="T27" fmla="*/ 451 h 513"/>
                <a:gd name="T28" fmla="*/ 537 w 599"/>
                <a:gd name="T29" fmla="*/ 420 h 513"/>
                <a:gd name="T30" fmla="*/ 513 w 599"/>
                <a:gd name="T31" fmla="*/ 346 h 513"/>
                <a:gd name="T32" fmla="*/ 513 w 599"/>
                <a:gd name="T33" fmla="*/ 315 h 513"/>
                <a:gd name="T34" fmla="*/ 531 w 599"/>
                <a:gd name="T35" fmla="*/ 315 h 513"/>
                <a:gd name="T36" fmla="*/ 543 w 599"/>
                <a:gd name="T37" fmla="*/ 328 h 513"/>
                <a:gd name="T38" fmla="*/ 556 w 599"/>
                <a:gd name="T39" fmla="*/ 328 h 513"/>
                <a:gd name="T40" fmla="*/ 581 w 599"/>
                <a:gd name="T41" fmla="*/ 309 h 513"/>
                <a:gd name="T42" fmla="*/ 599 w 599"/>
                <a:gd name="T43" fmla="*/ 290 h 513"/>
                <a:gd name="T44" fmla="*/ 556 w 599"/>
                <a:gd name="T45" fmla="*/ 253 h 513"/>
                <a:gd name="T46" fmla="*/ 543 w 599"/>
                <a:gd name="T47" fmla="*/ 253 h 513"/>
                <a:gd name="T48" fmla="*/ 525 w 599"/>
                <a:gd name="T49" fmla="*/ 216 h 513"/>
                <a:gd name="T50" fmla="*/ 500 w 599"/>
                <a:gd name="T51" fmla="*/ 167 h 513"/>
                <a:gd name="T52" fmla="*/ 488 w 599"/>
                <a:gd name="T53" fmla="*/ 124 h 513"/>
                <a:gd name="T54" fmla="*/ 482 w 599"/>
                <a:gd name="T55" fmla="*/ 62 h 513"/>
                <a:gd name="T56" fmla="*/ 432 w 599"/>
                <a:gd name="T57" fmla="*/ 37 h 513"/>
                <a:gd name="T58" fmla="*/ 401 w 599"/>
                <a:gd name="T59" fmla="*/ 44 h 513"/>
                <a:gd name="T60" fmla="*/ 395 w 599"/>
                <a:gd name="T61" fmla="*/ 50 h 513"/>
                <a:gd name="T62" fmla="*/ 377 w 599"/>
                <a:gd name="T63" fmla="*/ 19 h 513"/>
                <a:gd name="T64" fmla="*/ 346 w 599"/>
                <a:gd name="T65" fmla="*/ 7 h 513"/>
                <a:gd name="T66" fmla="*/ 327 w 599"/>
                <a:gd name="T67" fmla="*/ 7 h 513"/>
                <a:gd name="T68" fmla="*/ 321 w 599"/>
                <a:gd name="T69" fmla="*/ 7 h 513"/>
                <a:gd name="T70" fmla="*/ 290 w 599"/>
                <a:gd name="T71" fmla="*/ 19 h 513"/>
                <a:gd name="T72" fmla="*/ 247 w 599"/>
                <a:gd name="T73" fmla="*/ 31 h 513"/>
                <a:gd name="T74" fmla="*/ 216 w 599"/>
                <a:gd name="T75" fmla="*/ 68 h 513"/>
                <a:gd name="T76" fmla="*/ 228 w 599"/>
                <a:gd name="T77" fmla="*/ 93 h 513"/>
                <a:gd name="T78" fmla="*/ 222 w 599"/>
                <a:gd name="T79" fmla="*/ 105 h 513"/>
                <a:gd name="T80" fmla="*/ 198 w 599"/>
                <a:gd name="T81" fmla="*/ 112 h 513"/>
                <a:gd name="T82" fmla="*/ 173 w 599"/>
                <a:gd name="T83" fmla="*/ 136 h 513"/>
                <a:gd name="T84" fmla="*/ 154 w 599"/>
                <a:gd name="T85" fmla="*/ 198 h 513"/>
                <a:gd name="T86" fmla="*/ 117 w 599"/>
                <a:gd name="T87" fmla="*/ 216 h 513"/>
                <a:gd name="T88" fmla="*/ 105 w 599"/>
                <a:gd name="T89" fmla="*/ 216 h 513"/>
                <a:gd name="T90" fmla="*/ 80 w 599"/>
                <a:gd name="T91" fmla="*/ 241 h 513"/>
                <a:gd name="T92" fmla="*/ 43 w 599"/>
                <a:gd name="T93" fmla="*/ 241 h 513"/>
                <a:gd name="T94" fmla="*/ 25 w 599"/>
                <a:gd name="T95" fmla="*/ 241 h 513"/>
                <a:gd name="T96" fmla="*/ 31 w 599"/>
                <a:gd name="T97" fmla="*/ 278 h 513"/>
                <a:gd name="T98" fmla="*/ 49 w 599"/>
                <a:gd name="T99" fmla="*/ 315 h 513"/>
                <a:gd name="T100" fmla="*/ 49 w 599"/>
                <a:gd name="T101" fmla="*/ 358 h 513"/>
                <a:gd name="T102" fmla="*/ 49 w 599"/>
                <a:gd name="T103" fmla="*/ 365 h 513"/>
                <a:gd name="T104" fmla="*/ 37 w 599"/>
                <a:gd name="T105" fmla="*/ 377 h 513"/>
                <a:gd name="T106" fmla="*/ 31 w 599"/>
                <a:gd name="T107" fmla="*/ 377 h 513"/>
                <a:gd name="T108" fmla="*/ 18 w 599"/>
                <a:gd name="T109" fmla="*/ 383 h 513"/>
                <a:gd name="T110" fmla="*/ 6 w 599"/>
                <a:gd name="T111" fmla="*/ 402 h 513"/>
                <a:gd name="T112" fmla="*/ 31 w 599"/>
                <a:gd name="T113" fmla="*/ 451 h 513"/>
                <a:gd name="T114" fmla="*/ 25 w 599"/>
                <a:gd name="T115" fmla="*/ 476 h 513"/>
                <a:gd name="T116" fmla="*/ 31 w 599"/>
                <a:gd name="T117" fmla="*/ 476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9" h="513">
                  <a:moveTo>
                    <a:pt x="37" y="469"/>
                  </a:moveTo>
                  <a:lnTo>
                    <a:pt x="43" y="469"/>
                  </a:lnTo>
                  <a:lnTo>
                    <a:pt x="49" y="469"/>
                  </a:lnTo>
                  <a:lnTo>
                    <a:pt x="49" y="476"/>
                  </a:lnTo>
                  <a:lnTo>
                    <a:pt x="49" y="476"/>
                  </a:lnTo>
                  <a:lnTo>
                    <a:pt x="49" y="476"/>
                  </a:lnTo>
                  <a:lnTo>
                    <a:pt x="49" y="476"/>
                  </a:lnTo>
                  <a:lnTo>
                    <a:pt x="49" y="476"/>
                  </a:lnTo>
                  <a:lnTo>
                    <a:pt x="49" y="476"/>
                  </a:lnTo>
                  <a:lnTo>
                    <a:pt x="49" y="476"/>
                  </a:lnTo>
                  <a:lnTo>
                    <a:pt x="55" y="482"/>
                  </a:lnTo>
                  <a:lnTo>
                    <a:pt x="55" y="476"/>
                  </a:lnTo>
                  <a:lnTo>
                    <a:pt x="74" y="463"/>
                  </a:lnTo>
                  <a:lnTo>
                    <a:pt x="74" y="463"/>
                  </a:lnTo>
                  <a:lnTo>
                    <a:pt x="74" y="457"/>
                  </a:lnTo>
                  <a:lnTo>
                    <a:pt x="80" y="451"/>
                  </a:lnTo>
                  <a:lnTo>
                    <a:pt x="74" y="451"/>
                  </a:lnTo>
                  <a:lnTo>
                    <a:pt x="74" y="445"/>
                  </a:lnTo>
                  <a:lnTo>
                    <a:pt x="80" y="445"/>
                  </a:lnTo>
                  <a:lnTo>
                    <a:pt x="80" y="445"/>
                  </a:lnTo>
                  <a:lnTo>
                    <a:pt x="80" y="445"/>
                  </a:lnTo>
                  <a:lnTo>
                    <a:pt x="105" y="445"/>
                  </a:lnTo>
                  <a:lnTo>
                    <a:pt x="117" y="445"/>
                  </a:lnTo>
                  <a:lnTo>
                    <a:pt x="123" y="439"/>
                  </a:lnTo>
                  <a:lnTo>
                    <a:pt x="130" y="439"/>
                  </a:lnTo>
                  <a:lnTo>
                    <a:pt x="136" y="439"/>
                  </a:lnTo>
                  <a:lnTo>
                    <a:pt x="185" y="445"/>
                  </a:lnTo>
                  <a:lnTo>
                    <a:pt x="210" y="457"/>
                  </a:lnTo>
                  <a:lnTo>
                    <a:pt x="253" y="469"/>
                  </a:lnTo>
                  <a:lnTo>
                    <a:pt x="284" y="482"/>
                  </a:lnTo>
                  <a:lnTo>
                    <a:pt x="309" y="476"/>
                  </a:lnTo>
                  <a:lnTo>
                    <a:pt x="358" y="476"/>
                  </a:lnTo>
                  <a:lnTo>
                    <a:pt x="383" y="482"/>
                  </a:lnTo>
                  <a:lnTo>
                    <a:pt x="408" y="482"/>
                  </a:lnTo>
                  <a:lnTo>
                    <a:pt x="426" y="488"/>
                  </a:lnTo>
                  <a:lnTo>
                    <a:pt x="426" y="488"/>
                  </a:lnTo>
                  <a:lnTo>
                    <a:pt x="426" y="488"/>
                  </a:lnTo>
                  <a:lnTo>
                    <a:pt x="438" y="488"/>
                  </a:lnTo>
                  <a:lnTo>
                    <a:pt x="438" y="488"/>
                  </a:lnTo>
                  <a:lnTo>
                    <a:pt x="438" y="488"/>
                  </a:lnTo>
                  <a:lnTo>
                    <a:pt x="445" y="488"/>
                  </a:lnTo>
                  <a:lnTo>
                    <a:pt x="445" y="494"/>
                  </a:lnTo>
                  <a:lnTo>
                    <a:pt x="445" y="494"/>
                  </a:lnTo>
                  <a:lnTo>
                    <a:pt x="445" y="494"/>
                  </a:lnTo>
                  <a:lnTo>
                    <a:pt x="445" y="500"/>
                  </a:lnTo>
                  <a:lnTo>
                    <a:pt x="451" y="506"/>
                  </a:lnTo>
                  <a:lnTo>
                    <a:pt x="451" y="506"/>
                  </a:lnTo>
                  <a:lnTo>
                    <a:pt x="463" y="513"/>
                  </a:lnTo>
                  <a:lnTo>
                    <a:pt x="463" y="506"/>
                  </a:lnTo>
                  <a:lnTo>
                    <a:pt x="463" y="500"/>
                  </a:lnTo>
                  <a:lnTo>
                    <a:pt x="463" y="500"/>
                  </a:lnTo>
                  <a:lnTo>
                    <a:pt x="463" y="482"/>
                  </a:lnTo>
                  <a:lnTo>
                    <a:pt x="463" y="469"/>
                  </a:lnTo>
                  <a:lnTo>
                    <a:pt x="469" y="451"/>
                  </a:lnTo>
                  <a:lnTo>
                    <a:pt x="469" y="451"/>
                  </a:lnTo>
                  <a:lnTo>
                    <a:pt x="469" y="451"/>
                  </a:lnTo>
                  <a:lnTo>
                    <a:pt x="476" y="439"/>
                  </a:lnTo>
                  <a:lnTo>
                    <a:pt x="482" y="426"/>
                  </a:lnTo>
                  <a:lnTo>
                    <a:pt x="537" y="426"/>
                  </a:lnTo>
                  <a:lnTo>
                    <a:pt x="537" y="420"/>
                  </a:lnTo>
                  <a:lnTo>
                    <a:pt x="525" y="365"/>
                  </a:lnTo>
                  <a:lnTo>
                    <a:pt x="519" y="352"/>
                  </a:lnTo>
                  <a:lnTo>
                    <a:pt x="519" y="346"/>
                  </a:lnTo>
                  <a:lnTo>
                    <a:pt x="513" y="346"/>
                  </a:lnTo>
                  <a:lnTo>
                    <a:pt x="506" y="334"/>
                  </a:lnTo>
                  <a:lnTo>
                    <a:pt x="506" y="328"/>
                  </a:lnTo>
                  <a:lnTo>
                    <a:pt x="513" y="321"/>
                  </a:lnTo>
                  <a:lnTo>
                    <a:pt x="513" y="315"/>
                  </a:lnTo>
                  <a:lnTo>
                    <a:pt x="513" y="315"/>
                  </a:lnTo>
                  <a:lnTo>
                    <a:pt x="525" y="315"/>
                  </a:lnTo>
                  <a:lnTo>
                    <a:pt x="531" y="315"/>
                  </a:lnTo>
                  <a:lnTo>
                    <a:pt x="531" y="315"/>
                  </a:lnTo>
                  <a:lnTo>
                    <a:pt x="537" y="315"/>
                  </a:lnTo>
                  <a:lnTo>
                    <a:pt x="537" y="321"/>
                  </a:lnTo>
                  <a:lnTo>
                    <a:pt x="537" y="321"/>
                  </a:lnTo>
                  <a:lnTo>
                    <a:pt x="543" y="328"/>
                  </a:lnTo>
                  <a:lnTo>
                    <a:pt x="543" y="328"/>
                  </a:lnTo>
                  <a:lnTo>
                    <a:pt x="556" y="328"/>
                  </a:lnTo>
                  <a:lnTo>
                    <a:pt x="556" y="328"/>
                  </a:lnTo>
                  <a:lnTo>
                    <a:pt x="556" y="328"/>
                  </a:lnTo>
                  <a:lnTo>
                    <a:pt x="562" y="328"/>
                  </a:lnTo>
                  <a:lnTo>
                    <a:pt x="574" y="315"/>
                  </a:lnTo>
                  <a:lnTo>
                    <a:pt x="581" y="315"/>
                  </a:lnTo>
                  <a:lnTo>
                    <a:pt x="581" y="309"/>
                  </a:lnTo>
                  <a:lnTo>
                    <a:pt x="581" y="309"/>
                  </a:lnTo>
                  <a:lnTo>
                    <a:pt x="587" y="303"/>
                  </a:lnTo>
                  <a:lnTo>
                    <a:pt x="593" y="297"/>
                  </a:lnTo>
                  <a:lnTo>
                    <a:pt x="599" y="290"/>
                  </a:lnTo>
                  <a:lnTo>
                    <a:pt x="599" y="290"/>
                  </a:lnTo>
                  <a:lnTo>
                    <a:pt x="581" y="266"/>
                  </a:lnTo>
                  <a:lnTo>
                    <a:pt x="574" y="260"/>
                  </a:lnTo>
                  <a:lnTo>
                    <a:pt x="556" y="253"/>
                  </a:lnTo>
                  <a:lnTo>
                    <a:pt x="556" y="253"/>
                  </a:lnTo>
                  <a:lnTo>
                    <a:pt x="550" y="253"/>
                  </a:lnTo>
                  <a:lnTo>
                    <a:pt x="543" y="253"/>
                  </a:lnTo>
                  <a:lnTo>
                    <a:pt x="543" y="253"/>
                  </a:lnTo>
                  <a:lnTo>
                    <a:pt x="537" y="253"/>
                  </a:lnTo>
                  <a:lnTo>
                    <a:pt x="531" y="253"/>
                  </a:lnTo>
                  <a:lnTo>
                    <a:pt x="543" y="229"/>
                  </a:lnTo>
                  <a:lnTo>
                    <a:pt x="525" y="216"/>
                  </a:lnTo>
                  <a:lnTo>
                    <a:pt x="513" y="210"/>
                  </a:lnTo>
                  <a:lnTo>
                    <a:pt x="506" y="198"/>
                  </a:lnTo>
                  <a:lnTo>
                    <a:pt x="500" y="179"/>
                  </a:lnTo>
                  <a:lnTo>
                    <a:pt x="500" y="167"/>
                  </a:lnTo>
                  <a:lnTo>
                    <a:pt x="500" y="161"/>
                  </a:lnTo>
                  <a:lnTo>
                    <a:pt x="488" y="161"/>
                  </a:lnTo>
                  <a:lnTo>
                    <a:pt x="482" y="124"/>
                  </a:lnTo>
                  <a:lnTo>
                    <a:pt x="488" y="124"/>
                  </a:lnTo>
                  <a:lnTo>
                    <a:pt x="488" y="118"/>
                  </a:lnTo>
                  <a:lnTo>
                    <a:pt x="488" y="118"/>
                  </a:lnTo>
                  <a:lnTo>
                    <a:pt x="482" y="62"/>
                  </a:lnTo>
                  <a:lnTo>
                    <a:pt x="482" y="62"/>
                  </a:lnTo>
                  <a:lnTo>
                    <a:pt x="482" y="62"/>
                  </a:lnTo>
                  <a:lnTo>
                    <a:pt x="482" y="56"/>
                  </a:lnTo>
                  <a:lnTo>
                    <a:pt x="457" y="44"/>
                  </a:lnTo>
                  <a:lnTo>
                    <a:pt x="432" y="37"/>
                  </a:lnTo>
                  <a:lnTo>
                    <a:pt x="426" y="31"/>
                  </a:lnTo>
                  <a:lnTo>
                    <a:pt x="420" y="31"/>
                  </a:lnTo>
                  <a:lnTo>
                    <a:pt x="420" y="31"/>
                  </a:lnTo>
                  <a:lnTo>
                    <a:pt x="401" y="44"/>
                  </a:lnTo>
                  <a:lnTo>
                    <a:pt x="401" y="44"/>
                  </a:lnTo>
                  <a:lnTo>
                    <a:pt x="401" y="44"/>
                  </a:lnTo>
                  <a:lnTo>
                    <a:pt x="401" y="50"/>
                  </a:lnTo>
                  <a:lnTo>
                    <a:pt x="395" y="50"/>
                  </a:lnTo>
                  <a:lnTo>
                    <a:pt x="395" y="50"/>
                  </a:lnTo>
                  <a:lnTo>
                    <a:pt x="395" y="50"/>
                  </a:lnTo>
                  <a:lnTo>
                    <a:pt x="389" y="44"/>
                  </a:lnTo>
                  <a:lnTo>
                    <a:pt x="377" y="19"/>
                  </a:lnTo>
                  <a:lnTo>
                    <a:pt x="358" y="19"/>
                  </a:lnTo>
                  <a:lnTo>
                    <a:pt x="346" y="19"/>
                  </a:lnTo>
                  <a:lnTo>
                    <a:pt x="346" y="13"/>
                  </a:lnTo>
                  <a:lnTo>
                    <a:pt x="346" y="7"/>
                  </a:lnTo>
                  <a:lnTo>
                    <a:pt x="340" y="7"/>
                  </a:lnTo>
                  <a:lnTo>
                    <a:pt x="333" y="7"/>
                  </a:lnTo>
                  <a:lnTo>
                    <a:pt x="333" y="7"/>
                  </a:lnTo>
                  <a:lnTo>
                    <a:pt x="327" y="7"/>
                  </a:lnTo>
                  <a:lnTo>
                    <a:pt x="327" y="7"/>
                  </a:lnTo>
                  <a:lnTo>
                    <a:pt x="321" y="13"/>
                  </a:lnTo>
                  <a:lnTo>
                    <a:pt x="321" y="13"/>
                  </a:lnTo>
                  <a:lnTo>
                    <a:pt x="321" y="7"/>
                  </a:lnTo>
                  <a:lnTo>
                    <a:pt x="315" y="7"/>
                  </a:lnTo>
                  <a:lnTo>
                    <a:pt x="315" y="0"/>
                  </a:lnTo>
                  <a:lnTo>
                    <a:pt x="309" y="0"/>
                  </a:lnTo>
                  <a:lnTo>
                    <a:pt x="290" y="19"/>
                  </a:lnTo>
                  <a:lnTo>
                    <a:pt x="278" y="37"/>
                  </a:lnTo>
                  <a:lnTo>
                    <a:pt x="259" y="37"/>
                  </a:lnTo>
                  <a:lnTo>
                    <a:pt x="253" y="31"/>
                  </a:lnTo>
                  <a:lnTo>
                    <a:pt x="247" y="31"/>
                  </a:lnTo>
                  <a:lnTo>
                    <a:pt x="241" y="37"/>
                  </a:lnTo>
                  <a:lnTo>
                    <a:pt x="216" y="50"/>
                  </a:lnTo>
                  <a:lnTo>
                    <a:pt x="216" y="56"/>
                  </a:lnTo>
                  <a:lnTo>
                    <a:pt x="216" y="68"/>
                  </a:lnTo>
                  <a:lnTo>
                    <a:pt x="222" y="87"/>
                  </a:lnTo>
                  <a:lnTo>
                    <a:pt x="222" y="87"/>
                  </a:lnTo>
                  <a:lnTo>
                    <a:pt x="228" y="93"/>
                  </a:lnTo>
                  <a:lnTo>
                    <a:pt x="228" y="93"/>
                  </a:lnTo>
                  <a:lnTo>
                    <a:pt x="228" y="93"/>
                  </a:lnTo>
                  <a:lnTo>
                    <a:pt x="228" y="93"/>
                  </a:lnTo>
                  <a:lnTo>
                    <a:pt x="235" y="93"/>
                  </a:lnTo>
                  <a:lnTo>
                    <a:pt x="222" y="105"/>
                  </a:lnTo>
                  <a:lnTo>
                    <a:pt x="210" y="112"/>
                  </a:lnTo>
                  <a:lnTo>
                    <a:pt x="204" y="112"/>
                  </a:lnTo>
                  <a:lnTo>
                    <a:pt x="198" y="112"/>
                  </a:lnTo>
                  <a:lnTo>
                    <a:pt x="198" y="112"/>
                  </a:lnTo>
                  <a:lnTo>
                    <a:pt x="191" y="124"/>
                  </a:lnTo>
                  <a:lnTo>
                    <a:pt x="179" y="130"/>
                  </a:lnTo>
                  <a:lnTo>
                    <a:pt x="173" y="130"/>
                  </a:lnTo>
                  <a:lnTo>
                    <a:pt x="173" y="136"/>
                  </a:lnTo>
                  <a:lnTo>
                    <a:pt x="160" y="142"/>
                  </a:lnTo>
                  <a:lnTo>
                    <a:pt x="160" y="149"/>
                  </a:lnTo>
                  <a:lnTo>
                    <a:pt x="160" y="173"/>
                  </a:lnTo>
                  <a:lnTo>
                    <a:pt x="154" y="198"/>
                  </a:lnTo>
                  <a:lnTo>
                    <a:pt x="148" y="210"/>
                  </a:lnTo>
                  <a:lnTo>
                    <a:pt x="123" y="216"/>
                  </a:lnTo>
                  <a:lnTo>
                    <a:pt x="117" y="216"/>
                  </a:lnTo>
                  <a:lnTo>
                    <a:pt x="117" y="216"/>
                  </a:lnTo>
                  <a:lnTo>
                    <a:pt x="111" y="216"/>
                  </a:lnTo>
                  <a:lnTo>
                    <a:pt x="105" y="216"/>
                  </a:lnTo>
                  <a:lnTo>
                    <a:pt x="105" y="216"/>
                  </a:lnTo>
                  <a:lnTo>
                    <a:pt x="105" y="216"/>
                  </a:lnTo>
                  <a:lnTo>
                    <a:pt x="93" y="235"/>
                  </a:lnTo>
                  <a:lnTo>
                    <a:pt x="80" y="241"/>
                  </a:lnTo>
                  <a:lnTo>
                    <a:pt x="80" y="241"/>
                  </a:lnTo>
                  <a:lnTo>
                    <a:pt x="80" y="241"/>
                  </a:lnTo>
                  <a:lnTo>
                    <a:pt x="74" y="241"/>
                  </a:lnTo>
                  <a:lnTo>
                    <a:pt x="55" y="241"/>
                  </a:lnTo>
                  <a:lnTo>
                    <a:pt x="49" y="235"/>
                  </a:lnTo>
                  <a:lnTo>
                    <a:pt x="43" y="241"/>
                  </a:lnTo>
                  <a:lnTo>
                    <a:pt x="25" y="235"/>
                  </a:lnTo>
                  <a:lnTo>
                    <a:pt x="25" y="241"/>
                  </a:lnTo>
                  <a:lnTo>
                    <a:pt x="25" y="241"/>
                  </a:lnTo>
                  <a:lnTo>
                    <a:pt x="25" y="241"/>
                  </a:lnTo>
                  <a:lnTo>
                    <a:pt x="25" y="253"/>
                  </a:lnTo>
                  <a:lnTo>
                    <a:pt x="25" y="253"/>
                  </a:lnTo>
                  <a:lnTo>
                    <a:pt x="31" y="272"/>
                  </a:lnTo>
                  <a:lnTo>
                    <a:pt x="31" y="278"/>
                  </a:lnTo>
                  <a:lnTo>
                    <a:pt x="37" y="284"/>
                  </a:lnTo>
                  <a:lnTo>
                    <a:pt x="37" y="284"/>
                  </a:lnTo>
                  <a:lnTo>
                    <a:pt x="43" y="315"/>
                  </a:lnTo>
                  <a:lnTo>
                    <a:pt x="49" y="315"/>
                  </a:lnTo>
                  <a:lnTo>
                    <a:pt x="49" y="321"/>
                  </a:lnTo>
                  <a:lnTo>
                    <a:pt x="49" y="321"/>
                  </a:lnTo>
                  <a:lnTo>
                    <a:pt x="49" y="346"/>
                  </a:lnTo>
                  <a:lnTo>
                    <a:pt x="49" y="358"/>
                  </a:lnTo>
                  <a:lnTo>
                    <a:pt x="49" y="358"/>
                  </a:lnTo>
                  <a:lnTo>
                    <a:pt x="49" y="365"/>
                  </a:lnTo>
                  <a:lnTo>
                    <a:pt x="49" y="365"/>
                  </a:lnTo>
                  <a:lnTo>
                    <a:pt x="49" y="365"/>
                  </a:lnTo>
                  <a:lnTo>
                    <a:pt x="49" y="365"/>
                  </a:lnTo>
                  <a:lnTo>
                    <a:pt x="49" y="371"/>
                  </a:lnTo>
                  <a:lnTo>
                    <a:pt x="43" y="377"/>
                  </a:lnTo>
                  <a:lnTo>
                    <a:pt x="37" y="377"/>
                  </a:lnTo>
                  <a:lnTo>
                    <a:pt x="37" y="377"/>
                  </a:lnTo>
                  <a:lnTo>
                    <a:pt x="37" y="377"/>
                  </a:lnTo>
                  <a:lnTo>
                    <a:pt x="31" y="377"/>
                  </a:lnTo>
                  <a:lnTo>
                    <a:pt x="31" y="377"/>
                  </a:lnTo>
                  <a:lnTo>
                    <a:pt x="25" y="377"/>
                  </a:lnTo>
                  <a:lnTo>
                    <a:pt x="25" y="377"/>
                  </a:lnTo>
                  <a:lnTo>
                    <a:pt x="18" y="383"/>
                  </a:lnTo>
                  <a:lnTo>
                    <a:pt x="18" y="383"/>
                  </a:lnTo>
                  <a:lnTo>
                    <a:pt x="18" y="383"/>
                  </a:lnTo>
                  <a:lnTo>
                    <a:pt x="12" y="389"/>
                  </a:lnTo>
                  <a:lnTo>
                    <a:pt x="12" y="395"/>
                  </a:lnTo>
                  <a:lnTo>
                    <a:pt x="6" y="402"/>
                  </a:lnTo>
                  <a:lnTo>
                    <a:pt x="0" y="408"/>
                  </a:lnTo>
                  <a:lnTo>
                    <a:pt x="31" y="426"/>
                  </a:lnTo>
                  <a:lnTo>
                    <a:pt x="37" y="432"/>
                  </a:lnTo>
                  <a:lnTo>
                    <a:pt x="31" y="451"/>
                  </a:lnTo>
                  <a:lnTo>
                    <a:pt x="25" y="463"/>
                  </a:lnTo>
                  <a:lnTo>
                    <a:pt x="25" y="463"/>
                  </a:lnTo>
                  <a:lnTo>
                    <a:pt x="25" y="469"/>
                  </a:lnTo>
                  <a:lnTo>
                    <a:pt x="25" y="476"/>
                  </a:lnTo>
                  <a:lnTo>
                    <a:pt x="25" y="482"/>
                  </a:lnTo>
                  <a:lnTo>
                    <a:pt x="25" y="482"/>
                  </a:lnTo>
                  <a:lnTo>
                    <a:pt x="31" y="488"/>
                  </a:lnTo>
                  <a:lnTo>
                    <a:pt x="31" y="476"/>
                  </a:lnTo>
                  <a:lnTo>
                    <a:pt x="37" y="469"/>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8" name="Freeform 221"/>
            <p:cNvSpPr>
              <a:spLocks/>
            </p:cNvSpPr>
            <p:nvPr/>
          </p:nvSpPr>
          <p:spPr bwMode="auto">
            <a:xfrm>
              <a:off x="2456" y="2276"/>
              <a:ext cx="136" cy="93"/>
            </a:xfrm>
            <a:custGeom>
              <a:avLst/>
              <a:gdLst>
                <a:gd name="T0" fmla="*/ 6 w 136"/>
                <a:gd name="T1" fmla="*/ 80 h 93"/>
                <a:gd name="T2" fmla="*/ 13 w 136"/>
                <a:gd name="T3" fmla="*/ 93 h 93"/>
                <a:gd name="T4" fmla="*/ 25 w 136"/>
                <a:gd name="T5" fmla="*/ 93 h 93"/>
                <a:gd name="T6" fmla="*/ 31 w 136"/>
                <a:gd name="T7" fmla="*/ 93 h 93"/>
                <a:gd name="T8" fmla="*/ 31 w 136"/>
                <a:gd name="T9" fmla="*/ 93 h 93"/>
                <a:gd name="T10" fmla="*/ 37 w 136"/>
                <a:gd name="T11" fmla="*/ 93 h 93"/>
                <a:gd name="T12" fmla="*/ 43 w 136"/>
                <a:gd name="T13" fmla="*/ 93 h 93"/>
                <a:gd name="T14" fmla="*/ 50 w 136"/>
                <a:gd name="T15" fmla="*/ 86 h 93"/>
                <a:gd name="T16" fmla="*/ 56 w 136"/>
                <a:gd name="T17" fmla="*/ 86 h 93"/>
                <a:gd name="T18" fmla="*/ 62 w 136"/>
                <a:gd name="T19" fmla="*/ 86 h 93"/>
                <a:gd name="T20" fmla="*/ 81 w 136"/>
                <a:gd name="T21" fmla="*/ 80 h 93"/>
                <a:gd name="T22" fmla="*/ 81 w 136"/>
                <a:gd name="T23" fmla="*/ 74 h 93"/>
                <a:gd name="T24" fmla="*/ 87 w 136"/>
                <a:gd name="T25" fmla="*/ 68 h 93"/>
                <a:gd name="T26" fmla="*/ 87 w 136"/>
                <a:gd name="T27" fmla="*/ 62 h 93"/>
                <a:gd name="T28" fmla="*/ 105 w 136"/>
                <a:gd name="T29" fmla="*/ 62 h 93"/>
                <a:gd name="T30" fmla="*/ 105 w 136"/>
                <a:gd name="T31" fmla="*/ 62 h 93"/>
                <a:gd name="T32" fmla="*/ 111 w 136"/>
                <a:gd name="T33" fmla="*/ 62 h 93"/>
                <a:gd name="T34" fmla="*/ 111 w 136"/>
                <a:gd name="T35" fmla="*/ 62 h 93"/>
                <a:gd name="T36" fmla="*/ 111 w 136"/>
                <a:gd name="T37" fmla="*/ 56 h 93"/>
                <a:gd name="T38" fmla="*/ 105 w 136"/>
                <a:gd name="T39" fmla="*/ 56 h 93"/>
                <a:gd name="T40" fmla="*/ 99 w 136"/>
                <a:gd name="T41" fmla="*/ 49 h 93"/>
                <a:gd name="T42" fmla="*/ 99 w 136"/>
                <a:gd name="T43" fmla="*/ 43 h 93"/>
                <a:gd name="T44" fmla="*/ 99 w 136"/>
                <a:gd name="T45" fmla="*/ 37 h 93"/>
                <a:gd name="T46" fmla="*/ 118 w 136"/>
                <a:gd name="T47" fmla="*/ 25 h 93"/>
                <a:gd name="T48" fmla="*/ 124 w 136"/>
                <a:gd name="T49" fmla="*/ 12 h 93"/>
                <a:gd name="T50" fmla="*/ 136 w 136"/>
                <a:gd name="T51" fmla="*/ 0 h 93"/>
                <a:gd name="T52" fmla="*/ 124 w 136"/>
                <a:gd name="T53" fmla="*/ 12 h 93"/>
                <a:gd name="T54" fmla="*/ 99 w 136"/>
                <a:gd name="T55" fmla="*/ 25 h 93"/>
                <a:gd name="T56" fmla="*/ 74 w 136"/>
                <a:gd name="T57" fmla="*/ 37 h 93"/>
                <a:gd name="T58" fmla="*/ 68 w 136"/>
                <a:gd name="T59" fmla="*/ 37 h 93"/>
                <a:gd name="T60" fmla="*/ 50 w 136"/>
                <a:gd name="T61" fmla="*/ 37 h 93"/>
                <a:gd name="T62" fmla="*/ 37 w 136"/>
                <a:gd name="T63" fmla="*/ 43 h 93"/>
                <a:gd name="T64" fmla="*/ 37 w 136"/>
                <a:gd name="T65" fmla="*/ 49 h 93"/>
                <a:gd name="T66" fmla="*/ 37 w 136"/>
                <a:gd name="T67" fmla="*/ 56 h 93"/>
                <a:gd name="T68" fmla="*/ 31 w 136"/>
                <a:gd name="T69" fmla="*/ 56 h 93"/>
                <a:gd name="T70" fmla="*/ 31 w 136"/>
                <a:gd name="T71" fmla="*/ 56 h 93"/>
                <a:gd name="T72" fmla="*/ 13 w 136"/>
                <a:gd name="T73" fmla="*/ 56 h 93"/>
                <a:gd name="T74" fmla="*/ 13 w 136"/>
                <a:gd name="T75" fmla="*/ 62 h 93"/>
                <a:gd name="T76" fmla="*/ 13 w 136"/>
                <a:gd name="T77" fmla="*/ 62 h 93"/>
                <a:gd name="T78" fmla="*/ 6 w 136"/>
                <a:gd name="T79" fmla="*/ 68 h 93"/>
                <a:gd name="T80" fmla="*/ 6 w 136"/>
                <a:gd name="T81" fmla="*/ 68 h 93"/>
                <a:gd name="T82" fmla="*/ 0 w 136"/>
                <a:gd name="T83" fmla="*/ 68 h 93"/>
                <a:gd name="T84" fmla="*/ 0 w 136"/>
                <a:gd name="T85" fmla="*/ 62 h 93"/>
                <a:gd name="T86" fmla="*/ 0 w 136"/>
                <a:gd name="T87" fmla="*/ 6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93">
                  <a:moveTo>
                    <a:pt x="0" y="68"/>
                  </a:moveTo>
                  <a:lnTo>
                    <a:pt x="0" y="80"/>
                  </a:lnTo>
                  <a:lnTo>
                    <a:pt x="6" y="80"/>
                  </a:lnTo>
                  <a:lnTo>
                    <a:pt x="6" y="80"/>
                  </a:lnTo>
                  <a:lnTo>
                    <a:pt x="13" y="86"/>
                  </a:lnTo>
                  <a:lnTo>
                    <a:pt x="13" y="93"/>
                  </a:lnTo>
                  <a:lnTo>
                    <a:pt x="13" y="93"/>
                  </a:lnTo>
                  <a:lnTo>
                    <a:pt x="19" y="93"/>
                  </a:lnTo>
                  <a:lnTo>
                    <a:pt x="25" y="93"/>
                  </a:lnTo>
                  <a:lnTo>
                    <a:pt x="25" y="93"/>
                  </a:lnTo>
                  <a:lnTo>
                    <a:pt x="31" y="93"/>
                  </a:lnTo>
                  <a:lnTo>
                    <a:pt x="31" y="93"/>
                  </a:lnTo>
                  <a:lnTo>
                    <a:pt x="31" y="93"/>
                  </a:lnTo>
                  <a:lnTo>
                    <a:pt x="31" y="93"/>
                  </a:lnTo>
                  <a:lnTo>
                    <a:pt x="31" y="93"/>
                  </a:lnTo>
                  <a:lnTo>
                    <a:pt x="31" y="93"/>
                  </a:lnTo>
                  <a:lnTo>
                    <a:pt x="37" y="93"/>
                  </a:lnTo>
                  <a:lnTo>
                    <a:pt x="37" y="93"/>
                  </a:lnTo>
                  <a:lnTo>
                    <a:pt x="37" y="93"/>
                  </a:lnTo>
                  <a:lnTo>
                    <a:pt x="43" y="93"/>
                  </a:lnTo>
                  <a:lnTo>
                    <a:pt x="43" y="93"/>
                  </a:lnTo>
                  <a:lnTo>
                    <a:pt x="50" y="93"/>
                  </a:lnTo>
                  <a:lnTo>
                    <a:pt x="50" y="86"/>
                  </a:lnTo>
                  <a:lnTo>
                    <a:pt x="50" y="86"/>
                  </a:lnTo>
                  <a:lnTo>
                    <a:pt x="56" y="86"/>
                  </a:lnTo>
                  <a:lnTo>
                    <a:pt x="56" y="86"/>
                  </a:lnTo>
                  <a:lnTo>
                    <a:pt x="56" y="86"/>
                  </a:lnTo>
                  <a:lnTo>
                    <a:pt x="56" y="86"/>
                  </a:lnTo>
                  <a:lnTo>
                    <a:pt x="62" y="86"/>
                  </a:lnTo>
                  <a:lnTo>
                    <a:pt x="62" y="86"/>
                  </a:lnTo>
                  <a:lnTo>
                    <a:pt x="62" y="86"/>
                  </a:lnTo>
                  <a:lnTo>
                    <a:pt x="68" y="80"/>
                  </a:lnTo>
                  <a:lnTo>
                    <a:pt x="81" y="80"/>
                  </a:lnTo>
                  <a:lnTo>
                    <a:pt x="81" y="74"/>
                  </a:lnTo>
                  <a:lnTo>
                    <a:pt x="81" y="74"/>
                  </a:lnTo>
                  <a:lnTo>
                    <a:pt x="81" y="74"/>
                  </a:lnTo>
                  <a:lnTo>
                    <a:pt x="87" y="68"/>
                  </a:lnTo>
                  <a:lnTo>
                    <a:pt x="87" y="68"/>
                  </a:lnTo>
                  <a:lnTo>
                    <a:pt x="87" y="68"/>
                  </a:lnTo>
                  <a:lnTo>
                    <a:pt x="87" y="68"/>
                  </a:lnTo>
                  <a:lnTo>
                    <a:pt x="87" y="62"/>
                  </a:lnTo>
                  <a:lnTo>
                    <a:pt x="87" y="62"/>
                  </a:lnTo>
                  <a:lnTo>
                    <a:pt x="87" y="62"/>
                  </a:lnTo>
                  <a:lnTo>
                    <a:pt x="87" y="62"/>
                  </a:lnTo>
                  <a:lnTo>
                    <a:pt x="105" y="62"/>
                  </a:lnTo>
                  <a:lnTo>
                    <a:pt x="105" y="62"/>
                  </a:lnTo>
                  <a:lnTo>
                    <a:pt x="105" y="62"/>
                  </a:lnTo>
                  <a:lnTo>
                    <a:pt x="105" y="62"/>
                  </a:lnTo>
                  <a:lnTo>
                    <a:pt x="111" y="62"/>
                  </a:lnTo>
                  <a:lnTo>
                    <a:pt x="111" y="62"/>
                  </a:lnTo>
                  <a:lnTo>
                    <a:pt x="111" y="62"/>
                  </a:lnTo>
                  <a:lnTo>
                    <a:pt x="111" y="62"/>
                  </a:lnTo>
                  <a:lnTo>
                    <a:pt x="111" y="62"/>
                  </a:lnTo>
                  <a:lnTo>
                    <a:pt x="111" y="62"/>
                  </a:lnTo>
                  <a:lnTo>
                    <a:pt x="111" y="56"/>
                  </a:lnTo>
                  <a:lnTo>
                    <a:pt x="111" y="56"/>
                  </a:lnTo>
                  <a:lnTo>
                    <a:pt x="111" y="56"/>
                  </a:lnTo>
                  <a:lnTo>
                    <a:pt x="105" y="56"/>
                  </a:lnTo>
                  <a:lnTo>
                    <a:pt x="105" y="56"/>
                  </a:lnTo>
                  <a:lnTo>
                    <a:pt x="105" y="56"/>
                  </a:lnTo>
                  <a:lnTo>
                    <a:pt x="105" y="49"/>
                  </a:lnTo>
                  <a:lnTo>
                    <a:pt x="99" y="49"/>
                  </a:lnTo>
                  <a:lnTo>
                    <a:pt x="99" y="49"/>
                  </a:lnTo>
                  <a:lnTo>
                    <a:pt x="99" y="49"/>
                  </a:lnTo>
                  <a:lnTo>
                    <a:pt x="99" y="43"/>
                  </a:lnTo>
                  <a:lnTo>
                    <a:pt x="99" y="43"/>
                  </a:lnTo>
                  <a:lnTo>
                    <a:pt x="99" y="37"/>
                  </a:lnTo>
                  <a:lnTo>
                    <a:pt x="99" y="37"/>
                  </a:lnTo>
                  <a:lnTo>
                    <a:pt x="99" y="37"/>
                  </a:lnTo>
                  <a:lnTo>
                    <a:pt x="99" y="37"/>
                  </a:lnTo>
                  <a:lnTo>
                    <a:pt x="111" y="25"/>
                  </a:lnTo>
                  <a:lnTo>
                    <a:pt x="118" y="25"/>
                  </a:lnTo>
                  <a:lnTo>
                    <a:pt x="118" y="19"/>
                  </a:lnTo>
                  <a:lnTo>
                    <a:pt x="118" y="19"/>
                  </a:lnTo>
                  <a:lnTo>
                    <a:pt x="124" y="12"/>
                  </a:lnTo>
                  <a:lnTo>
                    <a:pt x="136" y="6"/>
                  </a:lnTo>
                  <a:lnTo>
                    <a:pt x="136" y="0"/>
                  </a:lnTo>
                  <a:lnTo>
                    <a:pt x="136" y="0"/>
                  </a:lnTo>
                  <a:lnTo>
                    <a:pt x="130" y="0"/>
                  </a:lnTo>
                  <a:lnTo>
                    <a:pt x="124" y="6"/>
                  </a:lnTo>
                  <a:lnTo>
                    <a:pt x="124" y="12"/>
                  </a:lnTo>
                  <a:lnTo>
                    <a:pt x="118" y="12"/>
                  </a:lnTo>
                  <a:lnTo>
                    <a:pt x="105" y="19"/>
                  </a:lnTo>
                  <a:lnTo>
                    <a:pt x="99" y="25"/>
                  </a:lnTo>
                  <a:lnTo>
                    <a:pt x="93" y="31"/>
                  </a:lnTo>
                  <a:lnTo>
                    <a:pt x="81" y="37"/>
                  </a:lnTo>
                  <a:lnTo>
                    <a:pt x="74" y="37"/>
                  </a:lnTo>
                  <a:lnTo>
                    <a:pt x="74" y="37"/>
                  </a:lnTo>
                  <a:lnTo>
                    <a:pt x="74" y="37"/>
                  </a:lnTo>
                  <a:lnTo>
                    <a:pt x="68" y="37"/>
                  </a:lnTo>
                  <a:lnTo>
                    <a:pt x="68" y="37"/>
                  </a:lnTo>
                  <a:lnTo>
                    <a:pt x="62" y="37"/>
                  </a:lnTo>
                  <a:lnTo>
                    <a:pt x="50" y="37"/>
                  </a:lnTo>
                  <a:lnTo>
                    <a:pt x="43" y="37"/>
                  </a:lnTo>
                  <a:lnTo>
                    <a:pt x="37" y="43"/>
                  </a:lnTo>
                  <a:lnTo>
                    <a:pt x="37" y="43"/>
                  </a:lnTo>
                  <a:lnTo>
                    <a:pt x="37" y="49"/>
                  </a:lnTo>
                  <a:lnTo>
                    <a:pt x="37" y="49"/>
                  </a:lnTo>
                  <a:lnTo>
                    <a:pt x="37" y="49"/>
                  </a:lnTo>
                  <a:lnTo>
                    <a:pt x="37" y="56"/>
                  </a:lnTo>
                  <a:lnTo>
                    <a:pt x="37" y="56"/>
                  </a:lnTo>
                  <a:lnTo>
                    <a:pt x="37" y="56"/>
                  </a:lnTo>
                  <a:lnTo>
                    <a:pt x="31" y="56"/>
                  </a:lnTo>
                  <a:lnTo>
                    <a:pt x="31" y="56"/>
                  </a:lnTo>
                  <a:lnTo>
                    <a:pt x="31" y="56"/>
                  </a:lnTo>
                  <a:lnTo>
                    <a:pt x="31" y="56"/>
                  </a:lnTo>
                  <a:lnTo>
                    <a:pt x="31" y="56"/>
                  </a:lnTo>
                  <a:lnTo>
                    <a:pt x="31" y="56"/>
                  </a:lnTo>
                  <a:lnTo>
                    <a:pt x="25" y="56"/>
                  </a:lnTo>
                  <a:lnTo>
                    <a:pt x="19" y="56"/>
                  </a:lnTo>
                  <a:lnTo>
                    <a:pt x="13" y="56"/>
                  </a:lnTo>
                  <a:lnTo>
                    <a:pt x="13" y="62"/>
                  </a:lnTo>
                  <a:lnTo>
                    <a:pt x="13" y="62"/>
                  </a:lnTo>
                  <a:lnTo>
                    <a:pt x="13" y="62"/>
                  </a:lnTo>
                  <a:lnTo>
                    <a:pt x="13" y="62"/>
                  </a:lnTo>
                  <a:lnTo>
                    <a:pt x="13" y="62"/>
                  </a:lnTo>
                  <a:lnTo>
                    <a:pt x="13" y="62"/>
                  </a:lnTo>
                  <a:lnTo>
                    <a:pt x="6" y="68"/>
                  </a:lnTo>
                  <a:lnTo>
                    <a:pt x="6" y="68"/>
                  </a:lnTo>
                  <a:lnTo>
                    <a:pt x="6" y="68"/>
                  </a:lnTo>
                  <a:lnTo>
                    <a:pt x="6" y="68"/>
                  </a:lnTo>
                  <a:lnTo>
                    <a:pt x="6" y="68"/>
                  </a:lnTo>
                  <a:lnTo>
                    <a:pt x="6" y="68"/>
                  </a:lnTo>
                  <a:lnTo>
                    <a:pt x="6" y="68"/>
                  </a:lnTo>
                  <a:lnTo>
                    <a:pt x="0" y="68"/>
                  </a:lnTo>
                  <a:lnTo>
                    <a:pt x="0" y="68"/>
                  </a:lnTo>
                  <a:lnTo>
                    <a:pt x="0" y="62"/>
                  </a:lnTo>
                  <a:lnTo>
                    <a:pt x="0" y="62"/>
                  </a:lnTo>
                  <a:lnTo>
                    <a:pt x="0" y="62"/>
                  </a:lnTo>
                  <a:lnTo>
                    <a:pt x="0" y="62"/>
                  </a:lnTo>
                  <a:lnTo>
                    <a:pt x="0" y="62"/>
                  </a:lnTo>
                  <a:lnTo>
                    <a:pt x="0" y="68"/>
                  </a:lnTo>
                  <a:lnTo>
                    <a:pt x="0" y="68"/>
                  </a:lnTo>
                  <a:lnTo>
                    <a:pt x="0" y="68"/>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9" name="Freeform 222"/>
            <p:cNvSpPr>
              <a:spLocks/>
            </p:cNvSpPr>
            <p:nvPr/>
          </p:nvSpPr>
          <p:spPr bwMode="auto">
            <a:xfrm>
              <a:off x="1696" y="1813"/>
              <a:ext cx="408" cy="426"/>
            </a:xfrm>
            <a:custGeom>
              <a:avLst/>
              <a:gdLst>
                <a:gd name="T0" fmla="*/ 396 w 408"/>
                <a:gd name="T1" fmla="*/ 62 h 426"/>
                <a:gd name="T2" fmla="*/ 402 w 408"/>
                <a:gd name="T3" fmla="*/ 6 h 426"/>
                <a:gd name="T4" fmla="*/ 377 w 408"/>
                <a:gd name="T5" fmla="*/ 0 h 426"/>
                <a:gd name="T6" fmla="*/ 383 w 408"/>
                <a:gd name="T7" fmla="*/ 19 h 426"/>
                <a:gd name="T8" fmla="*/ 328 w 408"/>
                <a:gd name="T9" fmla="*/ 37 h 426"/>
                <a:gd name="T10" fmla="*/ 315 w 408"/>
                <a:gd name="T11" fmla="*/ 31 h 426"/>
                <a:gd name="T12" fmla="*/ 254 w 408"/>
                <a:gd name="T13" fmla="*/ 13 h 426"/>
                <a:gd name="T14" fmla="*/ 198 w 408"/>
                <a:gd name="T15" fmla="*/ 31 h 426"/>
                <a:gd name="T16" fmla="*/ 161 w 408"/>
                <a:gd name="T17" fmla="*/ 50 h 426"/>
                <a:gd name="T18" fmla="*/ 62 w 408"/>
                <a:gd name="T19" fmla="*/ 74 h 426"/>
                <a:gd name="T20" fmla="*/ 13 w 408"/>
                <a:gd name="T21" fmla="*/ 167 h 426"/>
                <a:gd name="T22" fmla="*/ 50 w 408"/>
                <a:gd name="T23" fmla="*/ 216 h 426"/>
                <a:gd name="T24" fmla="*/ 68 w 408"/>
                <a:gd name="T25" fmla="*/ 272 h 426"/>
                <a:gd name="T26" fmla="*/ 74 w 408"/>
                <a:gd name="T27" fmla="*/ 272 h 426"/>
                <a:gd name="T28" fmla="*/ 192 w 408"/>
                <a:gd name="T29" fmla="*/ 284 h 426"/>
                <a:gd name="T30" fmla="*/ 192 w 408"/>
                <a:gd name="T31" fmla="*/ 296 h 426"/>
                <a:gd name="T32" fmla="*/ 124 w 408"/>
                <a:gd name="T33" fmla="*/ 278 h 426"/>
                <a:gd name="T34" fmla="*/ 81 w 408"/>
                <a:gd name="T35" fmla="*/ 315 h 426"/>
                <a:gd name="T36" fmla="*/ 105 w 408"/>
                <a:gd name="T37" fmla="*/ 352 h 426"/>
                <a:gd name="T38" fmla="*/ 99 w 408"/>
                <a:gd name="T39" fmla="*/ 364 h 426"/>
                <a:gd name="T40" fmla="*/ 118 w 408"/>
                <a:gd name="T41" fmla="*/ 401 h 426"/>
                <a:gd name="T42" fmla="*/ 118 w 408"/>
                <a:gd name="T43" fmla="*/ 389 h 426"/>
                <a:gd name="T44" fmla="*/ 124 w 408"/>
                <a:gd name="T45" fmla="*/ 377 h 426"/>
                <a:gd name="T46" fmla="*/ 155 w 408"/>
                <a:gd name="T47" fmla="*/ 426 h 426"/>
                <a:gd name="T48" fmla="*/ 161 w 408"/>
                <a:gd name="T49" fmla="*/ 395 h 426"/>
                <a:gd name="T50" fmla="*/ 179 w 408"/>
                <a:gd name="T51" fmla="*/ 408 h 426"/>
                <a:gd name="T52" fmla="*/ 192 w 408"/>
                <a:gd name="T53" fmla="*/ 414 h 426"/>
                <a:gd name="T54" fmla="*/ 186 w 408"/>
                <a:gd name="T55" fmla="*/ 401 h 426"/>
                <a:gd name="T56" fmla="*/ 179 w 408"/>
                <a:gd name="T57" fmla="*/ 358 h 426"/>
                <a:gd name="T58" fmla="*/ 167 w 408"/>
                <a:gd name="T59" fmla="*/ 333 h 426"/>
                <a:gd name="T60" fmla="*/ 198 w 408"/>
                <a:gd name="T61" fmla="*/ 346 h 426"/>
                <a:gd name="T62" fmla="*/ 217 w 408"/>
                <a:gd name="T63" fmla="*/ 340 h 426"/>
                <a:gd name="T64" fmla="*/ 210 w 408"/>
                <a:gd name="T65" fmla="*/ 333 h 426"/>
                <a:gd name="T66" fmla="*/ 186 w 408"/>
                <a:gd name="T67" fmla="*/ 309 h 426"/>
                <a:gd name="T68" fmla="*/ 223 w 408"/>
                <a:gd name="T69" fmla="*/ 296 h 426"/>
                <a:gd name="T70" fmla="*/ 247 w 408"/>
                <a:gd name="T71" fmla="*/ 327 h 426"/>
                <a:gd name="T72" fmla="*/ 198 w 408"/>
                <a:gd name="T73" fmla="*/ 247 h 426"/>
                <a:gd name="T74" fmla="*/ 155 w 408"/>
                <a:gd name="T75" fmla="*/ 229 h 426"/>
                <a:gd name="T76" fmla="*/ 161 w 408"/>
                <a:gd name="T77" fmla="*/ 229 h 426"/>
                <a:gd name="T78" fmla="*/ 173 w 408"/>
                <a:gd name="T79" fmla="*/ 204 h 426"/>
                <a:gd name="T80" fmla="*/ 192 w 408"/>
                <a:gd name="T81" fmla="*/ 198 h 426"/>
                <a:gd name="T82" fmla="*/ 192 w 408"/>
                <a:gd name="T83" fmla="*/ 216 h 426"/>
                <a:gd name="T84" fmla="*/ 204 w 408"/>
                <a:gd name="T85" fmla="*/ 204 h 426"/>
                <a:gd name="T86" fmla="*/ 173 w 408"/>
                <a:gd name="T87" fmla="*/ 155 h 426"/>
                <a:gd name="T88" fmla="*/ 161 w 408"/>
                <a:gd name="T89" fmla="*/ 105 h 426"/>
                <a:gd name="T90" fmla="*/ 179 w 408"/>
                <a:gd name="T91" fmla="*/ 93 h 426"/>
                <a:gd name="T92" fmla="*/ 179 w 408"/>
                <a:gd name="T93" fmla="*/ 99 h 426"/>
                <a:gd name="T94" fmla="*/ 223 w 408"/>
                <a:gd name="T95" fmla="*/ 148 h 426"/>
                <a:gd name="T96" fmla="*/ 217 w 408"/>
                <a:gd name="T97" fmla="*/ 142 h 426"/>
                <a:gd name="T98" fmla="*/ 204 w 408"/>
                <a:gd name="T99" fmla="*/ 124 h 426"/>
                <a:gd name="T100" fmla="*/ 241 w 408"/>
                <a:gd name="T101" fmla="*/ 111 h 426"/>
                <a:gd name="T102" fmla="*/ 266 w 408"/>
                <a:gd name="T103" fmla="*/ 130 h 426"/>
                <a:gd name="T104" fmla="*/ 260 w 408"/>
                <a:gd name="T105" fmla="*/ 117 h 426"/>
                <a:gd name="T106" fmla="*/ 241 w 408"/>
                <a:gd name="T107" fmla="*/ 111 h 426"/>
                <a:gd name="T108" fmla="*/ 229 w 408"/>
                <a:gd name="T109" fmla="*/ 80 h 426"/>
                <a:gd name="T110" fmla="*/ 241 w 408"/>
                <a:gd name="T111" fmla="*/ 80 h 426"/>
                <a:gd name="T112" fmla="*/ 254 w 408"/>
                <a:gd name="T113" fmla="*/ 80 h 426"/>
                <a:gd name="T114" fmla="*/ 334 w 408"/>
                <a:gd name="T115" fmla="*/ 68 h 426"/>
                <a:gd name="T116" fmla="*/ 371 w 408"/>
                <a:gd name="T117" fmla="*/ 8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8" h="426">
                  <a:moveTo>
                    <a:pt x="371" y="80"/>
                  </a:moveTo>
                  <a:lnTo>
                    <a:pt x="377" y="80"/>
                  </a:lnTo>
                  <a:lnTo>
                    <a:pt x="377" y="80"/>
                  </a:lnTo>
                  <a:lnTo>
                    <a:pt x="377" y="80"/>
                  </a:lnTo>
                  <a:lnTo>
                    <a:pt x="377" y="80"/>
                  </a:lnTo>
                  <a:lnTo>
                    <a:pt x="396" y="62"/>
                  </a:lnTo>
                  <a:lnTo>
                    <a:pt x="408" y="31"/>
                  </a:lnTo>
                  <a:lnTo>
                    <a:pt x="408" y="31"/>
                  </a:lnTo>
                  <a:lnTo>
                    <a:pt x="408" y="25"/>
                  </a:lnTo>
                  <a:lnTo>
                    <a:pt x="408" y="13"/>
                  </a:lnTo>
                  <a:lnTo>
                    <a:pt x="408" y="13"/>
                  </a:lnTo>
                  <a:lnTo>
                    <a:pt x="402" y="6"/>
                  </a:lnTo>
                  <a:lnTo>
                    <a:pt x="396" y="0"/>
                  </a:lnTo>
                  <a:lnTo>
                    <a:pt x="383" y="0"/>
                  </a:lnTo>
                  <a:lnTo>
                    <a:pt x="383" y="0"/>
                  </a:lnTo>
                  <a:lnTo>
                    <a:pt x="377" y="0"/>
                  </a:lnTo>
                  <a:lnTo>
                    <a:pt x="377" y="0"/>
                  </a:lnTo>
                  <a:lnTo>
                    <a:pt x="377" y="0"/>
                  </a:lnTo>
                  <a:lnTo>
                    <a:pt x="377" y="6"/>
                  </a:lnTo>
                  <a:lnTo>
                    <a:pt x="377" y="6"/>
                  </a:lnTo>
                  <a:lnTo>
                    <a:pt x="377" y="6"/>
                  </a:lnTo>
                  <a:lnTo>
                    <a:pt x="377" y="6"/>
                  </a:lnTo>
                  <a:lnTo>
                    <a:pt x="383" y="13"/>
                  </a:lnTo>
                  <a:lnTo>
                    <a:pt x="383" y="19"/>
                  </a:lnTo>
                  <a:lnTo>
                    <a:pt x="383" y="25"/>
                  </a:lnTo>
                  <a:lnTo>
                    <a:pt x="383" y="25"/>
                  </a:lnTo>
                  <a:lnTo>
                    <a:pt x="377" y="31"/>
                  </a:lnTo>
                  <a:lnTo>
                    <a:pt x="371" y="31"/>
                  </a:lnTo>
                  <a:lnTo>
                    <a:pt x="365" y="37"/>
                  </a:lnTo>
                  <a:lnTo>
                    <a:pt x="328" y="37"/>
                  </a:lnTo>
                  <a:lnTo>
                    <a:pt x="322" y="37"/>
                  </a:lnTo>
                  <a:lnTo>
                    <a:pt x="322" y="37"/>
                  </a:lnTo>
                  <a:lnTo>
                    <a:pt x="322" y="37"/>
                  </a:lnTo>
                  <a:lnTo>
                    <a:pt x="322" y="37"/>
                  </a:lnTo>
                  <a:lnTo>
                    <a:pt x="322" y="37"/>
                  </a:lnTo>
                  <a:lnTo>
                    <a:pt x="315" y="31"/>
                  </a:lnTo>
                  <a:lnTo>
                    <a:pt x="315" y="31"/>
                  </a:lnTo>
                  <a:lnTo>
                    <a:pt x="309" y="31"/>
                  </a:lnTo>
                  <a:lnTo>
                    <a:pt x="272" y="13"/>
                  </a:lnTo>
                  <a:lnTo>
                    <a:pt x="266" y="13"/>
                  </a:lnTo>
                  <a:lnTo>
                    <a:pt x="260" y="13"/>
                  </a:lnTo>
                  <a:lnTo>
                    <a:pt x="254" y="13"/>
                  </a:lnTo>
                  <a:lnTo>
                    <a:pt x="254" y="19"/>
                  </a:lnTo>
                  <a:lnTo>
                    <a:pt x="254" y="19"/>
                  </a:lnTo>
                  <a:lnTo>
                    <a:pt x="241" y="25"/>
                  </a:lnTo>
                  <a:lnTo>
                    <a:pt x="235" y="25"/>
                  </a:lnTo>
                  <a:lnTo>
                    <a:pt x="229" y="25"/>
                  </a:lnTo>
                  <a:lnTo>
                    <a:pt x="198" y="31"/>
                  </a:lnTo>
                  <a:lnTo>
                    <a:pt x="192" y="31"/>
                  </a:lnTo>
                  <a:lnTo>
                    <a:pt x="192" y="31"/>
                  </a:lnTo>
                  <a:lnTo>
                    <a:pt x="186" y="31"/>
                  </a:lnTo>
                  <a:lnTo>
                    <a:pt x="179" y="31"/>
                  </a:lnTo>
                  <a:lnTo>
                    <a:pt x="167" y="50"/>
                  </a:lnTo>
                  <a:lnTo>
                    <a:pt x="161" y="50"/>
                  </a:lnTo>
                  <a:lnTo>
                    <a:pt x="161" y="50"/>
                  </a:lnTo>
                  <a:lnTo>
                    <a:pt x="118" y="56"/>
                  </a:lnTo>
                  <a:lnTo>
                    <a:pt x="112" y="68"/>
                  </a:lnTo>
                  <a:lnTo>
                    <a:pt x="99" y="68"/>
                  </a:lnTo>
                  <a:lnTo>
                    <a:pt x="68" y="68"/>
                  </a:lnTo>
                  <a:lnTo>
                    <a:pt x="62" y="74"/>
                  </a:lnTo>
                  <a:lnTo>
                    <a:pt x="68" y="87"/>
                  </a:lnTo>
                  <a:lnTo>
                    <a:pt x="68" y="93"/>
                  </a:lnTo>
                  <a:lnTo>
                    <a:pt x="62" y="93"/>
                  </a:lnTo>
                  <a:lnTo>
                    <a:pt x="25" y="161"/>
                  </a:lnTo>
                  <a:lnTo>
                    <a:pt x="19" y="161"/>
                  </a:lnTo>
                  <a:lnTo>
                    <a:pt x="13" y="167"/>
                  </a:lnTo>
                  <a:lnTo>
                    <a:pt x="6" y="167"/>
                  </a:lnTo>
                  <a:lnTo>
                    <a:pt x="0" y="167"/>
                  </a:lnTo>
                  <a:lnTo>
                    <a:pt x="13" y="179"/>
                  </a:lnTo>
                  <a:lnTo>
                    <a:pt x="19" y="198"/>
                  </a:lnTo>
                  <a:lnTo>
                    <a:pt x="44" y="216"/>
                  </a:lnTo>
                  <a:lnTo>
                    <a:pt x="50" y="216"/>
                  </a:lnTo>
                  <a:lnTo>
                    <a:pt x="56" y="216"/>
                  </a:lnTo>
                  <a:lnTo>
                    <a:pt x="56" y="216"/>
                  </a:lnTo>
                  <a:lnTo>
                    <a:pt x="56" y="241"/>
                  </a:lnTo>
                  <a:lnTo>
                    <a:pt x="62" y="247"/>
                  </a:lnTo>
                  <a:lnTo>
                    <a:pt x="68" y="259"/>
                  </a:lnTo>
                  <a:lnTo>
                    <a:pt x="68" y="272"/>
                  </a:lnTo>
                  <a:lnTo>
                    <a:pt x="68" y="272"/>
                  </a:lnTo>
                  <a:lnTo>
                    <a:pt x="68" y="272"/>
                  </a:lnTo>
                  <a:lnTo>
                    <a:pt x="68" y="278"/>
                  </a:lnTo>
                  <a:lnTo>
                    <a:pt x="74" y="278"/>
                  </a:lnTo>
                  <a:lnTo>
                    <a:pt x="74" y="272"/>
                  </a:lnTo>
                  <a:lnTo>
                    <a:pt x="74" y="272"/>
                  </a:lnTo>
                  <a:lnTo>
                    <a:pt x="81" y="272"/>
                  </a:lnTo>
                  <a:lnTo>
                    <a:pt x="87" y="272"/>
                  </a:lnTo>
                  <a:lnTo>
                    <a:pt x="118" y="266"/>
                  </a:lnTo>
                  <a:lnTo>
                    <a:pt x="149" y="272"/>
                  </a:lnTo>
                  <a:lnTo>
                    <a:pt x="192" y="284"/>
                  </a:lnTo>
                  <a:lnTo>
                    <a:pt x="192" y="284"/>
                  </a:lnTo>
                  <a:lnTo>
                    <a:pt x="198" y="290"/>
                  </a:lnTo>
                  <a:lnTo>
                    <a:pt x="198" y="290"/>
                  </a:lnTo>
                  <a:lnTo>
                    <a:pt x="198" y="290"/>
                  </a:lnTo>
                  <a:lnTo>
                    <a:pt x="192" y="296"/>
                  </a:lnTo>
                  <a:lnTo>
                    <a:pt x="192" y="296"/>
                  </a:lnTo>
                  <a:lnTo>
                    <a:pt x="192" y="296"/>
                  </a:lnTo>
                  <a:lnTo>
                    <a:pt x="192" y="296"/>
                  </a:lnTo>
                  <a:lnTo>
                    <a:pt x="179" y="296"/>
                  </a:lnTo>
                  <a:lnTo>
                    <a:pt x="167" y="296"/>
                  </a:lnTo>
                  <a:lnTo>
                    <a:pt x="136" y="284"/>
                  </a:lnTo>
                  <a:lnTo>
                    <a:pt x="136" y="284"/>
                  </a:lnTo>
                  <a:lnTo>
                    <a:pt x="124" y="278"/>
                  </a:lnTo>
                  <a:lnTo>
                    <a:pt x="124" y="278"/>
                  </a:lnTo>
                  <a:lnTo>
                    <a:pt x="105" y="278"/>
                  </a:lnTo>
                  <a:lnTo>
                    <a:pt x="87" y="290"/>
                  </a:lnTo>
                  <a:lnTo>
                    <a:pt x="74" y="303"/>
                  </a:lnTo>
                  <a:lnTo>
                    <a:pt x="81" y="315"/>
                  </a:lnTo>
                  <a:lnTo>
                    <a:pt x="81" y="315"/>
                  </a:lnTo>
                  <a:lnTo>
                    <a:pt x="99" y="333"/>
                  </a:lnTo>
                  <a:lnTo>
                    <a:pt x="99" y="340"/>
                  </a:lnTo>
                  <a:lnTo>
                    <a:pt x="99" y="346"/>
                  </a:lnTo>
                  <a:lnTo>
                    <a:pt x="105" y="346"/>
                  </a:lnTo>
                  <a:lnTo>
                    <a:pt x="105" y="352"/>
                  </a:lnTo>
                  <a:lnTo>
                    <a:pt x="105" y="352"/>
                  </a:lnTo>
                  <a:lnTo>
                    <a:pt x="105" y="352"/>
                  </a:lnTo>
                  <a:lnTo>
                    <a:pt x="105" y="358"/>
                  </a:lnTo>
                  <a:lnTo>
                    <a:pt x="99" y="358"/>
                  </a:lnTo>
                  <a:lnTo>
                    <a:pt x="99" y="358"/>
                  </a:lnTo>
                  <a:lnTo>
                    <a:pt x="99" y="358"/>
                  </a:lnTo>
                  <a:lnTo>
                    <a:pt x="99" y="364"/>
                  </a:lnTo>
                  <a:lnTo>
                    <a:pt x="99" y="364"/>
                  </a:lnTo>
                  <a:lnTo>
                    <a:pt x="99" y="364"/>
                  </a:lnTo>
                  <a:lnTo>
                    <a:pt x="99" y="370"/>
                  </a:lnTo>
                  <a:lnTo>
                    <a:pt x="105" y="389"/>
                  </a:lnTo>
                  <a:lnTo>
                    <a:pt x="105" y="389"/>
                  </a:lnTo>
                  <a:lnTo>
                    <a:pt x="118" y="401"/>
                  </a:lnTo>
                  <a:lnTo>
                    <a:pt x="118" y="395"/>
                  </a:lnTo>
                  <a:lnTo>
                    <a:pt x="124" y="395"/>
                  </a:lnTo>
                  <a:lnTo>
                    <a:pt x="118" y="389"/>
                  </a:lnTo>
                  <a:lnTo>
                    <a:pt x="118" y="389"/>
                  </a:lnTo>
                  <a:lnTo>
                    <a:pt x="118" y="389"/>
                  </a:lnTo>
                  <a:lnTo>
                    <a:pt x="118" y="389"/>
                  </a:lnTo>
                  <a:lnTo>
                    <a:pt x="118" y="377"/>
                  </a:lnTo>
                  <a:lnTo>
                    <a:pt x="118" y="377"/>
                  </a:lnTo>
                  <a:lnTo>
                    <a:pt x="124" y="377"/>
                  </a:lnTo>
                  <a:lnTo>
                    <a:pt x="124" y="377"/>
                  </a:lnTo>
                  <a:lnTo>
                    <a:pt x="124" y="377"/>
                  </a:lnTo>
                  <a:lnTo>
                    <a:pt x="124" y="377"/>
                  </a:lnTo>
                  <a:lnTo>
                    <a:pt x="130" y="377"/>
                  </a:lnTo>
                  <a:lnTo>
                    <a:pt x="130" y="377"/>
                  </a:lnTo>
                  <a:lnTo>
                    <a:pt x="130" y="377"/>
                  </a:lnTo>
                  <a:lnTo>
                    <a:pt x="142" y="395"/>
                  </a:lnTo>
                  <a:lnTo>
                    <a:pt x="142" y="401"/>
                  </a:lnTo>
                  <a:lnTo>
                    <a:pt x="155" y="426"/>
                  </a:lnTo>
                  <a:lnTo>
                    <a:pt x="155" y="414"/>
                  </a:lnTo>
                  <a:lnTo>
                    <a:pt x="155" y="408"/>
                  </a:lnTo>
                  <a:lnTo>
                    <a:pt x="155" y="408"/>
                  </a:lnTo>
                  <a:lnTo>
                    <a:pt x="155" y="401"/>
                  </a:lnTo>
                  <a:lnTo>
                    <a:pt x="161" y="395"/>
                  </a:lnTo>
                  <a:lnTo>
                    <a:pt x="161" y="395"/>
                  </a:lnTo>
                  <a:lnTo>
                    <a:pt x="161" y="389"/>
                  </a:lnTo>
                  <a:lnTo>
                    <a:pt x="161" y="389"/>
                  </a:lnTo>
                  <a:lnTo>
                    <a:pt x="167" y="389"/>
                  </a:lnTo>
                  <a:lnTo>
                    <a:pt x="173" y="389"/>
                  </a:lnTo>
                  <a:lnTo>
                    <a:pt x="173" y="401"/>
                  </a:lnTo>
                  <a:lnTo>
                    <a:pt x="179" y="408"/>
                  </a:lnTo>
                  <a:lnTo>
                    <a:pt x="192" y="420"/>
                  </a:lnTo>
                  <a:lnTo>
                    <a:pt x="192" y="420"/>
                  </a:lnTo>
                  <a:lnTo>
                    <a:pt x="192" y="420"/>
                  </a:lnTo>
                  <a:lnTo>
                    <a:pt x="198" y="420"/>
                  </a:lnTo>
                  <a:lnTo>
                    <a:pt x="198" y="420"/>
                  </a:lnTo>
                  <a:lnTo>
                    <a:pt x="192" y="414"/>
                  </a:lnTo>
                  <a:lnTo>
                    <a:pt x="192" y="408"/>
                  </a:lnTo>
                  <a:lnTo>
                    <a:pt x="192" y="408"/>
                  </a:lnTo>
                  <a:lnTo>
                    <a:pt x="192" y="408"/>
                  </a:lnTo>
                  <a:lnTo>
                    <a:pt x="186" y="408"/>
                  </a:lnTo>
                  <a:lnTo>
                    <a:pt x="186" y="408"/>
                  </a:lnTo>
                  <a:lnTo>
                    <a:pt x="186" y="401"/>
                  </a:lnTo>
                  <a:lnTo>
                    <a:pt x="186" y="401"/>
                  </a:lnTo>
                  <a:lnTo>
                    <a:pt x="186" y="395"/>
                  </a:lnTo>
                  <a:lnTo>
                    <a:pt x="186" y="395"/>
                  </a:lnTo>
                  <a:lnTo>
                    <a:pt x="186" y="389"/>
                  </a:lnTo>
                  <a:lnTo>
                    <a:pt x="186" y="377"/>
                  </a:lnTo>
                  <a:lnTo>
                    <a:pt x="179" y="358"/>
                  </a:lnTo>
                  <a:lnTo>
                    <a:pt x="173" y="352"/>
                  </a:lnTo>
                  <a:lnTo>
                    <a:pt x="173" y="346"/>
                  </a:lnTo>
                  <a:lnTo>
                    <a:pt x="173" y="346"/>
                  </a:lnTo>
                  <a:lnTo>
                    <a:pt x="167" y="340"/>
                  </a:lnTo>
                  <a:lnTo>
                    <a:pt x="167" y="333"/>
                  </a:lnTo>
                  <a:lnTo>
                    <a:pt x="167" y="333"/>
                  </a:lnTo>
                  <a:lnTo>
                    <a:pt x="173" y="333"/>
                  </a:lnTo>
                  <a:lnTo>
                    <a:pt x="173" y="333"/>
                  </a:lnTo>
                  <a:lnTo>
                    <a:pt x="179" y="333"/>
                  </a:lnTo>
                  <a:lnTo>
                    <a:pt x="186" y="333"/>
                  </a:lnTo>
                  <a:lnTo>
                    <a:pt x="192" y="346"/>
                  </a:lnTo>
                  <a:lnTo>
                    <a:pt x="198" y="346"/>
                  </a:lnTo>
                  <a:lnTo>
                    <a:pt x="210" y="346"/>
                  </a:lnTo>
                  <a:lnTo>
                    <a:pt x="217" y="346"/>
                  </a:lnTo>
                  <a:lnTo>
                    <a:pt x="217" y="346"/>
                  </a:lnTo>
                  <a:lnTo>
                    <a:pt x="217" y="346"/>
                  </a:lnTo>
                  <a:lnTo>
                    <a:pt x="217" y="340"/>
                  </a:lnTo>
                  <a:lnTo>
                    <a:pt x="217" y="340"/>
                  </a:lnTo>
                  <a:lnTo>
                    <a:pt x="210" y="340"/>
                  </a:lnTo>
                  <a:lnTo>
                    <a:pt x="210" y="327"/>
                  </a:lnTo>
                  <a:lnTo>
                    <a:pt x="204" y="327"/>
                  </a:lnTo>
                  <a:lnTo>
                    <a:pt x="204" y="333"/>
                  </a:lnTo>
                  <a:lnTo>
                    <a:pt x="210" y="333"/>
                  </a:lnTo>
                  <a:lnTo>
                    <a:pt x="210" y="333"/>
                  </a:lnTo>
                  <a:lnTo>
                    <a:pt x="204" y="333"/>
                  </a:lnTo>
                  <a:lnTo>
                    <a:pt x="204" y="333"/>
                  </a:lnTo>
                  <a:lnTo>
                    <a:pt x="198" y="333"/>
                  </a:lnTo>
                  <a:lnTo>
                    <a:pt x="198" y="327"/>
                  </a:lnTo>
                  <a:lnTo>
                    <a:pt x="192" y="327"/>
                  </a:lnTo>
                  <a:lnTo>
                    <a:pt x="186" y="309"/>
                  </a:lnTo>
                  <a:lnTo>
                    <a:pt x="186" y="309"/>
                  </a:lnTo>
                  <a:lnTo>
                    <a:pt x="186" y="309"/>
                  </a:lnTo>
                  <a:lnTo>
                    <a:pt x="186" y="303"/>
                  </a:lnTo>
                  <a:lnTo>
                    <a:pt x="217" y="296"/>
                  </a:lnTo>
                  <a:lnTo>
                    <a:pt x="223" y="296"/>
                  </a:lnTo>
                  <a:lnTo>
                    <a:pt x="223" y="296"/>
                  </a:lnTo>
                  <a:lnTo>
                    <a:pt x="223" y="296"/>
                  </a:lnTo>
                  <a:lnTo>
                    <a:pt x="241" y="321"/>
                  </a:lnTo>
                  <a:lnTo>
                    <a:pt x="241" y="327"/>
                  </a:lnTo>
                  <a:lnTo>
                    <a:pt x="247" y="327"/>
                  </a:lnTo>
                  <a:lnTo>
                    <a:pt x="247" y="327"/>
                  </a:lnTo>
                  <a:lnTo>
                    <a:pt x="247" y="327"/>
                  </a:lnTo>
                  <a:lnTo>
                    <a:pt x="254" y="327"/>
                  </a:lnTo>
                  <a:lnTo>
                    <a:pt x="254" y="315"/>
                  </a:lnTo>
                  <a:lnTo>
                    <a:pt x="254" y="284"/>
                  </a:lnTo>
                  <a:lnTo>
                    <a:pt x="241" y="278"/>
                  </a:lnTo>
                  <a:lnTo>
                    <a:pt x="217" y="259"/>
                  </a:lnTo>
                  <a:lnTo>
                    <a:pt x="198" y="247"/>
                  </a:lnTo>
                  <a:lnTo>
                    <a:pt x="179" y="241"/>
                  </a:lnTo>
                  <a:lnTo>
                    <a:pt x="173" y="241"/>
                  </a:lnTo>
                  <a:lnTo>
                    <a:pt x="161" y="235"/>
                  </a:lnTo>
                  <a:lnTo>
                    <a:pt x="155" y="235"/>
                  </a:lnTo>
                  <a:lnTo>
                    <a:pt x="155" y="235"/>
                  </a:lnTo>
                  <a:lnTo>
                    <a:pt x="155" y="229"/>
                  </a:lnTo>
                  <a:lnTo>
                    <a:pt x="155" y="229"/>
                  </a:lnTo>
                  <a:lnTo>
                    <a:pt x="155" y="229"/>
                  </a:lnTo>
                  <a:lnTo>
                    <a:pt x="161" y="229"/>
                  </a:lnTo>
                  <a:lnTo>
                    <a:pt x="161" y="229"/>
                  </a:lnTo>
                  <a:lnTo>
                    <a:pt x="161" y="229"/>
                  </a:lnTo>
                  <a:lnTo>
                    <a:pt x="161" y="229"/>
                  </a:lnTo>
                  <a:lnTo>
                    <a:pt x="167" y="229"/>
                  </a:lnTo>
                  <a:lnTo>
                    <a:pt x="167" y="229"/>
                  </a:lnTo>
                  <a:lnTo>
                    <a:pt x="173" y="229"/>
                  </a:lnTo>
                  <a:lnTo>
                    <a:pt x="173" y="229"/>
                  </a:lnTo>
                  <a:lnTo>
                    <a:pt x="173" y="229"/>
                  </a:lnTo>
                  <a:lnTo>
                    <a:pt x="173" y="204"/>
                  </a:lnTo>
                  <a:lnTo>
                    <a:pt x="173" y="198"/>
                  </a:lnTo>
                  <a:lnTo>
                    <a:pt x="173" y="198"/>
                  </a:lnTo>
                  <a:lnTo>
                    <a:pt x="179" y="192"/>
                  </a:lnTo>
                  <a:lnTo>
                    <a:pt x="186" y="192"/>
                  </a:lnTo>
                  <a:lnTo>
                    <a:pt x="186" y="192"/>
                  </a:lnTo>
                  <a:lnTo>
                    <a:pt x="192" y="198"/>
                  </a:lnTo>
                  <a:lnTo>
                    <a:pt x="192" y="198"/>
                  </a:lnTo>
                  <a:lnTo>
                    <a:pt x="198" y="198"/>
                  </a:lnTo>
                  <a:lnTo>
                    <a:pt x="198" y="204"/>
                  </a:lnTo>
                  <a:lnTo>
                    <a:pt x="198" y="210"/>
                  </a:lnTo>
                  <a:lnTo>
                    <a:pt x="198" y="210"/>
                  </a:lnTo>
                  <a:lnTo>
                    <a:pt x="192" y="216"/>
                  </a:lnTo>
                  <a:lnTo>
                    <a:pt x="192" y="216"/>
                  </a:lnTo>
                  <a:lnTo>
                    <a:pt x="198" y="210"/>
                  </a:lnTo>
                  <a:lnTo>
                    <a:pt x="204" y="210"/>
                  </a:lnTo>
                  <a:lnTo>
                    <a:pt x="204" y="210"/>
                  </a:lnTo>
                  <a:lnTo>
                    <a:pt x="204" y="204"/>
                  </a:lnTo>
                  <a:lnTo>
                    <a:pt x="204" y="204"/>
                  </a:lnTo>
                  <a:lnTo>
                    <a:pt x="204" y="204"/>
                  </a:lnTo>
                  <a:lnTo>
                    <a:pt x="204" y="198"/>
                  </a:lnTo>
                  <a:lnTo>
                    <a:pt x="204" y="198"/>
                  </a:lnTo>
                  <a:lnTo>
                    <a:pt x="179" y="161"/>
                  </a:lnTo>
                  <a:lnTo>
                    <a:pt x="173" y="161"/>
                  </a:lnTo>
                  <a:lnTo>
                    <a:pt x="173" y="155"/>
                  </a:lnTo>
                  <a:lnTo>
                    <a:pt x="167" y="148"/>
                  </a:lnTo>
                  <a:lnTo>
                    <a:pt x="161" y="142"/>
                  </a:lnTo>
                  <a:lnTo>
                    <a:pt x="161" y="136"/>
                  </a:lnTo>
                  <a:lnTo>
                    <a:pt x="155" y="130"/>
                  </a:lnTo>
                  <a:lnTo>
                    <a:pt x="155" y="130"/>
                  </a:lnTo>
                  <a:lnTo>
                    <a:pt x="161" y="105"/>
                  </a:lnTo>
                  <a:lnTo>
                    <a:pt x="161" y="105"/>
                  </a:lnTo>
                  <a:lnTo>
                    <a:pt x="161" y="99"/>
                  </a:lnTo>
                  <a:lnTo>
                    <a:pt x="179" y="87"/>
                  </a:lnTo>
                  <a:lnTo>
                    <a:pt x="179" y="87"/>
                  </a:lnTo>
                  <a:lnTo>
                    <a:pt x="179" y="87"/>
                  </a:lnTo>
                  <a:lnTo>
                    <a:pt x="179" y="93"/>
                  </a:lnTo>
                  <a:lnTo>
                    <a:pt x="186" y="93"/>
                  </a:lnTo>
                  <a:lnTo>
                    <a:pt x="186" y="99"/>
                  </a:lnTo>
                  <a:lnTo>
                    <a:pt x="186" y="99"/>
                  </a:lnTo>
                  <a:lnTo>
                    <a:pt x="179" y="99"/>
                  </a:lnTo>
                  <a:lnTo>
                    <a:pt x="179" y="99"/>
                  </a:lnTo>
                  <a:lnTo>
                    <a:pt x="179" y="99"/>
                  </a:lnTo>
                  <a:lnTo>
                    <a:pt x="179" y="99"/>
                  </a:lnTo>
                  <a:lnTo>
                    <a:pt x="186" y="117"/>
                  </a:lnTo>
                  <a:lnTo>
                    <a:pt x="210" y="142"/>
                  </a:lnTo>
                  <a:lnTo>
                    <a:pt x="210" y="142"/>
                  </a:lnTo>
                  <a:lnTo>
                    <a:pt x="223" y="148"/>
                  </a:lnTo>
                  <a:lnTo>
                    <a:pt x="223" y="148"/>
                  </a:lnTo>
                  <a:lnTo>
                    <a:pt x="229" y="148"/>
                  </a:lnTo>
                  <a:lnTo>
                    <a:pt x="229" y="148"/>
                  </a:lnTo>
                  <a:lnTo>
                    <a:pt x="229" y="148"/>
                  </a:lnTo>
                  <a:lnTo>
                    <a:pt x="229" y="148"/>
                  </a:lnTo>
                  <a:lnTo>
                    <a:pt x="223" y="142"/>
                  </a:lnTo>
                  <a:lnTo>
                    <a:pt x="217" y="142"/>
                  </a:lnTo>
                  <a:lnTo>
                    <a:pt x="217" y="136"/>
                  </a:lnTo>
                  <a:lnTo>
                    <a:pt x="217" y="136"/>
                  </a:lnTo>
                  <a:lnTo>
                    <a:pt x="210" y="130"/>
                  </a:lnTo>
                  <a:lnTo>
                    <a:pt x="204" y="124"/>
                  </a:lnTo>
                  <a:lnTo>
                    <a:pt x="204" y="124"/>
                  </a:lnTo>
                  <a:lnTo>
                    <a:pt x="204" y="124"/>
                  </a:lnTo>
                  <a:lnTo>
                    <a:pt x="210" y="117"/>
                  </a:lnTo>
                  <a:lnTo>
                    <a:pt x="210" y="117"/>
                  </a:lnTo>
                  <a:lnTo>
                    <a:pt x="229" y="111"/>
                  </a:lnTo>
                  <a:lnTo>
                    <a:pt x="235" y="111"/>
                  </a:lnTo>
                  <a:lnTo>
                    <a:pt x="235" y="111"/>
                  </a:lnTo>
                  <a:lnTo>
                    <a:pt x="241" y="111"/>
                  </a:lnTo>
                  <a:lnTo>
                    <a:pt x="241" y="111"/>
                  </a:lnTo>
                  <a:lnTo>
                    <a:pt x="260" y="117"/>
                  </a:lnTo>
                  <a:lnTo>
                    <a:pt x="266" y="130"/>
                  </a:lnTo>
                  <a:lnTo>
                    <a:pt x="266" y="130"/>
                  </a:lnTo>
                  <a:lnTo>
                    <a:pt x="266" y="130"/>
                  </a:lnTo>
                  <a:lnTo>
                    <a:pt x="266" y="130"/>
                  </a:lnTo>
                  <a:lnTo>
                    <a:pt x="272" y="130"/>
                  </a:lnTo>
                  <a:lnTo>
                    <a:pt x="272" y="130"/>
                  </a:lnTo>
                  <a:lnTo>
                    <a:pt x="272" y="130"/>
                  </a:lnTo>
                  <a:lnTo>
                    <a:pt x="260" y="117"/>
                  </a:lnTo>
                  <a:lnTo>
                    <a:pt x="260" y="117"/>
                  </a:lnTo>
                  <a:lnTo>
                    <a:pt x="260" y="117"/>
                  </a:lnTo>
                  <a:lnTo>
                    <a:pt x="260" y="111"/>
                  </a:lnTo>
                  <a:lnTo>
                    <a:pt x="260" y="111"/>
                  </a:lnTo>
                  <a:lnTo>
                    <a:pt x="260" y="111"/>
                  </a:lnTo>
                  <a:lnTo>
                    <a:pt x="254" y="111"/>
                  </a:lnTo>
                  <a:lnTo>
                    <a:pt x="241" y="111"/>
                  </a:lnTo>
                  <a:lnTo>
                    <a:pt x="241" y="111"/>
                  </a:lnTo>
                  <a:lnTo>
                    <a:pt x="241" y="111"/>
                  </a:lnTo>
                  <a:lnTo>
                    <a:pt x="235" y="105"/>
                  </a:lnTo>
                  <a:lnTo>
                    <a:pt x="235" y="105"/>
                  </a:lnTo>
                  <a:lnTo>
                    <a:pt x="229" y="87"/>
                  </a:lnTo>
                  <a:lnTo>
                    <a:pt x="229" y="87"/>
                  </a:lnTo>
                  <a:lnTo>
                    <a:pt x="229" y="80"/>
                  </a:lnTo>
                  <a:lnTo>
                    <a:pt x="229" y="80"/>
                  </a:lnTo>
                  <a:lnTo>
                    <a:pt x="229" y="80"/>
                  </a:lnTo>
                  <a:lnTo>
                    <a:pt x="235" y="80"/>
                  </a:lnTo>
                  <a:lnTo>
                    <a:pt x="235" y="80"/>
                  </a:lnTo>
                  <a:lnTo>
                    <a:pt x="241" y="80"/>
                  </a:lnTo>
                  <a:lnTo>
                    <a:pt x="241" y="80"/>
                  </a:lnTo>
                  <a:lnTo>
                    <a:pt x="241" y="80"/>
                  </a:lnTo>
                  <a:lnTo>
                    <a:pt x="241" y="80"/>
                  </a:lnTo>
                  <a:lnTo>
                    <a:pt x="247" y="80"/>
                  </a:lnTo>
                  <a:lnTo>
                    <a:pt x="247" y="80"/>
                  </a:lnTo>
                  <a:lnTo>
                    <a:pt x="254" y="80"/>
                  </a:lnTo>
                  <a:lnTo>
                    <a:pt x="254" y="80"/>
                  </a:lnTo>
                  <a:lnTo>
                    <a:pt x="254" y="80"/>
                  </a:lnTo>
                  <a:lnTo>
                    <a:pt x="260" y="80"/>
                  </a:lnTo>
                  <a:lnTo>
                    <a:pt x="285" y="68"/>
                  </a:lnTo>
                  <a:lnTo>
                    <a:pt x="315" y="62"/>
                  </a:lnTo>
                  <a:lnTo>
                    <a:pt x="322" y="68"/>
                  </a:lnTo>
                  <a:lnTo>
                    <a:pt x="334" y="68"/>
                  </a:lnTo>
                  <a:lnTo>
                    <a:pt x="359" y="74"/>
                  </a:lnTo>
                  <a:lnTo>
                    <a:pt x="365" y="74"/>
                  </a:lnTo>
                  <a:lnTo>
                    <a:pt x="371" y="74"/>
                  </a:lnTo>
                  <a:lnTo>
                    <a:pt x="377" y="74"/>
                  </a:lnTo>
                  <a:lnTo>
                    <a:pt x="371" y="74"/>
                  </a:lnTo>
                  <a:lnTo>
                    <a:pt x="371" y="80"/>
                  </a:lnTo>
                  <a:lnTo>
                    <a:pt x="371" y="8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0" name="Freeform 223"/>
            <p:cNvSpPr>
              <a:spLocks/>
            </p:cNvSpPr>
            <p:nvPr/>
          </p:nvSpPr>
          <p:spPr bwMode="auto">
            <a:xfrm>
              <a:off x="2104" y="2128"/>
              <a:ext cx="25" cy="12"/>
            </a:xfrm>
            <a:custGeom>
              <a:avLst/>
              <a:gdLst>
                <a:gd name="T0" fmla="*/ 12 w 25"/>
                <a:gd name="T1" fmla="*/ 0 h 12"/>
                <a:gd name="T2" fmla="*/ 12 w 25"/>
                <a:gd name="T3" fmla="*/ 0 h 12"/>
                <a:gd name="T4" fmla="*/ 12 w 25"/>
                <a:gd name="T5" fmla="*/ 0 h 12"/>
                <a:gd name="T6" fmla="*/ 6 w 25"/>
                <a:gd name="T7" fmla="*/ 0 h 12"/>
                <a:gd name="T8" fmla="*/ 6 w 25"/>
                <a:gd name="T9" fmla="*/ 0 h 12"/>
                <a:gd name="T10" fmla="*/ 6 w 25"/>
                <a:gd name="T11" fmla="*/ 0 h 12"/>
                <a:gd name="T12" fmla="*/ 6 w 25"/>
                <a:gd name="T13" fmla="*/ 0 h 12"/>
                <a:gd name="T14" fmla="*/ 0 w 25"/>
                <a:gd name="T15" fmla="*/ 6 h 12"/>
                <a:gd name="T16" fmla="*/ 0 w 25"/>
                <a:gd name="T17" fmla="*/ 6 h 12"/>
                <a:gd name="T18" fmla="*/ 0 w 25"/>
                <a:gd name="T19" fmla="*/ 6 h 12"/>
                <a:gd name="T20" fmla="*/ 0 w 25"/>
                <a:gd name="T21" fmla="*/ 6 h 12"/>
                <a:gd name="T22" fmla="*/ 0 w 25"/>
                <a:gd name="T23" fmla="*/ 12 h 12"/>
                <a:gd name="T24" fmla="*/ 12 w 25"/>
                <a:gd name="T25" fmla="*/ 12 h 12"/>
                <a:gd name="T26" fmla="*/ 19 w 25"/>
                <a:gd name="T27" fmla="*/ 12 h 12"/>
                <a:gd name="T28" fmla="*/ 25 w 25"/>
                <a:gd name="T29" fmla="*/ 6 h 12"/>
                <a:gd name="T30" fmla="*/ 25 w 25"/>
                <a:gd name="T31" fmla="*/ 0 h 12"/>
                <a:gd name="T32" fmla="*/ 19 w 25"/>
                <a:gd name="T33" fmla="*/ 0 h 12"/>
                <a:gd name="T34" fmla="*/ 12 w 25"/>
                <a:gd name="T3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2">
                  <a:moveTo>
                    <a:pt x="12" y="0"/>
                  </a:moveTo>
                  <a:lnTo>
                    <a:pt x="12" y="0"/>
                  </a:lnTo>
                  <a:lnTo>
                    <a:pt x="12" y="0"/>
                  </a:lnTo>
                  <a:lnTo>
                    <a:pt x="6" y="0"/>
                  </a:lnTo>
                  <a:lnTo>
                    <a:pt x="6" y="0"/>
                  </a:lnTo>
                  <a:lnTo>
                    <a:pt x="6" y="0"/>
                  </a:lnTo>
                  <a:lnTo>
                    <a:pt x="6" y="0"/>
                  </a:lnTo>
                  <a:lnTo>
                    <a:pt x="0" y="6"/>
                  </a:lnTo>
                  <a:lnTo>
                    <a:pt x="0" y="6"/>
                  </a:lnTo>
                  <a:lnTo>
                    <a:pt x="0" y="6"/>
                  </a:lnTo>
                  <a:lnTo>
                    <a:pt x="0" y="6"/>
                  </a:lnTo>
                  <a:lnTo>
                    <a:pt x="0" y="12"/>
                  </a:lnTo>
                  <a:lnTo>
                    <a:pt x="12" y="12"/>
                  </a:lnTo>
                  <a:lnTo>
                    <a:pt x="19" y="12"/>
                  </a:lnTo>
                  <a:lnTo>
                    <a:pt x="25" y="6"/>
                  </a:lnTo>
                  <a:lnTo>
                    <a:pt x="25" y="0"/>
                  </a:lnTo>
                  <a:lnTo>
                    <a:pt x="19" y="0"/>
                  </a:lnTo>
                  <a:lnTo>
                    <a:pt x="12"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1" name="Freeform 224"/>
            <p:cNvSpPr>
              <a:spLocks/>
            </p:cNvSpPr>
            <p:nvPr/>
          </p:nvSpPr>
          <p:spPr bwMode="auto">
            <a:xfrm>
              <a:off x="2123" y="2196"/>
              <a:ext cx="24" cy="18"/>
            </a:xfrm>
            <a:custGeom>
              <a:avLst/>
              <a:gdLst>
                <a:gd name="T0" fmla="*/ 24 w 24"/>
                <a:gd name="T1" fmla="*/ 0 h 18"/>
                <a:gd name="T2" fmla="*/ 24 w 24"/>
                <a:gd name="T3" fmla="*/ 0 h 18"/>
                <a:gd name="T4" fmla="*/ 18 w 24"/>
                <a:gd name="T5" fmla="*/ 0 h 18"/>
                <a:gd name="T6" fmla="*/ 12 w 24"/>
                <a:gd name="T7" fmla="*/ 6 h 18"/>
                <a:gd name="T8" fmla="*/ 6 w 24"/>
                <a:gd name="T9" fmla="*/ 6 h 18"/>
                <a:gd name="T10" fmla="*/ 0 w 24"/>
                <a:gd name="T11" fmla="*/ 12 h 18"/>
                <a:gd name="T12" fmla="*/ 0 w 24"/>
                <a:gd name="T13" fmla="*/ 18 h 18"/>
                <a:gd name="T14" fmla="*/ 0 w 24"/>
                <a:gd name="T15" fmla="*/ 18 h 18"/>
                <a:gd name="T16" fmla="*/ 6 w 24"/>
                <a:gd name="T17" fmla="*/ 18 h 18"/>
                <a:gd name="T18" fmla="*/ 6 w 24"/>
                <a:gd name="T19" fmla="*/ 18 h 18"/>
                <a:gd name="T20" fmla="*/ 6 w 24"/>
                <a:gd name="T21" fmla="*/ 12 h 18"/>
                <a:gd name="T22" fmla="*/ 6 w 24"/>
                <a:gd name="T23" fmla="*/ 12 h 18"/>
                <a:gd name="T24" fmla="*/ 24 w 24"/>
                <a:gd name="T25" fmla="*/ 6 h 18"/>
                <a:gd name="T26" fmla="*/ 24 w 24"/>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8">
                  <a:moveTo>
                    <a:pt x="24" y="0"/>
                  </a:moveTo>
                  <a:lnTo>
                    <a:pt x="24" y="0"/>
                  </a:lnTo>
                  <a:lnTo>
                    <a:pt x="18" y="0"/>
                  </a:lnTo>
                  <a:lnTo>
                    <a:pt x="12" y="6"/>
                  </a:lnTo>
                  <a:lnTo>
                    <a:pt x="6" y="6"/>
                  </a:lnTo>
                  <a:lnTo>
                    <a:pt x="0" y="12"/>
                  </a:lnTo>
                  <a:lnTo>
                    <a:pt x="0" y="18"/>
                  </a:lnTo>
                  <a:lnTo>
                    <a:pt x="0" y="18"/>
                  </a:lnTo>
                  <a:lnTo>
                    <a:pt x="6" y="18"/>
                  </a:lnTo>
                  <a:lnTo>
                    <a:pt x="6" y="18"/>
                  </a:lnTo>
                  <a:lnTo>
                    <a:pt x="6" y="12"/>
                  </a:lnTo>
                  <a:lnTo>
                    <a:pt x="6" y="12"/>
                  </a:lnTo>
                  <a:lnTo>
                    <a:pt x="24" y="6"/>
                  </a:lnTo>
                  <a:lnTo>
                    <a:pt x="24"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2" name="Freeform 225"/>
            <p:cNvSpPr>
              <a:spLocks/>
            </p:cNvSpPr>
            <p:nvPr/>
          </p:nvSpPr>
          <p:spPr bwMode="auto">
            <a:xfrm>
              <a:off x="2172" y="2233"/>
              <a:ext cx="31" cy="43"/>
            </a:xfrm>
            <a:custGeom>
              <a:avLst/>
              <a:gdLst>
                <a:gd name="T0" fmla="*/ 31 w 31"/>
                <a:gd name="T1" fmla="*/ 0 h 43"/>
                <a:gd name="T2" fmla="*/ 31 w 31"/>
                <a:gd name="T3" fmla="*/ 0 h 43"/>
                <a:gd name="T4" fmla="*/ 25 w 31"/>
                <a:gd name="T5" fmla="*/ 0 h 43"/>
                <a:gd name="T6" fmla="*/ 25 w 31"/>
                <a:gd name="T7" fmla="*/ 6 h 43"/>
                <a:gd name="T8" fmla="*/ 12 w 31"/>
                <a:gd name="T9" fmla="*/ 6 h 43"/>
                <a:gd name="T10" fmla="*/ 12 w 31"/>
                <a:gd name="T11" fmla="*/ 12 h 43"/>
                <a:gd name="T12" fmla="*/ 6 w 31"/>
                <a:gd name="T13" fmla="*/ 12 h 43"/>
                <a:gd name="T14" fmla="*/ 6 w 31"/>
                <a:gd name="T15" fmla="*/ 12 h 43"/>
                <a:gd name="T16" fmla="*/ 0 w 31"/>
                <a:gd name="T17" fmla="*/ 18 h 43"/>
                <a:gd name="T18" fmla="*/ 0 w 31"/>
                <a:gd name="T19" fmla="*/ 37 h 43"/>
                <a:gd name="T20" fmla="*/ 0 w 31"/>
                <a:gd name="T21" fmla="*/ 37 h 43"/>
                <a:gd name="T22" fmla="*/ 6 w 31"/>
                <a:gd name="T23" fmla="*/ 43 h 43"/>
                <a:gd name="T24" fmla="*/ 6 w 31"/>
                <a:gd name="T25" fmla="*/ 43 h 43"/>
                <a:gd name="T26" fmla="*/ 6 w 31"/>
                <a:gd name="T27" fmla="*/ 43 h 43"/>
                <a:gd name="T28" fmla="*/ 6 w 31"/>
                <a:gd name="T29" fmla="*/ 43 h 43"/>
                <a:gd name="T30" fmla="*/ 6 w 31"/>
                <a:gd name="T31" fmla="*/ 37 h 43"/>
                <a:gd name="T32" fmla="*/ 12 w 31"/>
                <a:gd name="T33" fmla="*/ 37 h 43"/>
                <a:gd name="T34" fmla="*/ 19 w 31"/>
                <a:gd name="T35" fmla="*/ 25 h 43"/>
                <a:gd name="T36" fmla="*/ 25 w 31"/>
                <a:gd name="T37" fmla="*/ 25 h 43"/>
                <a:gd name="T38" fmla="*/ 25 w 31"/>
                <a:gd name="T39" fmla="*/ 18 h 43"/>
                <a:gd name="T40" fmla="*/ 31 w 31"/>
                <a:gd name="T41" fmla="*/ 6 h 43"/>
                <a:gd name="T42" fmla="*/ 31 w 31"/>
                <a:gd name="T43" fmla="*/ 0 h 43"/>
                <a:gd name="T44" fmla="*/ 31 w 31"/>
                <a:gd name="T45" fmla="*/ 0 h 43"/>
                <a:gd name="T46" fmla="*/ 31 w 31"/>
                <a:gd name="T47" fmla="*/ 0 h 43"/>
                <a:gd name="T48" fmla="*/ 31 w 31"/>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43">
                  <a:moveTo>
                    <a:pt x="31" y="0"/>
                  </a:moveTo>
                  <a:lnTo>
                    <a:pt x="31" y="0"/>
                  </a:lnTo>
                  <a:lnTo>
                    <a:pt x="25" y="0"/>
                  </a:lnTo>
                  <a:lnTo>
                    <a:pt x="25" y="6"/>
                  </a:lnTo>
                  <a:lnTo>
                    <a:pt x="12" y="6"/>
                  </a:lnTo>
                  <a:lnTo>
                    <a:pt x="12" y="12"/>
                  </a:lnTo>
                  <a:lnTo>
                    <a:pt x="6" y="12"/>
                  </a:lnTo>
                  <a:lnTo>
                    <a:pt x="6" y="12"/>
                  </a:lnTo>
                  <a:lnTo>
                    <a:pt x="0" y="18"/>
                  </a:lnTo>
                  <a:lnTo>
                    <a:pt x="0" y="37"/>
                  </a:lnTo>
                  <a:lnTo>
                    <a:pt x="0" y="37"/>
                  </a:lnTo>
                  <a:lnTo>
                    <a:pt x="6" y="43"/>
                  </a:lnTo>
                  <a:lnTo>
                    <a:pt x="6" y="43"/>
                  </a:lnTo>
                  <a:lnTo>
                    <a:pt x="6" y="43"/>
                  </a:lnTo>
                  <a:lnTo>
                    <a:pt x="6" y="43"/>
                  </a:lnTo>
                  <a:lnTo>
                    <a:pt x="6" y="37"/>
                  </a:lnTo>
                  <a:lnTo>
                    <a:pt x="12" y="37"/>
                  </a:lnTo>
                  <a:lnTo>
                    <a:pt x="19" y="25"/>
                  </a:lnTo>
                  <a:lnTo>
                    <a:pt x="25" y="25"/>
                  </a:lnTo>
                  <a:lnTo>
                    <a:pt x="25" y="18"/>
                  </a:lnTo>
                  <a:lnTo>
                    <a:pt x="31" y="6"/>
                  </a:lnTo>
                  <a:lnTo>
                    <a:pt x="31" y="0"/>
                  </a:lnTo>
                  <a:lnTo>
                    <a:pt x="31" y="0"/>
                  </a:lnTo>
                  <a:lnTo>
                    <a:pt x="31" y="0"/>
                  </a:lnTo>
                  <a:lnTo>
                    <a:pt x="31"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3" name="Freeform 226"/>
            <p:cNvSpPr>
              <a:spLocks/>
            </p:cNvSpPr>
            <p:nvPr/>
          </p:nvSpPr>
          <p:spPr bwMode="auto">
            <a:xfrm>
              <a:off x="2135" y="2282"/>
              <a:ext cx="6" cy="31"/>
            </a:xfrm>
            <a:custGeom>
              <a:avLst/>
              <a:gdLst>
                <a:gd name="T0" fmla="*/ 0 w 6"/>
                <a:gd name="T1" fmla="*/ 25 h 31"/>
                <a:gd name="T2" fmla="*/ 0 w 6"/>
                <a:gd name="T3" fmla="*/ 31 h 31"/>
                <a:gd name="T4" fmla="*/ 6 w 6"/>
                <a:gd name="T5" fmla="*/ 31 h 31"/>
                <a:gd name="T6" fmla="*/ 6 w 6"/>
                <a:gd name="T7" fmla="*/ 25 h 31"/>
                <a:gd name="T8" fmla="*/ 6 w 6"/>
                <a:gd name="T9" fmla="*/ 25 h 31"/>
                <a:gd name="T10" fmla="*/ 6 w 6"/>
                <a:gd name="T11" fmla="*/ 0 h 31"/>
                <a:gd name="T12" fmla="*/ 6 w 6"/>
                <a:gd name="T13" fmla="*/ 0 h 31"/>
                <a:gd name="T14" fmla="*/ 6 w 6"/>
                <a:gd name="T15" fmla="*/ 0 h 31"/>
                <a:gd name="T16" fmla="*/ 0 w 6"/>
                <a:gd name="T1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1">
                  <a:moveTo>
                    <a:pt x="0" y="25"/>
                  </a:moveTo>
                  <a:lnTo>
                    <a:pt x="0" y="31"/>
                  </a:lnTo>
                  <a:lnTo>
                    <a:pt x="6" y="31"/>
                  </a:lnTo>
                  <a:lnTo>
                    <a:pt x="6" y="25"/>
                  </a:lnTo>
                  <a:lnTo>
                    <a:pt x="6" y="25"/>
                  </a:lnTo>
                  <a:lnTo>
                    <a:pt x="6" y="0"/>
                  </a:lnTo>
                  <a:lnTo>
                    <a:pt x="6" y="0"/>
                  </a:lnTo>
                  <a:lnTo>
                    <a:pt x="6" y="0"/>
                  </a:lnTo>
                  <a:lnTo>
                    <a:pt x="0" y="25"/>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4" name="Freeform 227"/>
            <p:cNvSpPr>
              <a:spLocks/>
            </p:cNvSpPr>
            <p:nvPr/>
          </p:nvSpPr>
          <p:spPr bwMode="auto">
            <a:xfrm>
              <a:off x="1968" y="2171"/>
              <a:ext cx="6" cy="12"/>
            </a:xfrm>
            <a:custGeom>
              <a:avLst/>
              <a:gdLst>
                <a:gd name="T0" fmla="*/ 0 w 6"/>
                <a:gd name="T1" fmla="*/ 6 h 12"/>
                <a:gd name="T2" fmla="*/ 0 w 6"/>
                <a:gd name="T3" fmla="*/ 6 h 12"/>
                <a:gd name="T4" fmla="*/ 0 w 6"/>
                <a:gd name="T5" fmla="*/ 6 h 12"/>
                <a:gd name="T6" fmla="*/ 0 w 6"/>
                <a:gd name="T7" fmla="*/ 6 h 12"/>
                <a:gd name="T8" fmla="*/ 0 w 6"/>
                <a:gd name="T9" fmla="*/ 6 h 12"/>
                <a:gd name="T10" fmla="*/ 6 w 6"/>
                <a:gd name="T11" fmla="*/ 12 h 12"/>
                <a:gd name="T12" fmla="*/ 6 w 6"/>
                <a:gd name="T13" fmla="*/ 6 h 12"/>
                <a:gd name="T14" fmla="*/ 6 w 6"/>
                <a:gd name="T15" fmla="*/ 6 h 12"/>
                <a:gd name="T16" fmla="*/ 6 w 6"/>
                <a:gd name="T17" fmla="*/ 6 h 12"/>
                <a:gd name="T18" fmla="*/ 6 w 6"/>
                <a:gd name="T19" fmla="*/ 0 h 12"/>
                <a:gd name="T20" fmla="*/ 6 w 6"/>
                <a:gd name="T21" fmla="*/ 0 h 12"/>
                <a:gd name="T22" fmla="*/ 0 w 6"/>
                <a:gd name="T2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0" y="6"/>
                  </a:moveTo>
                  <a:lnTo>
                    <a:pt x="0" y="6"/>
                  </a:lnTo>
                  <a:lnTo>
                    <a:pt x="0" y="6"/>
                  </a:lnTo>
                  <a:lnTo>
                    <a:pt x="0" y="6"/>
                  </a:lnTo>
                  <a:lnTo>
                    <a:pt x="0" y="6"/>
                  </a:lnTo>
                  <a:lnTo>
                    <a:pt x="6" y="12"/>
                  </a:lnTo>
                  <a:lnTo>
                    <a:pt x="6" y="6"/>
                  </a:lnTo>
                  <a:lnTo>
                    <a:pt x="6" y="6"/>
                  </a:lnTo>
                  <a:lnTo>
                    <a:pt x="6" y="6"/>
                  </a:lnTo>
                  <a:lnTo>
                    <a:pt x="6" y="0"/>
                  </a:lnTo>
                  <a:lnTo>
                    <a:pt x="6" y="0"/>
                  </a:lnTo>
                  <a:lnTo>
                    <a:pt x="0" y="6"/>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5" name="Freeform 228"/>
            <p:cNvSpPr>
              <a:spLocks/>
            </p:cNvSpPr>
            <p:nvPr/>
          </p:nvSpPr>
          <p:spPr bwMode="auto">
            <a:xfrm>
              <a:off x="1968" y="2153"/>
              <a:ext cx="6" cy="12"/>
            </a:xfrm>
            <a:custGeom>
              <a:avLst/>
              <a:gdLst>
                <a:gd name="T0" fmla="*/ 0 w 6"/>
                <a:gd name="T1" fmla="*/ 0 h 12"/>
                <a:gd name="T2" fmla="*/ 0 w 6"/>
                <a:gd name="T3" fmla="*/ 6 h 12"/>
                <a:gd name="T4" fmla="*/ 0 w 6"/>
                <a:gd name="T5" fmla="*/ 6 h 12"/>
                <a:gd name="T6" fmla="*/ 0 w 6"/>
                <a:gd name="T7" fmla="*/ 12 h 12"/>
                <a:gd name="T8" fmla="*/ 0 w 6"/>
                <a:gd name="T9" fmla="*/ 12 h 12"/>
                <a:gd name="T10" fmla="*/ 0 w 6"/>
                <a:gd name="T11" fmla="*/ 12 h 12"/>
                <a:gd name="T12" fmla="*/ 0 w 6"/>
                <a:gd name="T13" fmla="*/ 12 h 12"/>
                <a:gd name="T14" fmla="*/ 6 w 6"/>
                <a:gd name="T15" fmla="*/ 6 h 12"/>
                <a:gd name="T16" fmla="*/ 6 w 6"/>
                <a:gd name="T17" fmla="*/ 6 h 12"/>
                <a:gd name="T18" fmla="*/ 0 w 6"/>
                <a:gd name="T19" fmla="*/ 0 h 12"/>
                <a:gd name="T20" fmla="*/ 0 w 6"/>
                <a:gd name="T21" fmla="*/ 0 h 12"/>
                <a:gd name="T22" fmla="*/ 0 w 6"/>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0" y="0"/>
                  </a:moveTo>
                  <a:lnTo>
                    <a:pt x="0" y="6"/>
                  </a:lnTo>
                  <a:lnTo>
                    <a:pt x="0" y="6"/>
                  </a:lnTo>
                  <a:lnTo>
                    <a:pt x="0" y="12"/>
                  </a:lnTo>
                  <a:lnTo>
                    <a:pt x="0" y="12"/>
                  </a:lnTo>
                  <a:lnTo>
                    <a:pt x="0" y="12"/>
                  </a:lnTo>
                  <a:lnTo>
                    <a:pt x="0" y="12"/>
                  </a:lnTo>
                  <a:lnTo>
                    <a:pt x="6" y="6"/>
                  </a:lnTo>
                  <a:lnTo>
                    <a:pt x="6" y="6"/>
                  </a:lnTo>
                  <a:lnTo>
                    <a:pt x="0" y="0"/>
                  </a:lnTo>
                  <a:lnTo>
                    <a:pt x="0" y="0"/>
                  </a:lnTo>
                  <a:lnTo>
                    <a:pt x="0"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6" name="Freeform 229"/>
            <p:cNvSpPr>
              <a:spLocks/>
            </p:cNvSpPr>
            <p:nvPr/>
          </p:nvSpPr>
          <p:spPr bwMode="auto">
            <a:xfrm>
              <a:off x="1919" y="2301"/>
              <a:ext cx="167" cy="49"/>
            </a:xfrm>
            <a:custGeom>
              <a:avLst/>
              <a:gdLst>
                <a:gd name="T0" fmla="*/ 0 w 167"/>
                <a:gd name="T1" fmla="*/ 0 h 49"/>
                <a:gd name="T2" fmla="*/ 0 w 167"/>
                <a:gd name="T3" fmla="*/ 24 h 49"/>
                <a:gd name="T4" fmla="*/ 24 w 167"/>
                <a:gd name="T5" fmla="*/ 24 h 49"/>
                <a:gd name="T6" fmla="*/ 49 w 167"/>
                <a:gd name="T7" fmla="*/ 24 h 49"/>
                <a:gd name="T8" fmla="*/ 68 w 167"/>
                <a:gd name="T9" fmla="*/ 31 h 49"/>
                <a:gd name="T10" fmla="*/ 68 w 167"/>
                <a:gd name="T11" fmla="*/ 37 h 49"/>
                <a:gd name="T12" fmla="*/ 68 w 167"/>
                <a:gd name="T13" fmla="*/ 43 h 49"/>
                <a:gd name="T14" fmla="*/ 74 w 167"/>
                <a:gd name="T15" fmla="*/ 49 h 49"/>
                <a:gd name="T16" fmla="*/ 86 w 167"/>
                <a:gd name="T17" fmla="*/ 49 h 49"/>
                <a:gd name="T18" fmla="*/ 99 w 167"/>
                <a:gd name="T19" fmla="*/ 43 h 49"/>
                <a:gd name="T20" fmla="*/ 99 w 167"/>
                <a:gd name="T21" fmla="*/ 43 h 49"/>
                <a:gd name="T22" fmla="*/ 117 w 167"/>
                <a:gd name="T23" fmla="*/ 43 h 49"/>
                <a:gd name="T24" fmla="*/ 129 w 167"/>
                <a:gd name="T25" fmla="*/ 37 h 49"/>
                <a:gd name="T26" fmla="*/ 148 w 167"/>
                <a:gd name="T27" fmla="*/ 37 h 49"/>
                <a:gd name="T28" fmla="*/ 154 w 167"/>
                <a:gd name="T29" fmla="*/ 37 h 49"/>
                <a:gd name="T30" fmla="*/ 154 w 167"/>
                <a:gd name="T31" fmla="*/ 37 h 49"/>
                <a:gd name="T32" fmla="*/ 154 w 167"/>
                <a:gd name="T33" fmla="*/ 43 h 49"/>
                <a:gd name="T34" fmla="*/ 154 w 167"/>
                <a:gd name="T35" fmla="*/ 43 h 49"/>
                <a:gd name="T36" fmla="*/ 154 w 167"/>
                <a:gd name="T37" fmla="*/ 43 h 49"/>
                <a:gd name="T38" fmla="*/ 160 w 167"/>
                <a:gd name="T39" fmla="*/ 37 h 49"/>
                <a:gd name="T40" fmla="*/ 160 w 167"/>
                <a:gd name="T41" fmla="*/ 37 h 49"/>
                <a:gd name="T42" fmla="*/ 167 w 167"/>
                <a:gd name="T43" fmla="*/ 37 h 49"/>
                <a:gd name="T44" fmla="*/ 167 w 167"/>
                <a:gd name="T45" fmla="*/ 31 h 49"/>
                <a:gd name="T46" fmla="*/ 167 w 167"/>
                <a:gd name="T47" fmla="*/ 24 h 49"/>
                <a:gd name="T48" fmla="*/ 167 w 167"/>
                <a:gd name="T49" fmla="*/ 18 h 49"/>
                <a:gd name="T50" fmla="*/ 129 w 167"/>
                <a:gd name="T51" fmla="*/ 18 h 49"/>
                <a:gd name="T52" fmla="*/ 123 w 167"/>
                <a:gd name="T53" fmla="*/ 18 h 49"/>
                <a:gd name="T54" fmla="*/ 105 w 167"/>
                <a:gd name="T55" fmla="*/ 18 h 49"/>
                <a:gd name="T56" fmla="*/ 99 w 167"/>
                <a:gd name="T57" fmla="*/ 18 h 49"/>
                <a:gd name="T58" fmla="*/ 86 w 167"/>
                <a:gd name="T59" fmla="*/ 12 h 49"/>
                <a:gd name="T60" fmla="*/ 62 w 167"/>
                <a:gd name="T61" fmla="*/ 12 h 49"/>
                <a:gd name="T62" fmla="*/ 55 w 167"/>
                <a:gd name="T63" fmla="*/ 12 h 49"/>
                <a:gd name="T64" fmla="*/ 49 w 167"/>
                <a:gd name="T65" fmla="*/ 12 h 49"/>
                <a:gd name="T66" fmla="*/ 43 w 167"/>
                <a:gd name="T67" fmla="*/ 12 h 49"/>
                <a:gd name="T68" fmla="*/ 43 w 167"/>
                <a:gd name="T69" fmla="*/ 12 h 49"/>
                <a:gd name="T70" fmla="*/ 43 w 167"/>
                <a:gd name="T71" fmla="*/ 12 h 49"/>
                <a:gd name="T72" fmla="*/ 43 w 167"/>
                <a:gd name="T73" fmla="*/ 12 h 49"/>
                <a:gd name="T74" fmla="*/ 24 w 167"/>
                <a:gd name="T75" fmla="*/ 0 h 49"/>
                <a:gd name="T76" fmla="*/ 0 w 167"/>
                <a:gd name="T7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7" h="49">
                  <a:moveTo>
                    <a:pt x="0" y="0"/>
                  </a:moveTo>
                  <a:lnTo>
                    <a:pt x="0" y="24"/>
                  </a:lnTo>
                  <a:lnTo>
                    <a:pt x="24" y="24"/>
                  </a:lnTo>
                  <a:lnTo>
                    <a:pt x="49" y="24"/>
                  </a:lnTo>
                  <a:lnTo>
                    <a:pt x="68" y="31"/>
                  </a:lnTo>
                  <a:lnTo>
                    <a:pt x="68" y="37"/>
                  </a:lnTo>
                  <a:lnTo>
                    <a:pt x="68" y="43"/>
                  </a:lnTo>
                  <a:lnTo>
                    <a:pt x="74" y="49"/>
                  </a:lnTo>
                  <a:lnTo>
                    <a:pt x="86" y="49"/>
                  </a:lnTo>
                  <a:lnTo>
                    <a:pt x="99" y="43"/>
                  </a:lnTo>
                  <a:lnTo>
                    <a:pt x="99" y="43"/>
                  </a:lnTo>
                  <a:lnTo>
                    <a:pt x="117" y="43"/>
                  </a:lnTo>
                  <a:lnTo>
                    <a:pt x="129" y="37"/>
                  </a:lnTo>
                  <a:lnTo>
                    <a:pt x="148" y="37"/>
                  </a:lnTo>
                  <a:lnTo>
                    <a:pt x="154" y="37"/>
                  </a:lnTo>
                  <a:lnTo>
                    <a:pt x="154" y="37"/>
                  </a:lnTo>
                  <a:lnTo>
                    <a:pt x="154" y="43"/>
                  </a:lnTo>
                  <a:lnTo>
                    <a:pt x="154" y="43"/>
                  </a:lnTo>
                  <a:lnTo>
                    <a:pt x="154" y="43"/>
                  </a:lnTo>
                  <a:lnTo>
                    <a:pt x="160" y="37"/>
                  </a:lnTo>
                  <a:lnTo>
                    <a:pt x="160" y="37"/>
                  </a:lnTo>
                  <a:lnTo>
                    <a:pt x="167" y="37"/>
                  </a:lnTo>
                  <a:lnTo>
                    <a:pt x="167" y="31"/>
                  </a:lnTo>
                  <a:lnTo>
                    <a:pt x="167" y="24"/>
                  </a:lnTo>
                  <a:lnTo>
                    <a:pt x="167" y="18"/>
                  </a:lnTo>
                  <a:lnTo>
                    <a:pt x="129" y="18"/>
                  </a:lnTo>
                  <a:lnTo>
                    <a:pt x="123" y="18"/>
                  </a:lnTo>
                  <a:lnTo>
                    <a:pt x="105" y="18"/>
                  </a:lnTo>
                  <a:lnTo>
                    <a:pt x="99" y="18"/>
                  </a:lnTo>
                  <a:lnTo>
                    <a:pt x="86" y="12"/>
                  </a:lnTo>
                  <a:lnTo>
                    <a:pt x="62" y="12"/>
                  </a:lnTo>
                  <a:lnTo>
                    <a:pt x="55" y="12"/>
                  </a:lnTo>
                  <a:lnTo>
                    <a:pt x="49" y="12"/>
                  </a:lnTo>
                  <a:lnTo>
                    <a:pt x="43" y="12"/>
                  </a:lnTo>
                  <a:lnTo>
                    <a:pt x="43" y="12"/>
                  </a:lnTo>
                  <a:lnTo>
                    <a:pt x="43" y="12"/>
                  </a:lnTo>
                  <a:lnTo>
                    <a:pt x="43" y="12"/>
                  </a:lnTo>
                  <a:lnTo>
                    <a:pt x="24" y="0"/>
                  </a:lnTo>
                  <a:lnTo>
                    <a:pt x="0"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7" name="Freeform 230"/>
            <p:cNvSpPr>
              <a:spLocks/>
            </p:cNvSpPr>
            <p:nvPr/>
          </p:nvSpPr>
          <p:spPr bwMode="auto">
            <a:xfrm>
              <a:off x="1962" y="2140"/>
              <a:ext cx="6" cy="6"/>
            </a:xfrm>
            <a:custGeom>
              <a:avLst/>
              <a:gdLst>
                <a:gd name="T0" fmla="*/ 0 w 6"/>
                <a:gd name="T1" fmla="*/ 0 h 6"/>
                <a:gd name="T2" fmla="*/ 0 w 6"/>
                <a:gd name="T3" fmla="*/ 0 h 6"/>
                <a:gd name="T4" fmla="*/ 0 w 6"/>
                <a:gd name="T5" fmla="*/ 0 h 6"/>
                <a:gd name="T6" fmla="*/ 0 w 6"/>
                <a:gd name="T7" fmla="*/ 0 h 6"/>
                <a:gd name="T8" fmla="*/ 0 w 6"/>
                <a:gd name="T9" fmla="*/ 6 h 6"/>
                <a:gd name="T10" fmla="*/ 0 w 6"/>
                <a:gd name="T11" fmla="*/ 6 h 6"/>
                <a:gd name="T12" fmla="*/ 0 w 6"/>
                <a:gd name="T13" fmla="*/ 6 h 6"/>
                <a:gd name="T14" fmla="*/ 0 w 6"/>
                <a:gd name="T15" fmla="*/ 6 h 6"/>
                <a:gd name="T16" fmla="*/ 0 w 6"/>
                <a:gd name="T17" fmla="*/ 6 h 6"/>
                <a:gd name="T18" fmla="*/ 6 w 6"/>
                <a:gd name="T19" fmla="*/ 6 h 6"/>
                <a:gd name="T20" fmla="*/ 6 w 6"/>
                <a:gd name="T21" fmla="*/ 0 h 6"/>
                <a:gd name="T22" fmla="*/ 6 w 6"/>
                <a:gd name="T23" fmla="*/ 0 h 6"/>
                <a:gd name="T24" fmla="*/ 6 w 6"/>
                <a:gd name="T25" fmla="*/ 0 h 6"/>
                <a:gd name="T26" fmla="*/ 6 w 6"/>
                <a:gd name="T27" fmla="*/ 0 h 6"/>
                <a:gd name="T28" fmla="*/ 0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0" y="0"/>
                  </a:moveTo>
                  <a:lnTo>
                    <a:pt x="0" y="0"/>
                  </a:lnTo>
                  <a:lnTo>
                    <a:pt x="0" y="0"/>
                  </a:lnTo>
                  <a:lnTo>
                    <a:pt x="0" y="0"/>
                  </a:lnTo>
                  <a:lnTo>
                    <a:pt x="0" y="6"/>
                  </a:lnTo>
                  <a:lnTo>
                    <a:pt x="0" y="6"/>
                  </a:lnTo>
                  <a:lnTo>
                    <a:pt x="0" y="6"/>
                  </a:lnTo>
                  <a:lnTo>
                    <a:pt x="0" y="6"/>
                  </a:lnTo>
                  <a:lnTo>
                    <a:pt x="0" y="6"/>
                  </a:lnTo>
                  <a:lnTo>
                    <a:pt x="6" y="6"/>
                  </a:lnTo>
                  <a:lnTo>
                    <a:pt x="6" y="0"/>
                  </a:lnTo>
                  <a:lnTo>
                    <a:pt x="6" y="0"/>
                  </a:lnTo>
                  <a:lnTo>
                    <a:pt x="6" y="0"/>
                  </a:lnTo>
                  <a:lnTo>
                    <a:pt x="6" y="0"/>
                  </a:lnTo>
                  <a:lnTo>
                    <a:pt x="0"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8" name="Freeform 231"/>
            <p:cNvSpPr>
              <a:spLocks/>
            </p:cNvSpPr>
            <p:nvPr/>
          </p:nvSpPr>
          <p:spPr bwMode="auto">
            <a:xfrm>
              <a:off x="1962" y="2208"/>
              <a:ext cx="19" cy="6"/>
            </a:xfrm>
            <a:custGeom>
              <a:avLst/>
              <a:gdLst>
                <a:gd name="T0" fmla="*/ 12 w 19"/>
                <a:gd name="T1" fmla="*/ 6 h 6"/>
                <a:gd name="T2" fmla="*/ 12 w 19"/>
                <a:gd name="T3" fmla="*/ 6 h 6"/>
                <a:gd name="T4" fmla="*/ 12 w 19"/>
                <a:gd name="T5" fmla="*/ 6 h 6"/>
                <a:gd name="T6" fmla="*/ 19 w 19"/>
                <a:gd name="T7" fmla="*/ 6 h 6"/>
                <a:gd name="T8" fmla="*/ 19 w 19"/>
                <a:gd name="T9" fmla="*/ 6 h 6"/>
                <a:gd name="T10" fmla="*/ 12 w 19"/>
                <a:gd name="T11" fmla="*/ 0 h 6"/>
                <a:gd name="T12" fmla="*/ 12 w 19"/>
                <a:gd name="T13" fmla="*/ 0 h 6"/>
                <a:gd name="T14" fmla="*/ 0 w 19"/>
                <a:gd name="T15" fmla="*/ 0 h 6"/>
                <a:gd name="T16" fmla="*/ 0 w 19"/>
                <a:gd name="T17" fmla="*/ 6 h 6"/>
                <a:gd name="T18" fmla="*/ 0 w 19"/>
                <a:gd name="T19" fmla="*/ 6 h 6"/>
                <a:gd name="T20" fmla="*/ 0 w 19"/>
                <a:gd name="T21" fmla="*/ 6 h 6"/>
                <a:gd name="T22" fmla="*/ 12 w 19"/>
                <a:gd name="T23" fmla="*/ 6 h 6"/>
                <a:gd name="T24" fmla="*/ 12 w 19"/>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
                  <a:moveTo>
                    <a:pt x="12" y="6"/>
                  </a:moveTo>
                  <a:lnTo>
                    <a:pt x="12" y="6"/>
                  </a:lnTo>
                  <a:lnTo>
                    <a:pt x="12" y="6"/>
                  </a:lnTo>
                  <a:lnTo>
                    <a:pt x="19" y="6"/>
                  </a:lnTo>
                  <a:lnTo>
                    <a:pt x="19" y="6"/>
                  </a:lnTo>
                  <a:lnTo>
                    <a:pt x="12" y="0"/>
                  </a:lnTo>
                  <a:lnTo>
                    <a:pt x="12" y="0"/>
                  </a:lnTo>
                  <a:lnTo>
                    <a:pt x="0" y="0"/>
                  </a:lnTo>
                  <a:lnTo>
                    <a:pt x="0" y="6"/>
                  </a:lnTo>
                  <a:lnTo>
                    <a:pt x="0" y="6"/>
                  </a:lnTo>
                  <a:lnTo>
                    <a:pt x="0" y="6"/>
                  </a:lnTo>
                  <a:lnTo>
                    <a:pt x="12" y="6"/>
                  </a:lnTo>
                  <a:lnTo>
                    <a:pt x="12" y="6"/>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9" name="Freeform 232"/>
            <p:cNvSpPr>
              <a:spLocks/>
            </p:cNvSpPr>
            <p:nvPr/>
          </p:nvSpPr>
          <p:spPr bwMode="auto">
            <a:xfrm>
              <a:off x="1968" y="2035"/>
              <a:ext cx="19" cy="19"/>
            </a:xfrm>
            <a:custGeom>
              <a:avLst/>
              <a:gdLst>
                <a:gd name="T0" fmla="*/ 6 w 19"/>
                <a:gd name="T1" fmla="*/ 0 h 19"/>
                <a:gd name="T2" fmla="*/ 0 w 19"/>
                <a:gd name="T3" fmla="*/ 0 h 19"/>
                <a:gd name="T4" fmla="*/ 0 w 19"/>
                <a:gd name="T5" fmla="*/ 0 h 19"/>
                <a:gd name="T6" fmla="*/ 0 w 19"/>
                <a:gd name="T7" fmla="*/ 7 h 19"/>
                <a:gd name="T8" fmla="*/ 6 w 19"/>
                <a:gd name="T9" fmla="*/ 13 h 19"/>
                <a:gd name="T10" fmla="*/ 13 w 19"/>
                <a:gd name="T11" fmla="*/ 19 h 19"/>
                <a:gd name="T12" fmla="*/ 13 w 19"/>
                <a:gd name="T13" fmla="*/ 19 h 19"/>
                <a:gd name="T14" fmla="*/ 19 w 19"/>
                <a:gd name="T15" fmla="*/ 19 h 19"/>
                <a:gd name="T16" fmla="*/ 19 w 19"/>
                <a:gd name="T17" fmla="*/ 19 h 19"/>
                <a:gd name="T18" fmla="*/ 19 w 19"/>
                <a:gd name="T19" fmla="*/ 19 h 19"/>
                <a:gd name="T20" fmla="*/ 19 w 19"/>
                <a:gd name="T21" fmla="*/ 13 h 19"/>
                <a:gd name="T22" fmla="*/ 19 w 19"/>
                <a:gd name="T23" fmla="*/ 13 h 19"/>
                <a:gd name="T24" fmla="*/ 19 w 19"/>
                <a:gd name="T25" fmla="*/ 13 h 19"/>
                <a:gd name="T26" fmla="*/ 13 w 19"/>
                <a:gd name="T27" fmla="*/ 7 h 19"/>
                <a:gd name="T28" fmla="*/ 6 w 19"/>
                <a:gd name="T29" fmla="*/ 0 h 19"/>
                <a:gd name="T30" fmla="*/ 6 w 19"/>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9">
                  <a:moveTo>
                    <a:pt x="6" y="0"/>
                  </a:moveTo>
                  <a:lnTo>
                    <a:pt x="0" y="0"/>
                  </a:lnTo>
                  <a:lnTo>
                    <a:pt x="0" y="0"/>
                  </a:lnTo>
                  <a:lnTo>
                    <a:pt x="0" y="7"/>
                  </a:lnTo>
                  <a:lnTo>
                    <a:pt x="6" y="13"/>
                  </a:lnTo>
                  <a:lnTo>
                    <a:pt x="13" y="19"/>
                  </a:lnTo>
                  <a:lnTo>
                    <a:pt x="13" y="19"/>
                  </a:lnTo>
                  <a:lnTo>
                    <a:pt x="19" y="19"/>
                  </a:lnTo>
                  <a:lnTo>
                    <a:pt x="19" y="19"/>
                  </a:lnTo>
                  <a:lnTo>
                    <a:pt x="19" y="19"/>
                  </a:lnTo>
                  <a:lnTo>
                    <a:pt x="19" y="13"/>
                  </a:lnTo>
                  <a:lnTo>
                    <a:pt x="19" y="13"/>
                  </a:lnTo>
                  <a:lnTo>
                    <a:pt x="19" y="13"/>
                  </a:lnTo>
                  <a:lnTo>
                    <a:pt x="13" y="7"/>
                  </a:lnTo>
                  <a:lnTo>
                    <a:pt x="6" y="0"/>
                  </a:lnTo>
                  <a:lnTo>
                    <a:pt x="6"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0" name="Freeform 233"/>
            <p:cNvSpPr>
              <a:spLocks/>
            </p:cNvSpPr>
            <p:nvPr/>
          </p:nvSpPr>
          <p:spPr bwMode="auto">
            <a:xfrm>
              <a:off x="1875" y="2239"/>
              <a:ext cx="13" cy="19"/>
            </a:xfrm>
            <a:custGeom>
              <a:avLst/>
              <a:gdLst>
                <a:gd name="T0" fmla="*/ 0 w 13"/>
                <a:gd name="T1" fmla="*/ 0 h 19"/>
                <a:gd name="T2" fmla="*/ 0 w 13"/>
                <a:gd name="T3" fmla="*/ 0 h 19"/>
                <a:gd name="T4" fmla="*/ 0 w 13"/>
                <a:gd name="T5" fmla="*/ 0 h 19"/>
                <a:gd name="T6" fmla="*/ 0 w 13"/>
                <a:gd name="T7" fmla="*/ 12 h 19"/>
                <a:gd name="T8" fmla="*/ 0 w 13"/>
                <a:gd name="T9" fmla="*/ 12 h 19"/>
                <a:gd name="T10" fmla="*/ 0 w 13"/>
                <a:gd name="T11" fmla="*/ 12 h 19"/>
                <a:gd name="T12" fmla="*/ 0 w 13"/>
                <a:gd name="T13" fmla="*/ 12 h 19"/>
                <a:gd name="T14" fmla="*/ 7 w 13"/>
                <a:gd name="T15" fmla="*/ 12 h 19"/>
                <a:gd name="T16" fmla="*/ 7 w 13"/>
                <a:gd name="T17" fmla="*/ 19 h 19"/>
                <a:gd name="T18" fmla="*/ 7 w 13"/>
                <a:gd name="T19" fmla="*/ 19 h 19"/>
                <a:gd name="T20" fmla="*/ 13 w 13"/>
                <a:gd name="T21" fmla="*/ 6 h 19"/>
                <a:gd name="T22" fmla="*/ 7 w 13"/>
                <a:gd name="T23" fmla="*/ 6 h 19"/>
                <a:gd name="T24" fmla="*/ 0 w 13"/>
                <a:gd name="T25" fmla="*/ 0 h 19"/>
                <a:gd name="T26" fmla="*/ 7 w 13"/>
                <a:gd name="T27" fmla="*/ 0 h 19"/>
                <a:gd name="T28" fmla="*/ 0 w 13"/>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9">
                  <a:moveTo>
                    <a:pt x="0" y="0"/>
                  </a:moveTo>
                  <a:lnTo>
                    <a:pt x="0" y="0"/>
                  </a:lnTo>
                  <a:lnTo>
                    <a:pt x="0" y="0"/>
                  </a:lnTo>
                  <a:lnTo>
                    <a:pt x="0" y="12"/>
                  </a:lnTo>
                  <a:lnTo>
                    <a:pt x="0" y="12"/>
                  </a:lnTo>
                  <a:lnTo>
                    <a:pt x="0" y="12"/>
                  </a:lnTo>
                  <a:lnTo>
                    <a:pt x="0" y="12"/>
                  </a:lnTo>
                  <a:lnTo>
                    <a:pt x="7" y="12"/>
                  </a:lnTo>
                  <a:lnTo>
                    <a:pt x="7" y="19"/>
                  </a:lnTo>
                  <a:lnTo>
                    <a:pt x="7" y="19"/>
                  </a:lnTo>
                  <a:lnTo>
                    <a:pt x="13" y="6"/>
                  </a:lnTo>
                  <a:lnTo>
                    <a:pt x="7" y="6"/>
                  </a:lnTo>
                  <a:lnTo>
                    <a:pt x="0" y="0"/>
                  </a:lnTo>
                  <a:lnTo>
                    <a:pt x="7" y="0"/>
                  </a:lnTo>
                  <a:lnTo>
                    <a:pt x="0"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1" name="Freeform 234"/>
            <p:cNvSpPr>
              <a:spLocks/>
            </p:cNvSpPr>
            <p:nvPr/>
          </p:nvSpPr>
          <p:spPr bwMode="auto">
            <a:xfrm>
              <a:off x="1974" y="1887"/>
              <a:ext cx="19" cy="19"/>
            </a:xfrm>
            <a:custGeom>
              <a:avLst/>
              <a:gdLst>
                <a:gd name="T0" fmla="*/ 7 w 19"/>
                <a:gd name="T1" fmla="*/ 6 h 19"/>
                <a:gd name="T2" fmla="*/ 7 w 19"/>
                <a:gd name="T3" fmla="*/ 6 h 19"/>
                <a:gd name="T4" fmla="*/ 0 w 19"/>
                <a:gd name="T5" fmla="*/ 6 h 19"/>
                <a:gd name="T6" fmla="*/ 0 w 19"/>
                <a:gd name="T7" fmla="*/ 13 h 19"/>
                <a:gd name="T8" fmla="*/ 0 w 19"/>
                <a:gd name="T9" fmla="*/ 13 h 19"/>
                <a:gd name="T10" fmla="*/ 0 w 19"/>
                <a:gd name="T11" fmla="*/ 13 h 19"/>
                <a:gd name="T12" fmla="*/ 0 w 19"/>
                <a:gd name="T13" fmla="*/ 13 h 19"/>
                <a:gd name="T14" fmla="*/ 0 w 19"/>
                <a:gd name="T15" fmla="*/ 19 h 19"/>
                <a:gd name="T16" fmla="*/ 0 w 19"/>
                <a:gd name="T17" fmla="*/ 19 h 19"/>
                <a:gd name="T18" fmla="*/ 7 w 19"/>
                <a:gd name="T19" fmla="*/ 19 h 19"/>
                <a:gd name="T20" fmla="*/ 13 w 19"/>
                <a:gd name="T21" fmla="*/ 19 h 19"/>
                <a:gd name="T22" fmla="*/ 13 w 19"/>
                <a:gd name="T23" fmla="*/ 19 h 19"/>
                <a:gd name="T24" fmla="*/ 19 w 19"/>
                <a:gd name="T25" fmla="*/ 19 h 19"/>
                <a:gd name="T26" fmla="*/ 19 w 19"/>
                <a:gd name="T27" fmla="*/ 19 h 19"/>
                <a:gd name="T28" fmla="*/ 19 w 19"/>
                <a:gd name="T29" fmla="*/ 6 h 19"/>
                <a:gd name="T30" fmla="*/ 13 w 19"/>
                <a:gd name="T31" fmla="*/ 6 h 19"/>
                <a:gd name="T32" fmla="*/ 13 w 19"/>
                <a:gd name="T33" fmla="*/ 6 h 19"/>
                <a:gd name="T34" fmla="*/ 7 w 19"/>
                <a:gd name="T35" fmla="*/ 6 h 19"/>
                <a:gd name="T36" fmla="*/ 7 w 19"/>
                <a:gd name="T37" fmla="*/ 0 h 19"/>
                <a:gd name="T38" fmla="*/ 7 w 19"/>
                <a:gd name="T3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9">
                  <a:moveTo>
                    <a:pt x="7" y="6"/>
                  </a:moveTo>
                  <a:lnTo>
                    <a:pt x="7" y="6"/>
                  </a:lnTo>
                  <a:lnTo>
                    <a:pt x="0" y="6"/>
                  </a:lnTo>
                  <a:lnTo>
                    <a:pt x="0" y="13"/>
                  </a:lnTo>
                  <a:lnTo>
                    <a:pt x="0" y="13"/>
                  </a:lnTo>
                  <a:lnTo>
                    <a:pt x="0" y="13"/>
                  </a:lnTo>
                  <a:lnTo>
                    <a:pt x="0" y="13"/>
                  </a:lnTo>
                  <a:lnTo>
                    <a:pt x="0" y="19"/>
                  </a:lnTo>
                  <a:lnTo>
                    <a:pt x="0" y="19"/>
                  </a:lnTo>
                  <a:lnTo>
                    <a:pt x="7" y="19"/>
                  </a:lnTo>
                  <a:lnTo>
                    <a:pt x="13" y="19"/>
                  </a:lnTo>
                  <a:lnTo>
                    <a:pt x="13" y="19"/>
                  </a:lnTo>
                  <a:lnTo>
                    <a:pt x="19" y="19"/>
                  </a:lnTo>
                  <a:lnTo>
                    <a:pt x="19" y="19"/>
                  </a:lnTo>
                  <a:lnTo>
                    <a:pt x="19" y="6"/>
                  </a:lnTo>
                  <a:lnTo>
                    <a:pt x="13" y="6"/>
                  </a:lnTo>
                  <a:lnTo>
                    <a:pt x="13" y="6"/>
                  </a:lnTo>
                  <a:lnTo>
                    <a:pt x="7" y="6"/>
                  </a:lnTo>
                  <a:lnTo>
                    <a:pt x="7" y="0"/>
                  </a:lnTo>
                  <a:lnTo>
                    <a:pt x="7" y="6"/>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2" name="Freeform 235"/>
            <p:cNvSpPr>
              <a:spLocks/>
            </p:cNvSpPr>
            <p:nvPr/>
          </p:nvSpPr>
          <p:spPr bwMode="auto">
            <a:xfrm>
              <a:off x="1875" y="2029"/>
              <a:ext cx="106" cy="87"/>
            </a:xfrm>
            <a:custGeom>
              <a:avLst/>
              <a:gdLst>
                <a:gd name="T0" fmla="*/ 81 w 106"/>
                <a:gd name="T1" fmla="*/ 62 h 87"/>
                <a:gd name="T2" fmla="*/ 81 w 106"/>
                <a:gd name="T3" fmla="*/ 56 h 87"/>
                <a:gd name="T4" fmla="*/ 62 w 106"/>
                <a:gd name="T5" fmla="*/ 31 h 87"/>
                <a:gd name="T6" fmla="*/ 56 w 106"/>
                <a:gd name="T7" fmla="*/ 31 h 87"/>
                <a:gd name="T8" fmla="*/ 56 w 106"/>
                <a:gd name="T9" fmla="*/ 31 h 87"/>
                <a:gd name="T10" fmla="*/ 44 w 106"/>
                <a:gd name="T11" fmla="*/ 25 h 87"/>
                <a:gd name="T12" fmla="*/ 38 w 106"/>
                <a:gd name="T13" fmla="*/ 19 h 87"/>
                <a:gd name="T14" fmla="*/ 38 w 106"/>
                <a:gd name="T15" fmla="*/ 19 h 87"/>
                <a:gd name="T16" fmla="*/ 25 w 106"/>
                <a:gd name="T17" fmla="*/ 0 h 87"/>
                <a:gd name="T18" fmla="*/ 25 w 106"/>
                <a:gd name="T19" fmla="*/ 0 h 87"/>
                <a:gd name="T20" fmla="*/ 13 w 106"/>
                <a:gd name="T21" fmla="*/ 6 h 87"/>
                <a:gd name="T22" fmla="*/ 0 w 106"/>
                <a:gd name="T23" fmla="*/ 13 h 87"/>
                <a:gd name="T24" fmla="*/ 0 w 106"/>
                <a:gd name="T25" fmla="*/ 19 h 87"/>
                <a:gd name="T26" fmla="*/ 0 w 106"/>
                <a:gd name="T27" fmla="*/ 19 h 87"/>
                <a:gd name="T28" fmla="*/ 13 w 106"/>
                <a:gd name="T29" fmla="*/ 19 h 87"/>
                <a:gd name="T30" fmla="*/ 13 w 106"/>
                <a:gd name="T31" fmla="*/ 19 h 87"/>
                <a:gd name="T32" fmla="*/ 68 w 106"/>
                <a:gd name="T33" fmla="*/ 56 h 87"/>
                <a:gd name="T34" fmla="*/ 87 w 106"/>
                <a:gd name="T35" fmla="*/ 87 h 87"/>
                <a:gd name="T36" fmla="*/ 87 w 106"/>
                <a:gd name="T37" fmla="*/ 87 h 87"/>
                <a:gd name="T38" fmla="*/ 93 w 106"/>
                <a:gd name="T39" fmla="*/ 87 h 87"/>
                <a:gd name="T40" fmla="*/ 99 w 106"/>
                <a:gd name="T41" fmla="*/ 87 h 87"/>
                <a:gd name="T42" fmla="*/ 99 w 106"/>
                <a:gd name="T43" fmla="*/ 87 h 87"/>
                <a:gd name="T44" fmla="*/ 99 w 106"/>
                <a:gd name="T45" fmla="*/ 87 h 87"/>
                <a:gd name="T46" fmla="*/ 106 w 106"/>
                <a:gd name="T47" fmla="*/ 87 h 87"/>
                <a:gd name="T48" fmla="*/ 106 w 106"/>
                <a:gd name="T49" fmla="*/ 80 h 87"/>
                <a:gd name="T50" fmla="*/ 106 w 106"/>
                <a:gd name="T51" fmla="*/ 80 h 87"/>
                <a:gd name="T52" fmla="*/ 106 w 106"/>
                <a:gd name="T53" fmla="*/ 80 h 87"/>
                <a:gd name="T54" fmla="*/ 106 w 106"/>
                <a:gd name="T55" fmla="*/ 74 h 87"/>
                <a:gd name="T56" fmla="*/ 99 w 106"/>
                <a:gd name="T57" fmla="*/ 74 h 87"/>
                <a:gd name="T58" fmla="*/ 99 w 106"/>
                <a:gd name="T59" fmla="*/ 74 h 87"/>
                <a:gd name="T60" fmla="*/ 93 w 106"/>
                <a:gd name="T61" fmla="*/ 74 h 87"/>
                <a:gd name="T62" fmla="*/ 93 w 106"/>
                <a:gd name="T63" fmla="*/ 74 h 87"/>
                <a:gd name="T64" fmla="*/ 87 w 106"/>
                <a:gd name="T65" fmla="*/ 74 h 87"/>
                <a:gd name="T66" fmla="*/ 87 w 106"/>
                <a:gd name="T67" fmla="*/ 74 h 87"/>
                <a:gd name="T68" fmla="*/ 87 w 106"/>
                <a:gd name="T69" fmla="*/ 68 h 87"/>
                <a:gd name="T70" fmla="*/ 87 w 106"/>
                <a:gd name="T71" fmla="*/ 68 h 87"/>
                <a:gd name="T72" fmla="*/ 81 w 106"/>
                <a:gd name="T73"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87">
                  <a:moveTo>
                    <a:pt x="81" y="62"/>
                  </a:moveTo>
                  <a:lnTo>
                    <a:pt x="81" y="56"/>
                  </a:lnTo>
                  <a:lnTo>
                    <a:pt x="62" y="31"/>
                  </a:lnTo>
                  <a:lnTo>
                    <a:pt x="56" y="31"/>
                  </a:lnTo>
                  <a:lnTo>
                    <a:pt x="56" y="31"/>
                  </a:lnTo>
                  <a:lnTo>
                    <a:pt x="44" y="25"/>
                  </a:lnTo>
                  <a:lnTo>
                    <a:pt x="38" y="19"/>
                  </a:lnTo>
                  <a:lnTo>
                    <a:pt x="38" y="19"/>
                  </a:lnTo>
                  <a:lnTo>
                    <a:pt x="25" y="0"/>
                  </a:lnTo>
                  <a:lnTo>
                    <a:pt x="25" y="0"/>
                  </a:lnTo>
                  <a:lnTo>
                    <a:pt x="13" y="6"/>
                  </a:lnTo>
                  <a:lnTo>
                    <a:pt x="0" y="13"/>
                  </a:lnTo>
                  <a:lnTo>
                    <a:pt x="0" y="19"/>
                  </a:lnTo>
                  <a:lnTo>
                    <a:pt x="0" y="19"/>
                  </a:lnTo>
                  <a:lnTo>
                    <a:pt x="13" y="19"/>
                  </a:lnTo>
                  <a:lnTo>
                    <a:pt x="13" y="19"/>
                  </a:lnTo>
                  <a:lnTo>
                    <a:pt x="68" y="56"/>
                  </a:lnTo>
                  <a:lnTo>
                    <a:pt x="87" y="87"/>
                  </a:lnTo>
                  <a:lnTo>
                    <a:pt x="87" y="87"/>
                  </a:lnTo>
                  <a:lnTo>
                    <a:pt x="93" y="87"/>
                  </a:lnTo>
                  <a:lnTo>
                    <a:pt x="99" y="87"/>
                  </a:lnTo>
                  <a:lnTo>
                    <a:pt x="99" y="87"/>
                  </a:lnTo>
                  <a:lnTo>
                    <a:pt x="99" y="87"/>
                  </a:lnTo>
                  <a:lnTo>
                    <a:pt x="106" y="87"/>
                  </a:lnTo>
                  <a:lnTo>
                    <a:pt x="106" y="80"/>
                  </a:lnTo>
                  <a:lnTo>
                    <a:pt x="106" y="80"/>
                  </a:lnTo>
                  <a:lnTo>
                    <a:pt x="106" y="80"/>
                  </a:lnTo>
                  <a:lnTo>
                    <a:pt x="106" y="74"/>
                  </a:lnTo>
                  <a:lnTo>
                    <a:pt x="99" y="74"/>
                  </a:lnTo>
                  <a:lnTo>
                    <a:pt x="99" y="74"/>
                  </a:lnTo>
                  <a:lnTo>
                    <a:pt x="93" y="74"/>
                  </a:lnTo>
                  <a:lnTo>
                    <a:pt x="93" y="74"/>
                  </a:lnTo>
                  <a:lnTo>
                    <a:pt x="87" y="74"/>
                  </a:lnTo>
                  <a:lnTo>
                    <a:pt x="87" y="74"/>
                  </a:lnTo>
                  <a:lnTo>
                    <a:pt x="87" y="68"/>
                  </a:lnTo>
                  <a:lnTo>
                    <a:pt x="87" y="68"/>
                  </a:lnTo>
                  <a:lnTo>
                    <a:pt x="81" y="62"/>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3" name="Freeform 236"/>
            <p:cNvSpPr>
              <a:spLocks/>
            </p:cNvSpPr>
            <p:nvPr/>
          </p:nvSpPr>
          <p:spPr bwMode="auto">
            <a:xfrm>
              <a:off x="1987" y="2116"/>
              <a:ext cx="18" cy="18"/>
            </a:xfrm>
            <a:custGeom>
              <a:avLst/>
              <a:gdLst>
                <a:gd name="T0" fmla="*/ 6 w 18"/>
                <a:gd name="T1" fmla="*/ 0 h 18"/>
                <a:gd name="T2" fmla="*/ 6 w 18"/>
                <a:gd name="T3" fmla="*/ 0 h 18"/>
                <a:gd name="T4" fmla="*/ 0 w 18"/>
                <a:gd name="T5" fmla="*/ 0 h 18"/>
                <a:gd name="T6" fmla="*/ 0 w 18"/>
                <a:gd name="T7" fmla="*/ 0 h 18"/>
                <a:gd name="T8" fmla="*/ 0 w 18"/>
                <a:gd name="T9" fmla="*/ 0 h 18"/>
                <a:gd name="T10" fmla="*/ 0 w 18"/>
                <a:gd name="T11" fmla="*/ 0 h 18"/>
                <a:gd name="T12" fmla="*/ 0 w 18"/>
                <a:gd name="T13" fmla="*/ 6 h 18"/>
                <a:gd name="T14" fmla="*/ 18 w 18"/>
                <a:gd name="T15" fmla="*/ 18 h 18"/>
                <a:gd name="T16" fmla="*/ 18 w 18"/>
                <a:gd name="T17" fmla="*/ 18 h 18"/>
                <a:gd name="T18" fmla="*/ 18 w 18"/>
                <a:gd name="T19" fmla="*/ 12 h 18"/>
                <a:gd name="T20" fmla="*/ 18 w 18"/>
                <a:gd name="T21" fmla="*/ 6 h 18"/>
                <a:gd name="T22" fmla="*/ 18 w 18"/>
                <a:gd name="T23" fmla="*/ 6 h 18"/>
                <a:gd name="T24" fmla="*/ 6 w 18"/>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6" y="0"/>
                  </a:moveTo>
                  <a:lnTo>
                    <a:pt x="6" y="0"/>
                  </a:lnTo>
                  <a:lnTo>
                    <a:pt x="0" y="0"/>
                  </a:lnTo>
                  <a:lnTo>
                    <a:pt x="0" y="0"/>
                  </a:lnTo>
                  <a:lnTo>
                    <a:pt x="0" y="0"/>
                  </a:lnTo>
                  <a:lnTo>
                    <a:pt x="0" y="0"/>
                  </a:lnTo>
                  <a:lnTo>
                    <a:pt x="0" y="6"/>
                  </a:lnTo>
                  <a:lnTo>
                    <a:pt x="18" y="18"/>
                  </a:lnTo>
                  <a:lnTo>
                    <a:pt x="18" y="18"/>
                  </a:lnTo>
                  <a:lnTo>
                    <a:pt x="18" y="12"/>
                  </a:lnTo>
                  <a:lnTo>
                    <a:pt x="18" y="6"/>
                  </a:lnTo>
                  <a:lnTo>
                    <a:pt x="18" y="6"/>
                  </a:lnTo>
                  <a:lnTo>
                    <a:pt x="6"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4" name="Freeform 237"/>
            <p:cNvSpPr>
              <a:spLocks/>
            </p:cNvSpPr>
            <p:nvPr/>
          </p:nvSpPr>
          <p:spPr bwMode="auto">
            <a:xfrm>
              <a:off x="2030" y="1912"/>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6 w 18"/>
                <a:gd name="T13" fmla="*/ 6 h 12"/>
                <a:gd name="T14" fmla="*/ 6 w 18"/>
                <a:gd name="T15" fmla="*/ 6 h 12"/>
                <a:gd name="T16" fmla="*/ 6 w 18"/>
                <a:gd name="T17" fmla="*/ 6 h 12"/>
                <a:gd name="T18" fmla="*/ 12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8 w 18"/>
                <a:gd name="T31" fmla="*/ 6 h 12"/>
                <a:gd name="T32" fmla="*/ 12 w 18"/>
                <a:gd name="T33" fmla="*/ 6 h 12"/>
                <a:gd name="T34" fmla="*/ 12 w 18"/>
                <a:gd name="T35" fmla="*/ 0 h 12"/>
                <a:gd name="T36" fmla="*/ 12 w 18"/>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2">
                  <a:moveTo>
                    <a:pt x="12" y="0"/>
                  </a:moveTo>
                  <a:lnTo>
                    <a:pt x="12" y="0"/>
                  </a:lnTo>
                  <a:lnTo>
                    <a:pt x="6" y="0"/>
                  </a:lnTo>
                  <a:lnTo>
                    <a:pt x="6" y="0"/>
                  </a:lnTo>
                  <a:lnTo>
                    <a:pt x="6" y="0"/>
                  </a:lnTo>
                  <a:lnTo>
                    <a:pt x="0" y="6"/>
                  </a:lnTo>
                  <a:lnTo>
                    <a:pt x="6" y="6"/>
                  </a:lnTo>
                  <a:lnTo>
                    <a:pt x="6" y="6"/>
                  </a:lnTo>
                  <a:lnTo>
                    <a:pt x="6" y="6"/>
                  </a:lnTo>
                  <a:lnTo>
                    <a:pt x="12" y="12"/>
                  </a:lnTo>
                  <a:lnTo>
                    <a:pt x="12" y="12"/>
                  </a:lnTo>
                  <a:lnTo>
                    <a:pt x="12" y="12"/>
                  </a:lnTo>
                  <a:lnTo>
                    <a:pt x="12" y="12"/>
                  </a:lnTo>
                  <a:lnTo>
                    <a:pt x="18" y="6"/>
                  </a:lnTo>
                  <a:lnTo>
                    <a:pt x="18" y="6"/>
                  </a:lnTo>
                  <a:lnTo>
                    <a:pt x="18" y="6"/>
                  </a:lnTo>
                  <a:lnTo>
                    <a:pt x="12" y="6"/>
                  </a:lnTo>
                  <a:lnTo>
                    <a:pt x="12" y="0"/>
                  </a:lnTo>
                  <a:lnTo>
                    <a:pt x="12"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5" name="Freeform 238"/>
            <p:cNvSpPr>
              <a:spLocks/>
            </p:cNvSpPr>
            <p:nvPr/>
          </p:nvSpPr>
          <p:spPr bwMode="auto">
            <a:xfrm>
              <a:off x="2055" y="2005"/>
              <a:ext cx="49" cy="30"/>
            </a:xfrm>
            <a:custGeom>
              <a:avLst/>
              <a:gdLst>
                <a:gd name="T0" fmla="*/ 37 w 49"/>
                <a:gd name="T1" fmla="*/ 0 h 30"/>
                <a:gd name="T2" fmla="*/ 31 w 49"/>
                <a:gd name="T3" fmla="*/ 0 h 30"/>
                <a:gd name="T4" fmla="*/ 24 w 49"/>
                <a:gd name="T5" fmla="*/ 0 h 30"/>
                <a:gd name="T6" fmla="*/ 24 w 49"/>
                <a:gd name="T7" fmla="*/ 0 h 30"/>
                <a:gd name="T8" fmla="*/ 6 w 49"/>
                <a:gd name="T9" fmla="*/ 6 h 30"/>
                <a:gd name="T10" fmla="*/ 6 w 49"/>
                <a:gd name="T11" fmla="*/ 6 h 30"/>
                <a:gd name="T12" fmla="*/ 0 w 49"/>
                <a:gd name="T13" fmla="*/ 12 h 30"/>
                <a:gd name="T14" fmla="*/ 6 w 49"/>
                <a:gd name="T15" fmla="*/ 18 h 30"/>
                <a:gd name="T16" fmla="*/ 6 w 49"/>
                <a:gd name="T17" fmla="*/ 18 h 30"/>
                <a:gd name="T18" fmla="*/ 12 w 49"/>
                <a:gd name="T19" fmla="*/ 18 h 30"/>
                <a:gd name="T20" fmla="*/ 24 w 49"/>
                <a:gd name="T21" fmla="*/ 30 h 30"/>
                <a:gd name="T22" fmla="*/ 31 w 49"/>
                <a:gd name="T23" fmla="*/ 30 h 30"/>
                <a:gd name="T24" fmla="*/ 37 w 49"/>
                <a:gd name="T25" fmla="*/ 30 h 30"/>
                <a:gd name="T26" fmla="*/ 37 w 49"/>
                <a:gd name="T27" fmla="*/ 30 h 30"/>
                <a:gd name="T28" fmla="*/ 43 w 49"/>
                <a:gd name="T29" fmla="*/ 30 h 30"/>
                <a:gd name="T30" fmla="*/ 49 w 49"/>
                <a:gd name="T31" fmla="*/ 30 h 30"/>
                <a:gd name="T32" fmla="*/ 49 w 49"/>
                <a:gd name="T33" fmla="*/ 24 h 30"/>
                <a:gd name="T34" fmla="*/ 49 w 49"/>
                <a:gd name="T35" fmla="*/ 24 h 30"/>
                <a:gd name="T36" fmla="*/ 37 w 49"/>
                <a:gd name="T37" fmla="*/ 6 h 30"/>
                <a:gd name="T38" fmla="*/ 37 w 49"/>
                <a:gd name="T39" fmla="*/ 0 h 30"/>
                <a:gd name="T40" fmla="*/ 37 w 4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0">
                  <a:moveTo>
                    <a:pt x="37" y="0"/>
                  </a:moveTo>
                  <a:lnTo>
                    <a:pt x="31" y="0"/>
                  </a:lnTo>
                  <a:lnTo>
                    <a:pt x="24" y="0"/>
                  </a:lnTo>
                  <a:lnTo>
                    <a:pt x="24" y="0"/>
                  </a:lnTo>
                  <a:lnTo>
                    <a:pt x="6" y="6"/>
                  </a:lnTo>
                  <a:lnTo>
                    <a:pt x="6" y="6"/>
                  </a:lnTo>
                  <a:lnTo>
                    <a:pt x="0" y="12"/>
                  </a:lnTo>
                  <a:lnTo>
                    <a:pt x="6" y="18"/>
                  </a:lnTo>
                  <a:lnTo>
                    <a:pt x="6" y="18"/>
                  </a:lnTo>
                  <a:lnTo>
                    <a:pt x="12" y="18"/>
                  </a:lnTo>
                  <a:lnTo>
                    <a:pt x="24" y="30"/>
                  </a:lnTo>
                  <a:lnTo>
                    <a:pt x="31" y="30"/>
                  </a:lnTo>
                  <a:lnTo>
                    <a:pt x="37" y="30"/>
                  </a:lnTo>
                  <a:lnTo>
                    <a:pt x="37" y="30"/>
                  </a:lnTo>
                  <a:lnTo>
                    <a:pt x="43" y="30"/>
                  </a:lnTo>
                  <a:lnTo>
                    <a:pt x="49" y="30"/>
                  </a:lnTo>
                  <a:lnTo>
                    <a:pt x="49" y="24"/>
                  </a:lnTo>
                  <a:lnTo>
                    <a:pt x="49" y="24"/>
                  </a:lnTo>
                  <a:lnTo>
                    <a:pt x="37" y="6"/>
                  </a:lnTo>
                  <a:lnTo>
                    <a:pt x="37" y="0"/>
                  </a:lnTo>
                  <a:lnTo>
                    <a:pt x="37"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6" name="Freeform 239"/>
            <p:cNvSpPr>
              <a:spLocks/>
            </p:cNvSpPr>
            <p:nvPr/>
          </p:nvSpPr>
          <p:spPr bwMode="auto">
            <a:xfrm>
              <a:off x="1672" y="1968"/>
              <a:ext cx="30" cy="37"/>
            </a:xfrm>
            <a:custGeom>
              <a:avLst/>
              <a:gdLst>
                <a:gd name="T0" fmla="*/ 12 w 30"/>
                <a:gd name="T1" fmla="*/ 12 h 37"/>
                <a:gd name="T2" fmla="*/ 18 w 30"/>
                <a:gd name="T3" fmla="*/ 0 h 37"/>
                <a:gd name="T4" fmla="*/ 6 w 30"/>
                <a:gd name="T5" fmla="*/ 6 h 37"/>
                <a:gd name="T6" fmla="*/ 0 w 30"/>
                <a:gd name="T7" fmla="*/ 6 h 37"/>
                <a:gd name="T8" fmla="*/ 0 w 30"/>
                <a:gd name="T9" fmla="*/ 6 h 37"/>
                <a:gd name="T10" fmla="*/ 6 w 30"/>
                <a:gd name="T11" fmla="*/ 12 h 37"/>
                <a:gd name="T12" fmla="*/ 18 w 30"/>
                <a:gd name="T13" fmla="*/ 30 h 37"/>
                <a:gd name="T14" fmla="*/ 18 w 30"/>
                <a:gd name="T15" fmla="*/ 30 h 37"/>
                <a:gd name="T16" fmla="*/ 18 w 30"/>
                <a:gd name="T17" fmla="*/ 30 h 37"/>
                <a:gd name="T18" fmla="*/ 18 w 30"/>
                <a:gd name="T19" fmla="*/ 30 h 37"/>
                <a:gd name="T20" fmla="*/ 18 w 30"/>
                <a:gd name="T21" fmla="*/ 30 h 37"/>
                <a:gd name="T22" fmla="*/ 30 w 30"/>
                <a:gd name="T23" fmla="*/ 37 h 37"/>
                <a:gd name="T24" fmla="*/ 30 w 30"/>
                <a:gd name="T25" fmla="*/ 37 h 37"/>
                <a:gd name="T26" fmla="*/ 30 w 30"/>
                <a:gd name="T27" fmla="*/ 37 h 37"/>
                <a:gd name="T28" fmla="*/ 30 w 30"/>
                <a:gd name="T29" fmla="*/ 37 h 37"/>
                <a:gd name="T30" fmla="*/ 30 w 30"/>
                <a:gd name="T31" fmla="*/ 30 h 37"/>
                <a:gd name="T32" fmla="*/ 30 w 30"/>
                <a:gd name="T33" fmla="*/ 30 h 37"/>
                <a:gd name="T34" fmla="*/ 24 w 30"/>
                <a:gd name="T35" fmla="*/ 30 h 37"/>
                <a:gd name="T36" fmla="*/ 24 w 30"/>
                <a:gd name="T37" fmla="*/ 30 h 37"/>
                <a:gd name="T38" fmla="*/ 24 w 30"/>
                <a:gd name="T39" fmla="*/ 30 h 37"/>
                <a:gd name="T40" fmla="*/ 18 w 30"/>
                <a:gd name="T41" fmla="*/ 30 h 37"/>
                <a:gd name="T42" fmla="*/ 18 w 30"/>
                <a:gd name="T43" fmla="*/ 30 h 37"/>
                <a:gd name="T44" fmla="*/ 12 w 30"/>
                <a:gd name="T45" fmla="*/ 12 h 37"/>
                <a:gd name="T46" fmla="*/ 12 w 30"/>
                <a:gd name="T47" fmla="*/ 12 h 37"/>
                <a:gd name="T48" fmla="*/ 12 w 30"/>
                <a:gd name="T49"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7">
                  <a:moveTo>
                    <a:pt x="12" y="12"/>
                  </a:moveTo>
                  <a:lnTo>
                    <a:pt x="18" y="0"/>
                  </a:lnTo>
                  <a:lnTo>
                    <a:pt x="6" y="6"/>
                  </a:lnTo>
                  <a:lnTo>
                    <a:pt x="0" y="6"/>
                  </a:lnTo>
                  <a:lnTo>
                    <a:pt x="0" y="6"/>
                  </a:lnTo>
                  <a:lnTo>
                    <a:pt x="6" y="12"/>
                  </a:lnTo>
                  <a:lnTo>
                    <a:pt x="18" y="30"/>
                  </a:lnTo>
                  <a:lnTo>
                    <a:pt x="18" y="30"/>
                  </a:lnTo>
                  <a:lnTo>
                    <a:pt x="18" y="30"/>
                  </a:lnTo>
                  <a:lnTo>
                    <a:pt x="18" y="30"/>
                  </a:lnTo>
                  <a:lnTo>
                    <a:pt x="18" y="30"/>
                  </a:lnTo>
                  <a:lnTo>
                    <a:pt x="30" y="37"/>
                  </a:lnTo>
                  <a:lnTo>
                    <a:pt x="30" y="37"/>
                  </a:lnTo>
                  <a:lnTo>
                    <a:pt x="30" y="37"/>
                  </a:lnTo>
                  <a:lnTo>
                    <a:pt x="30" y="37"/>
                  </a:lnTo>
                  <a:lnTo>
                    <a:pt x="30" y="30"/>
                  </a:lnTo>
                  <a:lnTo>
                    <a:pt x="30" y="30"/>
                  </a:lnTo>
                  <a:lnTo>
                    <a:pt x="24" y="30"/>
                  </a:lnTo>
                  <a:lnTo>
                    <a:pt x="24" y="30"/>
                  </a:lnTo>
                  <a:lnTo>
                    <a:pt x="24" y="30"/>
                  </a:lnTo>
                  <a:lnTo>
                    <a:pt x="18" y="30"/>
                  </a:lnTo>
                  <a:lnTo>
                    <a:pt x="18" y="30"/>
                  </a:lnTo>
                  <a:lnTo>
                    <a:pt x="12" y="12"/>
                  </a:lnTo>
                  <a:lnTo>
                    <a:pt x="12" y="12"/>
                  </a:lnTo>
                  <a:lnTo>
                    <a:pt x="12" y="12"/>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7" name="Freeform 240"/>
            <p:cNvSpPr>
              <a:spLocks/>
            </p:cNvSpPr>
            <p:nvPr/>
          </p:nvSpPr>
          <p:spPr bwMode="auto">
            <a:xfrm>
              <a:off x="1727" y="2048"/>
              <a:ext cx="13" cy="18"/>
            </a:xfrm>
            <a:custGeom>
              <a:avLst/>
              <a:gdLst>
                <a:gd name="T0" fmla="*/ 13 w 13"/>
                <a:gd name="T1" fmla="*/ 0 h 18"/>
                <a:gd name="T2" fmla="*/ 13 w 13"/>
                <a:gd name="T3" fmla="*/ 0 h 18"/>
                <a:gd name="T4" fmla="*/ 6 w 13"/>
                <a:gd name="T5" fmla="*/ 0 h 18"/>
                <a:gd name="T6" fmla="*/ 6 w 13"/>
                <a:gd name="T7" fmla="*/ 6 h 18"/>
                <a:gd name="T8" fmla="*/ 0 w 13"/>
                <a:gd name="T9" fmla="*/ 12 h 18"/>
                <a:gd name="T10" fmla="*/ 0 w 13"/>
                <a:gd name="T11" fmla="*/ 18 h 18"/>
                <a:gd name="T12" fmla="*/ 0 w 13"/>
                <a:gd name="T13" fmla="*/ 18 h 18"/>
                <a:gd name="T14" fmla="*/ 6 w 13"/>
                <a:gd name="T15" fmla="*/ 18 h 18"/>
                <a:gd name="T16" fmla="*/ 13 w 13"/>
                <a:gd name="T17" fmla="*/ 18 h 18"/>
                <a:gd name="T18" fmla="*/ 13 w 13"/>
                <a:gd name="T19" fmla="*/ 12 h 18"/>
                <a:gd name="T20" fmla="*/ 13 w 13"/>
                <a:gd name="T21" fmla="*/ 6 h 18"/>
                <a:gd name="T22" fmla="*/ 13 w 13"/>
                <a:gd name="T23" fmla="*/ 6 h 18"/>
                <a:gd name="T24" fmla="*/ 13 w 13"/>
                <a:gd name="T25" fmla="*/ 0 h 18"/>
                <a:gd name="T26" fmla="*/ 13 w 13"/>
                <a:gd name="T27" fmla="*/ 0 h 18"/>
                <a:gd name="T28" fmla="*/ 13 w 1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8">
                  <a:moveTo>
                    <a:pt x="13" y="0"/>
                  </a:moveTo>
                  <a:lnTo>
                    <a:pt x="13" y="0"/>
                  </a:lnTo>
                  <a:lnTo>
                    <a:pt x="6" y="0"/>
                  </a:lnTo>
                  <a:lnTo>
                    <a:pt x="6" y="6"/>
                  </a:lnTo>
                  <a:lnTo>
                    <a:pt x="0" y="12"/>
                  </a:lnTo>
                  <a:lnTo>
                    <a:pt x="0" y="18"/>
                  </a:lnTo>
                  <a:lnTo>
                    <a:pt x="0" y="18"/>
                  </a:lnTo>
                  <a:lnTo>
                    <a:pt x="6" y="18"/>
                  </a:lnTo>
                  <a:lnTo>
                    <a:pt x="13" y="18"/>
                  </a:lnTo>
                  <a:lnTo>
                    <a:pt x="13" y="12"/>
                  </a:lnTo>
                  <a:lnTo>
                    <a:pt x="13" y="6"/>
                  </a:lnTo>
                  <a:lnTo>
                    <a:pt x="13" y="6"/>
                  </a:lnTo>
                  <a:lnTo>
                    <a:pt x="13" y="0"/>
                  </a:lnTo>
                  <a:lnTo>
                    <a:pt x="13" y="0"/>
                  </a:lnTo>
                  <a:lnTo>
                    <a:pt x="13"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8" name="Freeform 241"/>
            <p:cNvSpPr>
              <a:spLocks/>
            </p:cNvSpPr>
            <p:nvPr/>
          </p:nvSpPr>
          <p:spPr bwMode="auto">
            <a:xfrm>
              <a:off x="1733" y="2116"/>
              <a:ext cx="25" cy="24"/>
            </a:xfrm>
            <a:custGeom>
              <a:avLst/>
              <a:gdLst>
                <a:gd name="T0" fmla="*/ 13 w 25"/>
                <a:gd name="T1" fmla="*/ 24 h 24"/>
                <a:gd name="T2" fmla="*/ 13 w 25"/>
                <a:gd name="T3" fmla="*/ 24 h 24"/>
                <a:gd name="T4" fmla="*/ 13 w 25"/>
                <a:gd name="T5" fmla="*/ 24 h 24"/>
                <a:gd name="T6" fmla="*/ 25 w 25"/>
                <a:gd name="T7" fmla="*/ 18 h 24"/>
                <a:gd name="T8" fmla="*/ 19 w 25"/>
                <a:gd name="T9" fmla="*/ 12 h 24"/>
                <a:gd name="T10" fmla="*/ 19 w 25"/>
                <a:gd name="T11" fmla="*/ 12 h 24"/>
                <a:gd name="T12" fmla="*/ 7 w 25"/>
                <a:gd name="T13" fmla="*/ 0 h 24"/>
                <a:gd name="T14" fmla="*/ 7 w 25"/>
                <a:gd name="T15" fmla="*/ 0 h 24"/>
                <a:gd name="T16" fmla="*/ 7 w 25"/>
                <a:gd name="T17" fmla="*/ 0 h 24"/>
                <a:gd name="T18" fmla="*/ 0 w 25"/>
                <a:gd name="T19" fmla="*/ 6 h 24"/>
                <a:gd name="T20" fmla="*/ 0 w 25"/>
                <a:gd name="T21" fmla="*/ 6 h 24"/>
                <a:gd name="T22" fmla="*/ 0 w 25"/>
                <a:gd name="T23" fmla="*/ 6 h 24"/>
                <a:gd name="T24" fmla="*/ 0 w 25"/>
                <a:gd name="T25" fmla="*/ 12 h 24"/>
                <a:gd name="T26" fmla="*/ 0 w 25"/>
                <a:gd name="T27" fmla="*/ 12 h 24"/>
                <a:gd name="T28" fmla="*/ 7 w 25"/>
                <a:gd name="T29" fmla="*/ 18 h 24"/>
                <a:gd name="T30" fmla="*/ 7 w 25"/>
                <a:gd name="T31" fmla="*/ 18 h 24"/>
                <a:gd name="T32" fmla="*/ 7 w 25"/>
                <a:gd name="T33" fmla="*/ 18 h 24"/>
                <a:gd name="T34" fmla="*/ 13 w 25"/>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13" y="24"/>
                  </a:moveTo>
                  <a:lnTo>
                    <a:pt x="13" y="24"/>
                  </a:lnTo>
                  <a:lnTo>
                    <a:pt x="13" y="24"/>
                  </a:lnTo>
                  <a:lnTo>
                    <a:pt x="25" y="18"/>
                  </a:lnTo>
                  <a:lnTo>
                    <a:pt x="19" y="12"/>
                  </a:lnTo>
                  <a:lnTo>
                    <a:pt x="19" y="12"/>
                  </a:lnTo>
                  <a:lnTo>
                    <a:pt x="7" y="0"/>
                  </a:lnTo>
                  <a:lnTo>
                    <a:pt x="7" y="0"/>
                  </a:lnTo>
                  <a:lnTo>
                    <a:pt x="7" y="0"/>
                  </a:lnTo>
                  <a:lnTo>
                    <a:pt x="0" y="6"/>
                  </a:lnTo>
                  <a:lnTo>
                    <a:pt x="0" y="6"/>
                  </a:lnTo>
                  <a:lnTo>
                    <a:pt x="0" y="6"/>
                  </a:lnTo>
                  <a:lnTo>
                    <a:pt x="0" y="12"/>
                  </a:lnTo>
                  <a:lnTo>
                    <a:pt x="0" y="12"/>
                  </a:lnTo>
                  <a:lnTo>
                    <a:pt x="7" y="18"/>
                  </a:lnTo>
                  <a:lnTo>
                    <a:pt x="7" y="18"/>
                  </a:lnTo>
                  <a:lnTo>
                    <a:pt x="7" y="18"/>
                  </a:lnTo>
                  <a:lnTo>
                    <a:pt x="13" y="24"/>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9" name="Freeform 242"/>
            <p:cNvSpPr>
              <a:spLocks/>
            </p:cNvSpPr>
            <p:nvPr/>
          </p:nvSpPr>
          <p:spPr bwMode="auto">
            <a:xfrm>
              <a:off x="1993" y="2153"/>
              <a:ext cx="12" cy="6"/>
            </a:xfrm>
            <a:custGeom>
              <a:avLst/>
              <a:gdLst>
                <a:gd name="T0" fmla="*/ 6 w 12"/>
                <a:gd name="T1" fmla="*/ 0 h 6"/>
                <a:gd name="T2" fmla="*/ 6 w 12"/>
                <a:gd name="T3" fmla="*/ 0 h 6"/>
                <a:gd name="T4" fmla="*/ 0 w 12"/>
                <a:gd name="T5" fmla="*/ 6 h 6"/>
                <a:gd name="T6" fmla="*/ 6 w 12"/>
                <a:gd name="T7" fmla="*/ 6 h 6"/>
                <a:gd name="T8" fmla="*/ 6 w 12"/>
                <a:gd name="T9" fmla="*/ 6 h 6"/>
                <a:gd name="T10" fmla="*/ 12 w 12"/>
                <a:gd name="T11" fmla="*/ 6 h 6"/>
                <a:gd name="T12" fmla="*/ 12 w 12"/>
                <a:gd name="T13" fmla="*/ 6 h 6"/>
                <a:gd name="T14" fmla="*/ 12 w 12"/>
                <a:gd name="T15" fmla="*/ 0 h 6"/>
                <a:gd name="T16" fmla="*/ 6 w 12"/>
                <a:gd name="T17" fmla="*/ 0 h 6"/>
                <a:gd name="T18" fmla="*/ 6 w 12"/>
                <a:gd name="T19" fmla="*/ 0 h 6"/>
                <a:gd name="T20" fmla="*/ 6 w 12"/>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6">
                  <a:moveTo>
                    <a:pt x="6" y="0"/>
                  </a:moveTo>
                  <a:lnTo>
                    <a:pt x="6" y="0"/>
                  </a:lnTo>
                  <a:lnTo>
                    <a:pt x="0" y="6"/>
                  </a:lnTo>
                  <a:lnTo>
                    <a:pt x="6" y="6"/>
                  </a:lnTo>
                  <a:lnTo>
                    <a:pt x="6" y="6"/>
                  </a:lnTo>
                  <a:lnTo>
                    <a:pt x="12" y="6"/>
                  </a:lnTo>
                  <a:lnTo>
                    <a:pt x="12" y="6"/>
                  </a:lnTo>
                  <a:lnTo>
                    <a:pt x="12" y="0"/>
                  </a:lnTo>
                  <a:lnTo>
                    <a:pt x="6" y="0"/>
                  </a:lnTo>
                  <a:lnTo>
                    <a:pt x="6" y="0"/>
                  </a:lnTo>
                  <a:lnTo>
                    <a:pt x="6"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0" name="Freeform 243"/>
            <p:cNvSpPr>
              <a:spLocks/>
            </p:cNvSpPr>
            <p:nvPr/>
          </p:nvSpPr>
          <p:spPr bwMode="auto">
            <a:xfrm>
              <a:off x="1715" y="2079"/>
              <a:ext cx="31" cy="30"/>
            </a:xfrm>
            <a:custGeom>
              <a:avLst/>
              <a:gdLst>
                <a:gd name="T0" fmla="*/ 0 w 31"/>
                <a:gd name="T1" fmla="*/ 18 h 30"/>
                <a:gd name="T2" fmla="*/ 0 w 31"/>
                <a:gd name="T3" fmla="*/ 18 h 30"/>
                <a:gd name="T4" fmla="*/ 6 w 31"/>
                <a:gd name="T5" fmla="*/ 24 h 30"/>
                <a:gd name="T6" fmla="*/ 12 w 31"/>
                <a:gd name="T7" fmla="*/ 24 h 30"/>
                <a:gd name="T8" fmla="*/ 12 w 31"/>
                <a:gd name="T9" fmla="*/ 24 h 30"/>
                <a:gd name="T10" fmla="*/ 12 w 31"/>
                <a:gd name="T11" fmla="*/ 24 h 30"/>
                <a:gd name="T12" fmla="*/ 25 w 31"/>
                <a:gd name="T13" fmla="*/ 30 h 30"/>
                <a:gd name="T14" fmla="*/ 25 w 31"/>
                <a:gd name="T15" fmla="*/ 30 h 30"/>
                <a:gd name="T16" fmla="*/ 31 w 31"/>
                <a:gd name="T17" fmla="*/ 30 h 30"/>
                <a:gd name="T18" fmla="*/ 31 w 31"/>
                <a:gd name="T19" fmla="*/ 30 h 30"/>
                <a:gd name="T20" fmla="*/ 31 w 31"/>
                <a:gd name="T21" fmla="*/ 30 h 30"/>
                <a:gd name="T22" fmla="*/ 31 w 31"/>
                <a:gd name="T23" fmla="*/ 24 h 30"/>
                <a:gd name="T24" fmla="*/ 25 w 31"/>
                <a:gd name="T25" fmla="*/ 12 h 30"/>
                <a:gd name="T26" fmla="*/ 18 w 31"/>
                <a:gd name="T27" fmla="*/ 6 h 30"/>
                <a:gd name="T28" fmla="*/ 18 w 31"/>
                <a:gd name="T29" fmla="*/ 0 h 30"/>
                <a:gd name="T30" fmla="*/ 6 w 31"/>
                <a:gd name="T31" fmla="*/ 6 h 30"/>
                <a:gd name="T32" fmla="*/ 0 w 31"/>
                <a:gd name="T3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0" y="18"/>
                  </a:moveTo>
                  <a:lnTo>
                    <a:pt x="0" y="18"/>
                  </a:lnTo>
                  <a:lnTo>
                    <a:pt x="6" y="24"/>
                  </a:lnTo>
                  <a:lnTo>
                    <a:pt x="12" y="24"/>
                  </a:lnTo>
                  <a:lnTo>
                    <a:pt x="12" y="24"/>
                  </a:lnTo>
                  <a:lnTo>
                    <a:pt x="12" y="24"/>
                  </a:lnTo>
                  <a:lnTo>
                    <a:pt x="25" y="30"/>
                  </a:lnTo>
                  <a:lnTo>
                    <a:pt x="25" y="30"/>
                  </a:lnTo>
                  <a:lnTo>
                    <a:pt x="31" y="30"/>
                  </a:lnTo>
                  <a:lnTo>
                    <a:pt x="31" y="30"/>
                  </a:lnTo>
                  <a:lnTo>
                    <a:pt x="31" y="30"/>
                  </a:lnTo>
                  <a:lnTo>
                    <a:pt x="31" y="24"/>
                  </a:lnTo>
                  <a:lnTo>
                    <a:pt x="25" y="12"/>
                  </a:lnTo>
                  <a:lnTo>
                    <a:pt x="18" y="6"/>
                  </a:lnTo>
                  <a:lnTo>
                    <a:pt x="18" y="0"/>
                  </a:lnTo>
                  <a:lnTo>
                    <a:pt x="6" y="6"/>
                  </a:lnTo>
                  <a:lnTo>
                    <a:pt x="0" y="18"/>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1" name="Freeform 244"/>
            <p:cNvSpPr>
              <a:spLocks/>
            </p:cNvSpPr>
            <p:nvPr/>
          </p:nvSpPr>
          <p:spPr bwMode="auto">
            <a:xfrm>
              <a:off x="2086" y="2221"/>
              <a:ext cx="12" cy="6"/>
            </a:xfrm>
            <a:custGeom>
              <a:avLst/>
              <a:gdLst>
                <a:gd name="T0" fmla="*/ 0 w 12"/>
                <a:gd name="T1" fmla="*/ 6 h 6"/>
                <a:gd name="T2" fmla="*/ 0 w 12"/>
                <a:gd name="T3" fmla="*/ 6 h 6"/>
                <a:gd name="T4" fmla="*/ 6 w 12"/>
                <a:gd name="T5" fmla="*/ 6 h 6"/>
                <a:gd name="T6" fmla="*/ 6 w 12"/>
                <a:gd name="T7" fmla="*/ 6 h 6"/>
                <a:gd name="T8" fmla="*/ 6 w 12"/>
                <a:gd name="T9" fmla="*/ 0 h 6"/>
                <a:gd name="T10" fmla="*/ 12 w 12"/>
                <a:gd name="T11" fmla="*/ 0 h 6"/>
                <a:gd name="T12" fmla="*/ 12 w 12"/>
                <a:gd name="T13" fmla="*/ 0 h 6"/>
                <a:gd name="T14" fmla="*/ 6 w 12"/>
                <a:gd name="T15" fmla="*/ 0 h 6"/>
                <a:gd name="T16" fmla="*/ 6 w 12"/>
                <a:gd name="T17" fmla="*/ 0 h 6"/>
                <a:gd name="T18" fmla="*/ 6 w 12"/>
                <a:gd name="T19" fmla="*/ 0 h 6"/>
                <a:gd name="T20" fmla="*/ 0 w 12"/>
                <a:gd name="T21" fmla="*/ 0 h 6"/>
                <a:gd name="T22" fmla="*/ 0 w 12"/>
                <a:gd name="T23" fmla="*/ 6 h 6"/>
                <a:gd name="T24" fmla="*/ 0 w 12"/>
                <a:gd name="T25" fmla="*/ 6 h 6"/>
                <a:gd name="T26" fmla="*/ 0 w 12"/>
                <a:gd name="T27" fmla="*/ 6 h 6"/>
                <a:gd name="T28" fmla="*/ 0 w 12"/>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0" y="6"/>
                  </a:moveTo>
                  <a:lnTo>
                    <a:pt x="0" y="6"/>
                  </a:lnTo>
                  <a:lnTo>
                    <a:pt x="6" y="6"/>
                  </a:lnTo>
                  <a:lnTo>
                    <a:pt x="6" y="6"/>
                  </a:lnTo>
                  <a:lnTo>
                    <a:pt x="6" y="0"/>
                  </a:lnTo>
                  <a:lnTo>
                    <a:pt x="12" y="0"/>
                  </a:lnTo>
                  <a:lnTo>
                    <a:pt x="12" y="0"/>
                  </a:lnTo>
                  <a:lnTo>
                    <a:pt x="6" y="0"/>
                  </a:lnTo>
                  <a:lnTo>
                    <a:pt x="6" y="0"/>
                  </a:lnTo>
                  <a:lnTo>
                    <a:pt x="6" y="0"/>
                  </a:lnTo>
                  <a:lnTo>
                    <a:pt x="0" y="0"/>
                  </a:lnTo>
                  <a:lnTo>
                    <a:pt x="0" y="6"/>
                  </a:lnTo>
                  <a:lnTo>
                    <a:pt x="0" y="6"/>
                  </a:lnTo>
                  <a:lnTo>
                    <a:pt x="0" y="6"/>
                  </a:lnTo>
                  <a:lnTo>
                    <a:pt x="0" y="6"/>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2" name="Freeform 245"/>
            <p:cNvSpPr>
              <a:spLocks/>
            </p:cNvSpPr>
            <p:nvPr/>
          </p:nvSpPr>
          <p:spPr bwMode="auto">
            <a:xfrm>
              <a:off x="2005" y="1949"/>
              <a:ext cx="31" cy="25"/>
            </a:xfrm>
            <a:custGeom>
              <a:avLst/>
              <a:gdLst>
                <a:gd name="T0" fmla="*/ 6 w 31"/>
                <a:gd name="T1" fmla="*/ 6 h 25"/>
                <a:gd name="T2" fmla="*/ 0 w 31"/>
                <a:gd name="T3" fmla="*/ 6 h 25"/>
                <a:gd name="T4" fmla="*/ 0 w 31"/>
                <a:gd name="T5" fmla="*/ 6 h 25"/>
                <a:gd name="T6" fmla="*/ 6 w 31"/>
                <a:gd name="T7" fmla="*/ 12 h 25"/>
                <a:gd name="T8" fmla="*/ 6 w 31"/>
                <a:gd name="T9" fmla="*/ 19 h 25"/>
                <a:gd name="T10" fmla="*/ 6 w 31"/>
                <a:gd name="T11" fmla="*/ 19 h 25"/>
                <a:gd name="T12" fmla="*/ 13 w 31"/>
                <a:gd name="T13" fmla="*/ 25 h 25"/>
                <a:gd name="T14" fmla="*/ 19 w 31"/>
                <a:gd name="T15" fmla="*/ 25 h 25"/>
                <a:gd name="T16" fmla="*/ 25 w 31"/>
                <a:gd name="T17" fmla="*/ 6 h 25"/>
                <a:gd name="T18" fmla="*/ 25 w 31"/>
                <a:gd name="T19" fmla="*/ 6 h 25"/>
                <a:gd name="T20" fmla="*/ 31 w 31"/>
                <a:gd name="T21" fmla="*/ 0 h 25"/>
                <a:gd name="T22" fmla="*/ 6 w 31"/>
                <a:gd name="T23" fmla="*/ 6 h 25"/>
                <a:gd name="T24" fmla="*/ 6 w 31"/>
                <a:gd name="T25"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5">
                  <a:moveTo>
                    <a:pt x="6" y="6"/>
                  </a:moveTo>
                  <a:lnTo>
                    <a:pt x="0" y="6"/>
                  </a:lnTo>
                  <a:lnTo>
                    <a:pt x="0" y="6"/>
                  </a:lnTo>
                  <a:lnTo>
                    <a:pt x="6" y="12"/>
                  </a:lnTo>
                  <a:lnTo>
                    <a:pt x="6" y="19"/>
                  </a:lnTo>
                  <a:lnTo>
                    <a:pt x="6" y="19"/>
                  </a:lnTo>
                  <a:lnTo>
                    <a:pt x="13" y="25"/>
                  </a:lnTo>
                  <a:lnTo>
                    <a:pt x="19" y="25"/>
                  </a:lnTo>
                  <a:lnTo>
                    <a:pt x="25" y="6"/>
                  </a:lnTo>
                  <a:lnTo>
                    <a:pt x="25" y="6"/>
                  </a:lnTo>
                  <a:lnTo>
                    <a:pt x="31" y="0"/>
                  </a:lnTo>
                  <a:lnTo>
                    <a:pt x="6" y="6"/>
                  </a:lnTo>
                  <a:lnTo>
                    <a:pt x="6" y="6"/>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3" name="Freeform 246"/>
            <p:cNvSpPr>
              <a:spLocks/>
            </p:cNvSpPr>
            <p:nvPr/>
          </p:nvSpPr>
          <p:spPr bwMode="auto">
            <a:xfrm>
              <a:off x="2024" y="2153"/>
              <a:ext cx="12" cy="6"/>
            </a:xfrm>
            <a:custGeom>
              <a:avLst/>
              <a:gdLst>
                <a:gd name="T0" fmla="*/ 6 w 12"/>
                <a:gd name="T1" fmla="*/ 0 h 6"/>
                <a:gd name="T2" fmla="*/ 0 w 12"/>
                <a:gd name="T3" fmla="*/ 0 h 6"/>
                <a:gd name="T4" fmla="*/ 0 w 12"/>
                <a:gd name="T5" fmla="*/ 0 h 6"/>
                <a:gd name="T6" fmla="*/ 0 w 12"/>
                <a:gd name="T7" fmla="*/ 6 h 6"/>
                <a:gd name="T8" fmla="*/ 0 w 12"/>
                <a:gd name="T9" fmla="*/ 6 h 6"/>
                <a:gd name="T10" fmla="*/ 6 w 12"/>
                <a:gd name="T11" fmla="*/ 6 h 6"/>
                <a:gd name="T12" fmla="*/ 6 w 12"/>
                <a:gd name="T13" fmla="*/ 6 h 6"/>
                <a:gd name="T14" fmla="*/ 12 w 12"/>
                <a:gd name="T15" fmla="*/ 6 h 6"/>
                <a:gd name="T16" fmla="*/ 12 w 12"/>
                <a:gd name="T17" fmla="*/ 0 h 6"/>
                <a:gd name="T18" fmla="*/ 12 w 12"/>
                <a:gd name="T19" fmla="*/ 0 h 6"/>
                <a:gd name="T20" fmla="*/ 6 w 12"/>
                <a:gd name="T21" fmla="*/ 0 h 6"/>
                <a:gd name="T22" fmla="*/ 6 w 12"/>
                <a:gd name="T23" fmla="*/ 0 h 6"/>
                <a:gd name="T24" fmla="*/ 6 w 12"/>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
                  <a:moveTo>
                    <a:pt x="6" y="0"/>
                  </a:moveTo>
                  <a:lnTo>
                    <a:pt x="0" y="0"/>
                  </a:lnTo>
                  <a:lnTo>
                    <a:pt x="0" y="0"/>
                  </a:lnTo>
                  <a:lnTo>
                    <a:pt x="0" y="6"/>
                  </a:lnTo>
                  <a:lnTo>
                    <a:pt x="0" y="6"/>
                  </a:lnTo>
                  <a:lnTo>
                    <a:pt x="6" y="6"/>
                  </a:lnTo>
                  <a:lnTo>
                    <a:pt x="6" y="6"/>
                  </a:lnTo>
                  <a:lnTo>
                    <a:pt x="12" y="6"/>
                  </a:lnTo>
                  <a:lnTo>
                    <a:pt x="12" y="0"/>
                  </a:lnTo>
                  <a:lnTo>
                    <a:pt x="12" y="0"/>
                  </a:lnTo>
                  <a:lnTo>
                    <a:pt x="6" y="0"/>
                  </a:lnTo>
                  <a:lnTo>
                    <a:pt x="6" y="0"/>
                  </a:lnTo>
                  <a:lnTo>
                    <a:pt x="6"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4" name="Freeform 247"/>
            <p:cNvSpPr>
              <a:spLocks/>
            </p:cNvSpPr>
            <p:nvPr/>
          </p:nvSpPr>
          <p:spPr bwMode="auto">
            <a:xfrm>
              <a:off x="2011" y="2177"/>
              <a:ext cx="13" cy="13"/>
            </a:xfrm>
            <a:custGeom>
              <a:avLst/>
              <a:gdLst>
                <a:gd name="T0" fmla="*/ 7 w 13"/>
                <a:gd name="T1" fmla="*/ 0 h 13"/>
                <a:gd name="T2" fmla="*/ 7 w 13"/>
                <a:gd name="T3" fmla="*/ 0 h 13"/>
                <a:gd name="T4" fmla="*/ 0 w 13"/>
                <a:gd name="T5" fmla="*/ 0 h 13"/>
                <a:gd name="T6" fmla="*/ 0 w 13"/>
                <a:gd name="T7" fmla="*/ 6 h 13"/>
                <a:gd name="T8" fmla="*/ 0 w 13"/>
                <a:gd name="T9" fmla="*/ 6 h 13"/>
                <a:gd name="T10" fmla="*/ 0 w 13"/>
                <a:gd name="T11" fmla="*/ 13 h 13"/>
                <a:gd name="T12" fmla="*/ 0 w 13"/>
                <a:gd name="T13" fmla="*/ 13 h 13"/>
                <a:gd name="T14" fmla="*/ 0 w 13"/>
                <a:gd name="T15" fmla="*/ 13 h 13"/>
                <a:gd name="T16" fmla="*/ 7 w 13"/>
                <a:gd name="T17" fmla="*/ 13 h 13"/>
                <a:gd name="T18" fmla="*/ 7 w 13"/>
                <a:gd name="T19" fmla="*/ 13 h 13"/>
                <a:gd name="T20" fmla="*/ 7 w 13"/>
                <a:gd name="T21" fmla="*/ 13 h 13"/>
                <a:gd name="T22" fmla="*/ 13 w 13"/>
                <a:gd name="T23" fmla="*/ 13 h 13"/>
                <a:gd name="T24" fmla="*/ 13 w 13"/>
                <a:gd name="T25" fmla="*/ 0 h 13"/>
                <a:gd name="T26" fmla="*/ 13 w 13"/>
                <a:gd name="T27" fmla="*/ 0 h 13"/>
                <a:gd name="T28" fmla="*/ 13 w 13"/>
                <a:gd name="T29" fmla="*/ 0 h 13"/>
                <a:gd name="T30" fmla="*/ 7 w 13"/>
                <a:gd name="T31" fmla="*/ 0 h 13"/>
                <a:gd name="T32" fmla="*/ 7 w 13"/>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7" y="0"/>
                  </a:moveTo>
                  <a:lnTo>
                    <a:pt x="7" y="0"/>
                  </a:lnTo>
                  <a:lnTo>
                    <a:pt x="0" y="0"/>
                  </a:lnTo>
                  <a:lnTo>
                    <a:pt x="0" y="6"/>
                  </a:lnTo>
                  <a:lnTo>
                    <a:pt x="0" y="6"/>
                  </a:lnTo>
                  <a:lnTo>
                    <a:pt x="0" y="13"/>
                  </a:lnTo>
                  <a:lnTo>
                    <a:pt x="0" y="13"/>
                  </a:lnTo>
                  <a:lnTo>
                    <a:pt x="0" y="13"/>
                  </a:lnTo>
                  <a:lnTo>
                    <a:pt x="7" y="13"/>
                  </a:lnTo>
                  <a:lnTo>
                    <a:pt x="7" y="13"/>
                  </a:lnTo>
                  <a:lnTo>
                    <a:pt x="7" y="13"/>
                  </a:lnTo>
                  <a:lnTo>
                    <a:pt x="13" y="13"/>
                  </a:lnTo>
                  <a:lnTo>
                    <a:pt x="13" y="0"/>
                  </a:lnTo>
                  <a:lnTo>
                    <a:pt x="13" y="0"/>
                  </a:lnTo>
                  <a:lnTo>
                    <a:pt x="13" y="0"/>
                  </a:lnTo>
                  <a:lnTo>
                    <a:pt x="7" y="0"/>
                  </a:lnTo>
                  <a:lnTo>
                    <a:pt x="7"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5" name="Freeform 248"/>
            <p:cNvSpPr>
              <a:spLocks/>
            </p:cNvSpPr>
            <p:nvPr/>
          </p:nvSpPr>
          <p:spPr bwMode="auto">
            <a:xfrm>
              <a:off x="2005" y="2140"/>
              <a:ext cx="13" cy="6"/>
            </a:xfrm>
            <a:custGeom>
              <a:avLst/>
              <a:gdLst>
                <a:gd name="T0" fmla="*/ 0 w 13"/>
                <a:gd name="T1" fmla="*/ 0 h 6"/>
                <a:gd name="T2" fmla="*/ 0 w 13"/>
                <a:gd name="T3" fmla="*/ 0 h 6"/>
                <a:gd name="T4" fmla="*/ 0 w 13"/>
                <a:gd name="T5" fmla="*/ 0 h 6"/>
                <a:gd name="T6" fmla="*/ 0 w 13"/>
                <a:gd name="T7" fmla="*/ 0 h 6"/>
                <a:gd name="T8" fmla="*/ 13 w 13"/>
                <a:gd name="T9" fmla="*/ 6 h 6"/>
                <a:gd name="T10" fmla="*/ 13 w 13"/>
                <a:gd name="T11" fmla="*/ 6 h 6"/>
                <a:gd name="T12" fmla="*/ 13 w 13"/>
                <a:gd name="T13" fmla="*/ 6 h 6"/>
                <a:gd name="T14" fmla="*/ 13 w 13"/>
                <a:gd name="T15" fmla="*/ 6 h 6"/>
                <a:gd name="T16" fmla="*/ 13 w 13"/>
                <a:gd name="T17" fmla="*/ 6 h 6"/>
                <a:gd name="T18" fmla="*/ 13 w 13"/>
                <a:gd name="T19" fmla="*/ 0 h 6"/>
                <a:gd name="T20" fmla="*/ 13 w 13"/>
                <a:gd name="T21" fmla="*/ 0 h 6"/>
                <a:gd name="T22" fmla="*/ 13 w 13"/>
                <a:gd name="T23" fmla="*/ 0 h 6"/>
                <a:gd name="T24" fmla="*/ 13 w 13"/>
                <a:gd name="T25" fmla="*/ 0 h 6"/>
                <a:gd name="T26" fmla="*/ 13 w 13"/>
                <a:gd name="T27" fmla="*/ 0 h 6"/>
                <a:gd name="T28" fmla="*/ 6 w 13"/>
                <a:gd name="T29" fmla="*/ 0 h 6"/>
                <a:gd name="T30" fmla="*/ 6 w 13"/>
                <a:gd name="T31" fmla="*/ 0 h 6"/>
                <a:gd name="T32" fmla="*/ 6 w 13"/>
                <a:gd name="T33" fmla="*/ 0 h 6"/>
                <a:gd name="T34" fmla="*/ 0 w 13"/>
                <a:gd name="T35" fmla="*/ 0 h 6"/>
                <a:gd name="T36" fmla="*/ 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0" y="0"/>
                  </a:moveTo>
                  <a:lnTo>
                    <a:pt x="0" y="0"/>
                  </a:lnTo>
                  <a:lnTo>
                    <a:pt x="0" y="0"/>
                  </a:lnTo>
                  <a:lnTo>
                    <a:pt x="0" y="0"/>
                  </a:lnTo>
                  <a:lnTo>
                    <a:pt x="13" y="6"/>
                  </a:lnTo>
                  <a:lnTo>
                    <a:pt x="13" y="6"/>
                  </a:lnTo>
                  <a:lnTo>
                    <a:pt x="13" y="6"/>
                  </a:lnTo>
                  <a:lnTo>
                    <a:pt x="13" y="6"/>
                  </a:lnTo>
                  <a:lnTo>
                    <a:pt x="13" y="6"/>
                  </a:lnTo>
                  <a:lnTo>
                    <a:pt x="13" y="0"/>
                  </a:lnTo>
                  <a:lnTo>
                    <a:pt x="13" y="0"/>
                  </a:lnTo>
                  <a:lnTo>
                    <a:pt x="13" y="0"/>
                  </a:lnTo>
                  <a:lnTo>
                    <a:pt x="13" y="0"/>
                  </a:lnTo>
                  <a:lnTo>
                    <a:pt x="13" y="0"/>
                  </a:lnTo>
                  <a:lnTo>
                    <a:pt x="6" y="0"/>
                  </a:lnTo>
                  <a:lnTo>
                    <a:pt x="6" y="0"/>
                  </a:lnTo>
                  <a:lnTo>
                    <a:pt x="6" y="0"/>
                  </a:lnTo>
                  <a:lnTo>
                    <a:pt x="0" y="0"/>
                  </a:lnTo>
                  <a:lnTo>
                    <a:pt x="0" y="0"/>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6" name="Freeform 249"/>
            <p:cNvSpPr>
              <a:spLocks/>
            </p:cNvSpPr>
            <p:nvPr/>
          </p:nvSpPr>
          <p:spPr bwMode="auto">
            <a:xfrm>
              <a:off x="2030" y="2171"/>
              <a:ext cx="12" cy="25"/>
            </a:xfrm>
            <a:custGeom>
              <a:avLst/>
              <a:gdLst>
                <a:gd name="T0" fmla="*/ 0 w 12"/>
                <a:gd name="T1" fmla="*/ 25 h 25"/>
                <a:gd name="T2" fmla="*/ 6 w 12"/>
                <a:gd name="T3" fmla="*/ 25 h 25"/>
                <a:gd name="T4" fmla="*/ 6 w 12"/>
                <a:gd name="T5" fmla="*/ 25 h 25"/>
                <a:gd name="T6" fmla="*/ 12 w 12"/>
                <a:gd name="T7" fmla="*/ 19 h 25"/>
                <a:gd name="T8" fmla="*/ 12 w 12"/>
                <a:gd name="T9" fmla="*/ 12 h 25"/>
                <a:gd name="T10" fmla="*/ 12 w 12"/>
                <a:gd name="T11" fmla="*/ 12 h 25"/>
                <a:gd name="T12" fmla="*/ 12 w 12"/>
                <a:gd name="T13" fmla="*/ 6 h 25"/>
                <a:gd name="T14" fmla="*/ 12 w 12"/>
                <a:gd name="T15" fmla="*/ 6 h 25"/>
                <a:gd name="T16" fmla="*/ 12 w 12"/>
                <a:gd name="T17" fmla="*/ 6 h 25"/>
                <a:gd name="T18" fmla="*/ 12 w 12"/>
                <a:gd name="T19" fmla="*/ 6 h 25"/>
                <a:gd name="T20" fmla="*/ 6 w 12"/>
                <a:gd name="T21" fmla="*/ 0 h 25"/>
                <a:gd name="T22" fmla="*/ 6 w 12"/>
                <a:gd name="T23" fmla="*/ 6 h 25"/>
                <a:gd name="T24" fmla="*/ 0 w 12"/>
                <a:gd name="T25" fmla="*/ 6 h 25"/>
                <a:gd name="T26" fmla="*/ 0 w 12"/>
                <a:gd name="T27" fmla="*/ 12 h 25"/>
                <a:gd name="T28" fmla="*/ 0 w 12"/>
                <a:gd name="T29" fmla="*/ 12 h 25"/>
                <a:gd name="T30" fmla="*/ 0 w 12"/>
                <a:gd name="T31" fmla="*/ 19 h 25"/>
                <a:gd name="T32" fmla="*/ 0 w 12"/>
                <a:gd name="T33" fmla="*/ 19 h 25"/>
                <a:gd name="T34" fmla="*/ 0 w 12"/>
                <a:gd name="T3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5">
                  <a:moveTo>
                    <a:pt x="0" y="25"/>
                  </a:moveTo>
                  <a:lnTo>
                    <a:pt x="6" y="25"/>
                  </a:lnTo>
                  <a:lnTo>
                    <a:pt x="6" y="25"/>
                  </a:lnTo>
                  <a:lnTo>
                    <a:pt x="12" y="19"/>
                  </a:lnTo>
                  <a:lnTo>
                    <a:pt x="12" y="12"/>
                  </a:lnTo>
                  <a:lnTo>
                    <a:pt x="12" y="12"/>
                  </a:lnTo>
                  <a:lnTo>
                    <a:pt x="12" y="6"/>
                  </a:lnTo>
                  <a:lnTo>
                    <a:pt x="12" y="6"/>
                  </a:lnTo>
                  <a:lnTo>
                    <a:pt x="12" y="6"/>
                  </a:lnTo>
                  <a:lnTo>
                    <a:pt x="12" y="6"/>
                  </a:lnTo>
                  <a:lnTo>
                    <a:pt x="6" y="0"/>
                  </a:lnTo>
                  <a:lnTo>
                    <a:pt x="6" y="6"/>
                  </a:lnTo>
                  <a:lnTo>
                    <a:pt x="0" y="6"/>
                  </a:lnTo>
                  <a:lnTo>
                    <a:pt x="0" y="12"/>
                  </a:lnTo>
                  <a:lnTo>
                    <a:pt x="0" y="12"/>
                  </a:lnTo>
                  <a:lnTo>
                    <a:pt x="0" y="19"/>
                  </a:lnTo>
                  <a:lnTo>
                    <a:pt x="0" y="19"/>
                  </a:lnTo>
                  <a:lnTo>
                    <a:pt x="0" y="25"/>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7" name="Freeform 250"/>
            <p:cNvSpPr>
              <a:spLocks/>
            </p:cNvSpPr>
            <p:nvPr/>
          </p:nvSpPr>
          <p:spPr bwMode="auto">
            <a:xfrm>
              <a:off x="2055" y="2066"/>
              <a:ext cx="18" cy="37"/>
            </a:xfrm>
            <a:custGeom>
              <a:avLst/>
              <a:gdLst>
                <a:gd name="T0" fmla="*/ 12 w 18"/>
                <a:gd name="T1" fmla="*/ 37 h 37"/>
                <a:gd name="T2" fmla="*/ 12 w 18"/>
                <a:gd name="T3" fmla="*/ 37 h 37"/>
                <a:gd name="T4" fmla="*/ 18 w 18"/>
                <a:gd name="T5" fmla="*/ 25 h 37"/>
                <a:gd name="T6" fmla="*/ 18 w 18"/>
                <a:gd name="T7" fmla="*/ 19 h 37"/>
                <a:gd name="T8" fmla="*/ 18 w 18"/>
                <a:gd name="T9" fmla="*/ 6 h 37"/>
                <a:gd name="T10" fmla="*/ 18 w 18"/>
                <a:gd name="T11" fmla="*/ 0 h 37"/>
                <a:gd name="T12" fmla="*/ 18 w 18"/>
                <a:gd name="T13" fmla="*/ 0 h 37"/>
                <a:gd name="T14" fmla="*/ 12 w 18"/>
                <a:gd name="T15" fmla="*/ 0 h 37"/>
                <a:gd name="T16" fmla="*/ 12 w 18"/>
                <a:gd name="T17" fmla="*/ 0 h 37"/>
                <a:gd name="T18" fmla="*/ 6 w 18"/>
                <a:gd name="T19" fmla="*/ 0 h 37"/>
                <a:gd name="T20" fmla="*/ 6 w 18"/>
                <a:gd name="T21" fmla="*/ 0 h 37"/>
                <a:gd name="T22" fmla="*/ 6 w 18"/>
                <a:gd name="T23" fmla="*/ 0 h 37"/>
                <a:gd name="T24" fmla="*/ 0 w 18"/>
                <a:gd name="T25" fmla="*/ 0 h 37"/>
                <a:gd name="T26" fmla="*/ 0 w 18"/>
                <a:gd name="T27" fmla="*/ 0 h 37"/>
                <a:gd name="T28" fmla="*/ 6 w 18"/>
                <a:gd name="T29" fmla="*/ 25 h 37"/>
                <a:gd name="T30" fmla="*/ 6 w 18"/>
                <a:gd name="T31" fmla="*/ 31 h 37"/>
                <a:gd name="T32" fmla="*/ 12 w 18"/>
                <a:gd name="T33" fmla="*/ 31 h 37"/>
                <a:gd name="T34" fmla="*/ 12 w 18"/>
                <a:gd name="T35" fmla="*/ 37 h 37"/>
                <a:gd name="T36" fmla="*/ 12 w 18"/>
                <a:gd name="T3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7">
                  <a:moveTo>
                    <a:pt x="12" y="37"/>
                  </a:moveTo>
                  <a:lnTo>
                    <a:pt x="12" y="37"/>
                  </a:lnTo>
                  <a:lnTo>
                    <a:pt x="18" y="25"/>
                  </a:lnTo>
                  <a:lnTo>
                    <a:pt x="18" y="19"/>
                  </a:lnTo>
                  <a:lnTo>
                    <a:pt x="18" y="6"/>
                  </a:lnTo>
                  <a:lnTo>
                    <a:pt x="18" y="0"/>
                  </a:lnTo>
                  <a:lnTo>
                    <a:pt x="18" y="0"/>
                  </a:lnTo>
                  <a:lnTo>
                    <a:pt x="12" y="0"/>
                  </a:lnTo>
                  <a:lnTo>
                    <a:pt x="12" y="0"/>
                  </a:lnTo>
                  <a:lnTo>
                    <a:pt x="6" y="0"/>
                  </a:lnTo>
                  <a:lnTo>
                    <a:pt x="6" y="0"/>
                  </a:lnTo>
                  <a:lnTo>
                    <a:pt x="6" y="0"/>
                  </a:lnTo>
                  <a:lnTo>
                    <a:pt x="0" y="0"/>
                  </a:lnTo>
                  <a:lnTo>
                    <a:pt x="0" y="0"/>
                  </a:lnTo>
                  <a:lnTo>
                    <a:pt x="6" y="25"/>
                  </a:lnTo>
                  <a:lnTo>
                    <a:pt x="6" y="31"/>
                  </a:lnTo>
                  <a:lnTo>
                    <a:pt x="12" y="31"/>
                  </a:lnTo>
                  <a:lnTo>
                    <a:pt x="12" y="37"/>
                  </a:lnTo>
                  <a:lnTo>
                    <a:pt x="12" y="37"/>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8" name="Freeform 251"/>
            <p:cNvSpPr>
              <a:spLocks/>
            </p:cNvSpPr>
            <p:nvPr/>
          </p:nvSpPr>
          <p:spPr bwMode="auto">
            <a:xfrm>
              <a:off x="2067" y="2134"/>
              <a:ext cx="25" cy="19"/>
            </a:xfrm>
            <a:custGeom>
              <a:avLst/>
              <a:gdLst>
                <a:gd name="T0" fmla="*/ 19 w 25"/>
                <a:gd name="T1" fmla="*/ 6 h 19"/>
                <a:gd name="T2" fmla="*/ 6 w 25"/>
                <a:gd name="T3" fmla="*/ 6 h 19"/>
                <a:gd name="T4" fmla="*/ 0 w 25"/>
                <a:gd name="T5" fmla="*/ 6 h 19"/>
                <a:gd name="T6" fmla="*/ 0 w 25"/>
                <a:gd name="T7" fmla="*/ 12 h 19"/>
                <a:gd name="T8" fmla="*/ 0 w 25"/>
                <a:gd name="T9" fmla="*/ 12 h 19"/>
                <a:gd name="T10" fmla="*/ 0 w 25"/>
                <a:gd name="T11" fmla="*/ 19 h 19"/>
                <a:gd name="T12" fmla="*/ 0 w 25"/>
                <a:gd name="T13" fmla="*/ 19 h 19"/>
                <a:gd name="T14" fmla="*/ 6 w 25"/>
                <a:gd name="T15" fmla="*/ 19 h 19"/>
                <a:gd name="T16" fmla="*/ 12 w 25"/>
                <a:gd name="T17" fmla="*/ 12 h 19"/>
                <a:gd name="T18" fmla="*/ 19 w 25"/>
                <a:gd name="T19" fmla="*/ 12 h 19"/>
                <a:gd name="T20" fmla="*/ 19 w 25"/>
                <a:gd name="T21" fmla="*/ 6 h 19"/>
                <a:gd name="T22" fmla="*/ 25 w 25"/>
                <a:gd name="T23" fmla="*/ 6 h 19"/>
                <a:gd name="T24" fmla="*/ 25 w 25"/>
                <a:gd name="T25" fmla="*/ 0 h 19"/>
                <a:gd name="T26" fmla="*/ 19 w 25"/>
                <a:gd name="T27" fmla="*/ 0 h 19"/>
                <a:gd name="T28" fmla="*/ 19 w 25"/>
                <a:gd name="T2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9">
                  <a:moveTo>
                    <a:pt x="19" y="6"/>
                  </a:moveTo>
                  <a:lnTo>
                    <a:pt x="6" y="6"/>
                  </a:lnTo>
                  <a:lnTo>
                    <a:pt x="0" y="6"/>
                  </a:lnTo>
                  <a:lnTo>
                    <a:pt x="0" y="12"/>
                  </a:lnTo>
                  <a:lnTo>
                    <a:pt x="0" y="12"/>
                  </a:lnTo>
                  <a:lnTo>
                    <a:pt x="0" y="19"/>
                  </a:lnTo>
                  <a:lnTo>
                    <a:pt x="0" y="19"/>
                  </a:lnTo>
                  <a:lnTo>
                    <a:pt x="6" y="19"/>
                  </a:lnTo>
                  <a:lnTo>
                    <a:pt x="12" y="12"/>
                  </a:lnTo>
                  <a:lnTo>
                    <a:pt x="19" y="12"/>
                  </a:lnTo>
                  <a:lnTo>
                    <a:pt x="19" y="6"/>
                  </a:lnTo>
                  <a:lnTo>
                    <a:pt x="25" y="6"/>
                  </a:lnTo>
                  <a:lnTo>
                    <a:pt x="25" y="0"/>
                  </a:lnTo>
                  <a:lnTo>
                    <a:pt x="19" y="0"/>
                  </a:lnTo>
                  <a:lnTo>
                    <a:pt x="19" y="6"/>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9" name="Freeform 252"/>
            <p:cNvSpPr>
              <a:spLocks/>
            </p:cNvSpPr>
            <p:nvPr/>
          </p:nvSpPr>
          <p:spPr bwMode="auto">
            <a:xfrm>
              <a:off x="2048" y="2196"/>
              <a:ext cx="25" cy="12"/>
            </a:xfrm>
            <a:custGeom>
              <a:avLst/>
              <a:gdLst>
                <a:gd name="T0" fmla="*/ 0 w 25"/>
                <a:gd name="T1" fmla="*/ 12 h 12"/>
                <a:gd name="T2" fmla="*/ 7 w 25"/>
                <a:gd name="T3" fmla="*/ 12 h 12"/>
                <a:gd name="T4" fmla="*/ 13 w 25"/>
                <a:gd name="T5" fmla="*/ 12 h 12"/>
                <a:gd name="T6" fmla="*/ 13 w 25"/>
                <a:gd name="T7" fmla="*/ 6 h 12"/>
                <a:gd name="T8" fmla="*/ 13 w 25"/>
                <a:gd name="T9" fmla="*/ 6 h 12"/>
                <a:gd name="T10" fmla="*/ 13 w 25"/>
                <a:gd name="T11" fmla="*/ 6 h 12"/>
                <a:gd name="T12" fmla="*/ 19 w 25"/>
                <a:gd name="T13" fmla="*/ 6 h 12"/>
                <a:gd name="T14" fmla="*/ 19 w 25"/>
                <a:gd name="T15" fmla="*/ 0 h 12"/>
                <a:gd name="T16" fmla="*/ 19 w 25"/>
                <a:gd name="T17" fmla="*/ 0 h 12"/>
                <a:gd name="T18" fmla="*/ 19 w 25"/>
                <a:gd name="T19" fmla="*/ 0 h 12"/>
                <a:gd name="T20" fmla="*/ 25 w 25"/>
                <a:gd name="T21" fmla="*/ 0 h 12"/>
                <a:gd name="T22" fmla="*/ 19 w 25"/>
                <a:gd name="T23" fmla="*/ 0 h 12"/>
                <a:gd name="T24" fmla="*/ 13 w 25"/>
                <a:gd name="T25" fmla="*/ 0 h 12"/>
                <a:gd name="T26" fmla="*/ 0 w 25"/>
                <a:gd name="T27" fmla="*/ 12 h 12"/>
                <a:gd name="T28" fmla="*/ 0 w 25"/>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2">
                  <a:moveTo>
                    <a:pt x="0" y="12"/>
                  </a:moveTo>
                  <a:lnTo>
                    <a:pt x="7" y="12"/>
                  </a:lnTo>
                  <a:lnTo>
                    <a:pt x="13" y="12"/>
                  </a:lnTo>
                  <a:lnTo>
                    <a:pt x="13" y="6"/>
                  </a:lnTo>
                  <a:lnTo>
                    <a:pt x="13" y="6"/>
                  </a:lnTo>
                  <a:lnTo>
                    <a:pt x="13" y="6"/>
                  </a:lnTo>
                  <a:lnTo>
                    <a:pt x="19" y="6"/>
                  </a:lnTo>
                  <a:lnTo>
                    <a:pt x="19" y="0"/>
                  </a:lnTo>
                  <a:lnTo>
                    <a:pt x="19" y="0"/>
                  </a:lnTo>
                  <a:lnTo>
                    <a:pt x="19" y="0"/>
                  </a:lnTo>
                  <a:lnTo>
                    <a:pt x="25" y="0"/>
                  </a:lnTo>
                  <a:lnTo>
                    <a:pt x="19" y="0"/>
                  </a:lnTo>
                  <a:lnTo>
                    <a:pt x="13" y="0"/>
                  </a:lnTo>
                  <a:lnTo>
                    <a:pt x="0" y="12"/>
                  </a:lnTo>
                  <a:lnTo>
                    <a:pt x="0" y="12"/>
                  </a:lnTo>
                  <a:close/>
                </a:path>
              </a:pathLst>
            </a:custGeom>
            <a:solidFill>
              <a:srgbClr val="C6168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0" name="Freeform 253"/>
            <p:cNvSpPr>
              <a:spLocks/>
            </p:cNvSpPr>
            <p:nvPr/>
          </p:nvSpPr>
          <p:spPr bwMode="auto">
            <a:xfrm>
              <a:off x="2629" y="2362"/>
              <a:ext cx="93" cy="124"/>
            </a:xfrm>
            <a:custGeom>
              <a:avLst/>
              <a:gdLst>
                <a:gd name="T0" fmla="*/ 31 w 93"/>
                <a:gd name="T1" fmla="*/ 112 h 124"/>
                <a:gd name="T2" fmla="*/ 43 w 93"/>
                <a:gd name="T3" fmla="*/ 99 h 124"/>
                <a:gd name="T4" fmla="*/ 56 w 93"/>
                <a:gd name="T5" fmla="*/ 87 h 124"/>
                <a:gd name="T6" fmla="*/ 56 w 93"/>
                <a:gd name="T7" fmla="*/ 87 h 124"/>
                <a:gd name="T8" fmla="*/ 56 w 93"/>
                <a:gd name="T9" fmla="*/ 81 h 124"/>
                <a:gd name="T10" fmla="*/ 56 w 93"/>
                <a:gd name="T11" fmla="*/ 81 h 124"/>
                <a:gd name="T12" fmla="*/ 56 w 93"/>
                <a:gd name="T13" fmla="*/ 81 h 124"/>
                <a:gd name="T14" fmla="*/ 50 w 93"/>
                <a:gd name="T15" fmla="*/ 81 h 124"/>
                <a:gd name="T16" fmla="*/ 56 w 93"/>
                <a:gd name="T17" fmla="*/ 75 h 124"/>
                <a:gd name="T18" fmla="*/ 56 w 93"/>
                <a:gd name="T19" fmla="*/ 68 h 124"/>
                <a:gd name="T20" fmla="*/ 62 w 93"/>
                <a:gd name="T21" fmla="*/ 68 h 124"/>
                <a:gd name="T22" fmla="*/ 62 w 93"/>
                <a:gd name="T23" fmla="*/ 68 h 124"/>
                <a:gd name="T24" fmla="*/ 68 w 93"/>
                <a:gd name="T25" fmla="*/ 68 h 124"/>
                <a:gd name="T26" fmla="*/ 80 w 93"/>
                <a:gd name="T27" fmla="*/ 68 h 124"/>
                <a:gd name="T28" fmla="*/ 74 w 93"/>
                <a:gd name="T29" fmla="*/ 62 h 124"/>
                <a:gd name="T30" fmla="*/ 74 w 93"/>
                <a:gd name="T31" fmla="*/ 56 h 124"/>
                <a:gd name="T32" fmla="*/ 74 w 93"/>
                <a:gd name="T33" fmla="*/ 56 h 124"/>
                <a:gd name="T34" fmla="*/ 74 w 93"/>
                <a:gd name="T35" fmla="*/ 56 h 124"/>
                <a:gd name="T36" fmla="*/ 80 w 93"/>
                <a:gd name="T37" fmla="*/ 50 h 124"/>
                <a:gd name="T38" fmla="*/ 80 w 93"/>
                <a:gd name="T39" fmla="*/ 50 h 124"/>
                <a:gd name="T40" fmla="*/ 87 w 93"/>
                <a:gd name="T41" fmla="*/ 50 h 124"/>
                <a:gd name="T42" fmla="*/ 87 w 93"/>
                <a:gd name="T43" fmla="*/ 50 h 124"/>
                <a:gd name="T44" fmla="*/ 93 w 93"/>
                <a:gd name="T45" fmla="*/ 37 h 124"/>
                <a:gd name="T46" fmla="*/ 87 w 93"/>
                <a:gd name="T47" fmla="*/ 7 h 124"/>
                <a:gd name="T48" fmla="*/ 80 w 93"/>
                <a:gd name="T49" fmla="*/ 7 h 124"/>
                <a:gd name="T50" fmla="*/ 74 w 93"/>
                <a:gd name="T51" fmla="*/ 0 h 124"/>
                <a:gd name="T52" fmla="*/ 74 w 93"/>
                <a:gd name="T53" fmla="*/ 0 h 124"/>
                <a:gd name="T54" fmla="*/ 56 w 93"/>
                <a:gd name="T55" fmla="*/ 7 h 124"/>
                <a:gd name="T56" fmla="*/ 56 w 93"/>
                <a:gd name="T57" fmla="*/ 13 h 124"/>
                <a:gd name="T58" fmla="*/ 31 w 93"/>
                <a:gd name="T59" fmla="*/ 37 h 124"/>
                <a:gd name="T60" fmla="*/ 31 w 93"/>
                <a:gd name="T61" fmla="*/ 50 h 124"/>
                <a:gd name="T62" fmla="*/ 31 w 93"/>
                <a:gd name="T63" fmla="*/ 56 h 124"/>
                <a:gd name="T64" fmla="*/ 31 w 93"/>
                <a:gd name="T65" fmla="*/ 62 h 124"/>
                <a:gd name="T66" fmla="*/ 25 w 93"/>
                <a:gd name="T67" fmla="*/ 68 h 124"/>
                <a:gd name="T68" fmla="*/ 19 w 93"/>
                <a:gd name="T69" fmla="*/ 75 h 124"/>
                <a:gd name="T70" fmla="*/ 19 w 93"/>
                <a:gd name="T71" fmla="*/ 81 h 124"/>
                <a:gd name="T72" fmla="*/ 19 w 93"/>
                <a:gd name="T73" fmla="*/ 81 h 124"/>
                <a:gd name="T74" fmla="*/ 6 w 93"/>
                <a:gd name="T75" fmla="*/ 105 h 124"/>
                <a:gd name="T76" fmla="*/ 0 w 93"/>
                <a:gd name="T77" fmla="*/ 124 h 124"/>
                <a:gd name="T78" fmla="*/ 0 w 93"/>
                <a:gd name="T79" fmla="*/ 124 h 124"/>
                <a:gd name="T80" fmla="*/ 25 w 93"/>
                <a:gd name="T81" fmla="*/ 124 h 124"/>
                <a:gd name="T82" fmla="*/ 31 w 93"/>
                <a:gd name="T83"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124">
                  <a:moveTo>
                    <a:pt x="31" y="112"/>
                  </a:moveTo>
                  <a:lnTo>
                    <a:pt x="43" y="99"/>
                  </a:lnTo>
                  <a:lnTo>
                    <a:pt x="56" y="87"/>
                  </a:lnTo>
                  <a:lnTo>
                    <a:pt x="56" y="87"/>
                  </a:lnTo>
                  <a:lnTo>
                    <a:pt x="56" y="81"/>
                  </a:lnTo>
                  <a:lnTo>
                    <a:pt x="56" y="81"/>
                  </a:lnTo>
                  <a:lnTo>
                    <a:pt x="56" y="81"/>
                  </a:lnTo>
                  <a:lnTo>
                    <a:pt x="50" y="81"/>
                  </a:lnTo>
                  <a:lnTo>
                    <a:pt x="56" y="75"/>
                  </a:lnTo>
                  <a:lnTo>
                    <a:pt x="56" y="68"/>
                  </a:lnTo>
                  <a:lnTo>
                    <a:pt x="62" y="68"/>
                  </a:lnTo>
                  <a:lnTo>
                    <a:pt x="62" y="68"/>
                  </a:lnTo>
                  <a:lnTo>
                    <a:pt x="68" y="68"/>
                  </a:lnTo>
                  <a:lnTo>
                    <a:pt x="80" y="68"/>
                  </a:lnTo>
                  <a:lnTo>
                    <a:pt x="74" y="62"/>
                  </a:lnTo>
                  <a:lnTo>
                    <a:pt x="74" y="56"/>
                  </a:lnTo>
                  <a:lnTo>
                    <a:pt x="74" y="56"/>
                  </a:lnTo>
                  <a:lnTo>
                    <a:pt x="74" y="56"/>
                  </a:lnTo>
                  <a:lnTo>
                    <a:pt x="80" y="50"/>
                  </a:lnTo>
                  <a:lnTo>
                    <a:pt x="80" y="50"/>
                  </a:lnTo>
                  <a:lnTo>
                    <a:pt x="87" y="50"/>
                  </a:lnTo>
                  <a:lnTo>
                    <a:pt x="87" y="50"/>
                  </a:lnTo>
                  <a:lnTo>
                    <a:pt x="93" y="37"/>
                  </a:lnTo>
                  <a:lnTo>
                    <a:pt x="87" y="7"/>
                  </a:lnTo>
                  <a:lnTo>
                    <a:pt x="80" y="7"/>
                  </a:lnTo>
                  <a:lnTo>
                    <a:pt x="74" y="0"/>
                  </a:lnTo>
                  <a:lnTo>
                    <a:pt x="74" y="0"/>
                  </a:lnTo>
                  <a:lnTo>
                    <a:pt x="56" y="7"/>
                  </a:lnTo>
                  <a:lnTo>
                    <a:pt x="56" y="13"/>
                  </a:lnTo>
                  <a:lnTo>
                    <a:pt x="31" y="37"/>
                  </a:lnTo>
                  <a:lnTo>
                    <a:pt x="31" y="50"/>
                  </a:lnTo>
                  <a:lnTo>
                    <a:pt x="31" y="56"/>
                  </a:lnTo>
                  <a:lnTo>
                    <a:pt x="31" y="62"/>
                  </a:lnTo>
                  <a:lnTo>
                    <a:pt x="25" y="68"/>
                  </a:lnTo>
                  <a:lnTo>
                    <a:pt x="19" y="75"/>
                  </a:lnTo>
                  <a:lnTo>
                    <a:pt x="19" y="81"/>
                  </a:lnTo>
                  <a:lnTo>
                    <a:pt x="19" y="81"/>
                  </a:lnTo>
                  <a:lnTo>
                    <a:pt x="6" y="105"/>
                  </a:lnTo>
                  <a:lnTo>
                    <a:pt x="0" y="124"/>
                  </a:lnTo>
                  <a:lnTo>
                    <a:pt x="0" y="124"/>
                  </a:lnTo>
                  <a:lnTo>
                    <a:pt x="25" y="124"/>
                  </a:lnTo>
                  <a:lnTo>
                    <a:pt x="31" y="112"/>
                  </a:lnTo>
                  <a:close/>
                </a:path>
              </a:pathLst>
            </a:custGeom>
            <a:solidFill>
              <a:srgbClr val="00AD9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1" name="Freeform 254"/>
            <p:cNvSpPr>
              <a:spLocks/>
            </p:cNvSpPr>
            <p:nvPr/>
          </p:nvSpPr>
          <p:spPr bwMode="auto">
            <a:xfrm>
              <a:off x="2617" y="2523"/>
              <a:ext cx="43" cy="86"/>
            </a:xfrm>
            <a:custGeom>
              <a:avLst/>
              <a:gdLst>
                <a:gd name="T0" fmla="*/ 18 w 43"/>
                <a:gd name="T1" fmla="*/ 0 h 86"/>
                <a:gd name="T2" fmla="*/ 18 w 43"/>
                <a:gd name="T3" fmla="*/ 0 h 86"/>
                <a:gd name="T4" fmla="*/ 12 w 43"/>
                <a:gd name="T5" fmla="*/ 6 h 86"/>
                <a:gd name="T6" fmla="*/ 12 w 43"/>
                <a:gd name="T7" fmla="*/ 6 h 86"/>
                <a:gd name="T8" fmla="*/ 12 w 43"/>
                <a:gd name="T9" fmla="*/ 6 h 86"/>
                <a:gd name="T10" fmla="*/ 6 w 43"/>
                <a:gd name="T11" fmla="*/ 12 h 86"/>
                <a:gd name="T12" fmla="*/ 6 w 43"/>
                <a:gd name="T13" fmla="*/ 25 h 86"/>
                <a:gd name="T14" fmla="*/ 6 w 43"/>
                <a:gd name="T15" fmla="*/ 25 h 86"/>
                <a:gd name="T16" fmla="*/ 6 w 43"/>
                <a:gd name="T17" fmla="*/ 43 h 86"/>
                <a:gd name="T18" fmla="*/ 12 w 43"/>
                <a:gd name="T19" fmla="*/ 49 h 86"/>
                <a:gd name="T20" fmla="*/ 12 w 43"/>
                <a:gd name="T21" fmla="*/ 55 h 86"/>
                <a:gd name="T22" fmla="*/ 6 w 43"/>
                <a:gd name="T23" fmla="*/ 68 h 86"/>
                <a:gd name="T24" fmla="*/ 6 w 43"/>
                <a:gd name="T25" fmla="*/ 68 h 86"/>
                <a:gd name="T26" fmla="*/ 6 w 43"/>
                <a:gd name="T27" fmla="*/ 68 h 86"/>
                <a:gd name="T28" fmla="*/ 6 w 43"/>
                <a:gd name="T29" fmla="*/ 68 h 86"/>
                <a:gd name="T30" fmla="*/ 0 w 43"/>
                <a:gd name="T31" fmla="*/ 80 h 86"/>
                <a:gd name="T32" fmla="*/ 0 w 43"/>
                <a:gd name="T33" fmla="*/ 86 h 86"/>
                <a:gd name="T34" fmla="*/ 0 w 43"/>
                <a:gd name="T35" fmla="*/ 86 h 86"/>
                <a:gd name="T36" fmla="*/ 0 w 43"/>
                <a:gd name="T37" fmla="*/ 86 h 86"/>
                <a:gd name="T38" fmla="*/ 0 w 43"/>
                <a:gd name="T39" fmla="*/ 86 h 86"/>
                <a:gd name="T40" fmla="*/ 12 w 43"/>
                <a:gd name="T41" fmla="*/ 86 h 86"/>
                <a:gd name="T42" fmla="*/ 18 w 43"/>
                <a:gd name="T43" fmla="*/ 86 h 86"/>
                <a:gd name="T44" fmla="*/ 18 w 43"/>
                <a:gd name="T45" fmla="*/ 86 h 86"/>
                <a:gd name="T46" fmla="*/ 37 w 43"/>
                <a:gd name="T47" fmla="*/ 74 h 86"/>
                <a:gd name="T48" fmla="*/ 37 w 43"/>
                <a:gd name="T49" fmla="*/ 74 h 86"/>
                <a:gd name="T50" fmla="*/ 37 w 43"/>
                <a:gd name="T51" fmla="*/ 62 h 86"/>
                <a:gd name="T52" fmla="*/ 37 w 43"/>
                <a:gd name="T53" fmla="*/ 55 h 86"/>
                <a:gd name="T54" fmla="*/ 37 w 43"/>
                <a:gd name="T55" fmla="*/ 43 h 86"/>
                <a:gd name="T56" fmla="*/ 37 w 43"/>
                <a:gd name="T57" fmla="*/ 43 h 86"/>
                <a:gd name="T58" fmla="*/ 37 w 43"/>
                <a:gd name="T59" fmla="*/ 37 h 86"/>
                <a:gd name="T60" fmla="*/ 43 w 43"/>
                <a:gd name="T61" fmla="*/ 25 h 86"/>
                <a:gd name="T62" fmla="*/ 37 w 43"/>
                <a:gd name="T63" fmla="*/ 12 h 86"/>
                <a:gd name="T64" fmla="*/ 31 w 43"/>
                <a:gd name="T65" fmla="*/ 6 h 86"/>
                <a:gd name="T66" fmla="*/ 18 w 43"/>
                <a:gd name="T6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86">
                  <a:moveTo>
                    <a:pt x="18" y="0"/>
                  </a:moveTo>
                  <a:lnTo>
                    <a:pt x="18" y="0"/>
                  </a:lnTo>
                  <a:lnTo>
                    <a:pt x="12" y="6"/>
                  </a:lnTo>
                  <a:lnTo>
                    <a:pt x="12" y="6"/>
                  </a:lnTo>
                  <a:lnTo>
                    <a:pt x="12" y="6"/>
                  </a:lnTo>
                  <a:lnTo>
                    <a:pt x="6" y="12"/>
                  </a:lnTo>
                  <a:lnTo>
                    <a:pt x="6" y="25"/>
                  </a:lnTo>
                  <a:lnTo>
                    <a:pt x="6" y="25"/>
                  </a:lnTo>
                  <a:lnTo>
                    <a:pt x="6" y="43"/>
                  </a:lnTo>
                  <a:lnTo>
                    <a:pt x="12" y="49"/>
                  </a:lnTo>
                  <a:lnTo>
                    <a:pt x="12" y="55"/>
                  </a:lnTo>
                  <a:lnTo>
                    <a:pt x="6" y="68"/>
                  </a:lnTo>
                  <a:lnTo>
                    <a:pt x="6" y="68"/>
                  </a:lnTo>
                  <a:lnTo>
                    <a:pt x="6" y="68"/>
                  </a:lnTo>
                  <a:lnTo>
                    <a:pt x="6" y="68"/>
                  </a:lnTo>
                  <a:lnTo>
                    <a:pt x="0" y="80"/>
                  </a:lnTo>
                  <a:lnTo>
                    <a:pt x="0" y="86"/>
                  </a:lnTo>
                  <a:lnTo>
                    <a:pt x="0" y="86"/>
                  </a:lnTo>
                  <a:lnTo>
                    <a:pt x="0" y="86"/>
                  </a:lnTo>
                  <a:lnTo>
                    <a:pt x="0" y="86"/>
                  </a:lnTo>
                  <a:lnTo>
                    <a:pt x="12" y="86"/>
                  </a:lnTo>
                  <a:lnTo>
                    <a:pt x="18" y="86"/>
                  </a:lnTo>
                  <a:lnTo>
                    <a:pt x="18" y="86"/>
                  </a:lnTo>
                  <a:lnTo>
                    <a:pt x="37" y="74"/>
                  </a:lnTo>
                  <a:lnTo>
                    <a:pt x="37" y="74"/>
                  </a:lnTo>
                  <a:lnTo>
                    <a:pt x="37" y="62"/>
                  </a:lnTo>
                  <a:lnTo>
                    <a:pt x="37" y="55"/>
                  </a:lnTo>
                  <a:lnTo>
                    <a:pt x="37" y="43"/>
                  </a:lnTo>
                  <a:lnTo>
                    <a:pt x="37" y="43"/>
                  </a:lnTo>
                  <a:lnTo>
                    <a:pt x="37" y="37"/>
                  </a:lnTo>
                  <a:lnTo>
                    <a:pt x="43" y="25"/>
                  </a:lnTo>
                  <a:lnTo>
                    <a:pt x="37" y="12"/>
                  </a:lnTo>
                  <a:lnTo>
                    <a:pt x="31" y="6"/>
                  </a:lnTo>
                  <a:lnTo>
                    <a:pt x="18" y="0"/>
                  </a:lnTo>
                  <a:close/>
                </a:path>
              </a:pathLst>
            </a:custGeom>
            <a:solidFill>
              <a:schemeClr val="bg1">
                <a:lumMod val="65000"/>
              </a:schemeClr>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2" name="Freeform 255"/>
            <p:cNvSpPr>
              <a:spLocks/>
            </p:cNvSpPr>
            <p:nvPr/>
          </p:nvSpPr>
          <p:spPr bwMode="auto">
            <a:xfrm>
              <a:off x="2574" y="2591"/>
              <a:ext cx="18" cy="31"/>
            </a:xfrm>
            <a:custGeom>
              <a:avLst/>
              <a:gdLst>
                <a:gd name="T0" fmla="*/ 18 w 18"/>
                <a:gd name="T1" fmla="*/ 0 h 31"/>
                <a:gd name="T2" fmla="*/ 0 w 18"/>
                <a:gd name="T3" fmla="*/ 18 h 31"/>
                <a:gd name="T4" fmla="*/ 6 w 18"/>
                <a:gd name="T5" fmla="*/ 31 h 31"/>
                <a:gd name="T6" fmla="*/ 18 w 18"/>
                <a:gd name="T7" fmla="*/ 0 h 31"/>
              </a:gdLst>
              <a:ahLst/>
              <a:cxnLst>
                <a:cxn ang="0">
                  <a:pos x="T0" y="T1"/>
                </a:cxn>
                <a:cxn ang="0">
                  <a:pos x="T2" y="T3"/>
                </a:cxn>
                <a:cxn ang="0">
                  <a:pos x="T4" y="T5"/>
                </a:cxn>
                <a:cxn ang="0">
                  <a:pos x="T6" y="T7"/>
                </a:cxn>
              </a:cxnLst>
              <a:rect l="0" t="0" r="r" b="b"/>
              <a:pathLst>
                <a:path w="18" h="31">
                  <a:moveTo>
                    <a:pt x="18" y="0"/>
                  </a:moveTo>
                  <a:lnTo>
                    <a:pt x="0" y="18"/>
                  </a:lnTo>
                  <a:lnTo>
                    <a:pt x="6" y="31"/>
                  </a:lnTo>
                  <a:lnTo>
                    <a:pt x="18" y="0"/>
                  </a:lnTo>
                  <a:close/>
                </a:path>
              </a:pathLst>
            </a:custGeom>
            <a:solidFill>
              <a:schemeClr val="bg1">
                <a:lumMod val="65000"/>
              </a:schemeClr>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3" name="Freeform 256"/>
            <p:cNvSpPr>
              <a:spLocks/>
            </p:cNvSpPr>
            <p:nvPr/>
          </p:nvSpPr>
          <p:spPr bwMode="auto">
            <a:xfrm>
              <a:off x="3698" y="1727"/>
              <a:ext cx="871" cy="598"/>
            </a:xfrm>
            <a:custGeom>
              <a:avLst/>
              <a:gdLst>
                <a:gd name="T0" fmla="*/ 766 w 871"/>
                <a:gd name="T1" fmla="*/ 333 h 598"/>
                <a:gd name="T2" fmla="*/ 723 w 871"/>
                <a:gd name="T3" fmla="*/ 308 h 598"/>
                <a:gd name="T4" fmla="*/ 649 w 871"/>
                <a:gd name="T5" fmla="*/ 253 h 598"/>
                <a:gd name="T6" fmla="*/ 618 w 871"/>
                <a:gd name="T7" fmla="*/ 191 h 598"/>
                <a:gd name="T8" fmla="*/ 593 w 871"/>
                <a:gd name="T9" fmla="*/ 173 h 598"/>
                <a:gd name="T10" fmla="*/ 593 w 871"/>
                <a:gd name="T11" fmla="*/ 148 h 598"/>
                <a:gd name="T12" fmla="*/ 575 w 871"/>
                <a:gd name="T13" fmla="*/ 129 h 598"/>
                <a:gd name="T14" fmla="*/ 556 w 871"/>
                <a:gd name="T15" fmla="*/ 123 h 598"/>
                <a:gd name="T16" fmla="*/ 531 w 871"/>
                <a:gd name="T17" fmla="*/ 129 h 598"/>
                <a:gd name="T18" fmla="*/ 476 w 871"/>
                <a:gd name="T19" fmla="*/ 80 h 598"/>
                <a:gd name="T20" fmla="*/ 488 w 871"/>
                <a:gd name="T21" fmla="*/ 86 h 598"/>
                <a:gd name="T22" fmla="*/ 470 w 871"/>
                <a:gd name="T23" fmla="*/ 68 h 598"/>
                <a:gd name="T24" fmla="*/ 470 w 871"/>
                <a:gd name="T25" fmla="*/ 55 h 598"/>
                <a:gd name="T26" fmla="*/ 439 w 871"/>
                <a:gd name="T27" fmla="*/ 43 h 598"/>
                <a:gd name="T28" fmla="*/ 414 w 871"/>
                <a:gd name="T29" fmla="*/ 18 h 598"/>
                <a:gd name="T30" fmla="*/ 408 w 871"/>
                <a:gd name="T31" fmla="*/ 18 h 598"/>
                <a:gd name="T32" fmla="*/ 383 w 871"/>
                <a:gd name="T33" fmla="*/ 0 h 598"/>
                <a:gd name="T34" fmla="*/ 371 w 871"/>
                <a:gd name="T35" fmla="*/ 6 h 598"/>
                <a:gd name="T36" fmla="*/ 371 w 871"/>
                <a:gd name="T37" fmla="*/ 31 h 598"/>
                <a:gd name="T38" fmla="*/ 371 w 871"/>
                <a:gd name="T39" fmla="*/ 37 h 598"/>
                <a:gd name="T40" fmla="*/ 352 w 871"/>
                <a:gd name="T41" fmla="*/ 25 h 598"/>
                <a:gd name="T42" fmla="*/ 334 w 871"/>
                <a:gd name="T43" fmla="*/ 49 h 598"/>
                <a:gd name="T44" fmla="*/ 309 w 871"/>
                <a:gd name="T45" fmla="*/ 49 h 598"/>
                <a:gd name="T46" fmla="*/ 297 w 871"/>
                <a:gd name="T47" fmla="*/ 62 h 598"/>
                <a:gd name="T48" fmla="*/ 284 w 871"/>
                <a:gd name="T49" fmla="*/ 99 h 598"/>
                <a:gd name="T50" fmla="*/ 198 w 871"/>
                <a:gd name="T51" fmla="*/ 123 h 598"/>
                <a:gd name="T52" fmla="*/ 173 w 871"/>
                <a:gd name="T53" fmla="*/ 111 h 598"/>
                <a:gd name="T54" fmla="*/ 148 w 871"/>
                <a:gd name="T55" fmla="*/ 62 h 598"/>
                <a:gd name="T56" fmla="*/ 99 w 871"/>
                <a:gd name="T57" fmla="*/ 37 h 598"/>
                <a:gd name="T58" fmla="*/ 62 w 871"/>
                <a:gd name="T59" fmla="*/ 43 h 598"/>
                <a:gd name="T60" fmla="*/ 12 w 871"/>
                <a:gd name="T61" fmla="*/ 99 h 598"/>
                <a:gd name="T62" fmla="*/ 31 w 871"/>
                <a:gd name="T63" fmla="*/ 86 h 598"/>
                <a:gd name="T64" fmla="*/ 49 w 871"/>
                <a:gd name="T65" fmla="*/ 55 h 598"/>
                <a:gd name="T66" fmla="*/ 93 w 871"/>
                <a:gd name="T67" fmla="*/ 62 h 598"/>
                <a:gd name="T68" fmla="*/ 105 w 871"/>
                <a:gd name="T69" fmla="*/ 105 h 598"/>
                <a:gd name="T70" fmla="*/ 130 w 871"/>
                <a:gd name="T71" fmla="*/ 123 h 598"/>
                <a:gd name="T72" fmla="*/ 142 w 871"/>
                <a:gd name="T73" fmla="*/ 154 h 598"/>
                <a:gd name="T74" fmla="*/ 80 w 871"/>
                <a:gd name="T75" fmla="*/ 179 h 598"/>
                <a:gd name="T76" fmla="*/ 19 w 871"/>
                <a:gd name="T77" fmla="*/ 191 h 598"/>
                <a:gd name="T78" fmla="*/ 37 w 871"/>
                <a:gd name="T79" fmla="*/ 241 h 598"/>
                <a:gd name="T80" fmla="*/ 80 w 871"/>
                <a:gd name="T81" fmla="*/ 265 h 598"/>
                <a:gd name="T82" fmla="*/ 93 w 871"/>
                <a:gd name="T83" fmla="*/ 308 h 598"/>
                <a:gd name="T84" fmla="*/ 87 w 871"/>
                <a:gd name="T85" fmla="*/ 389 h 598"/>
                <a:gd name="T86" fmla="*/ 136 w 871"/>
                <a:gd name="T87" fmla="*/ 432 h 598"/>
                <a:gd name="T88" fmla="*/ 179 w 871"/>
                <a:gd name="T89" fmla="*/ 382 h 598"/>
                <a:gd name="T90" fmla="*/ 210 w 871"/>
                <a:gd name="T91" fmla="*/ 376 h 598"/>
                <a:gd name="T92" fmla="*/ 241 w 871"/>
                <a:gd name="T93" fmla="*/ 376 h 598"/>
                <a:gd name="T94" fmla="*/ 247 w 871"/>
                <a:gd name="T95" fmla="*/ 364 h 598"/>
                <a:gd name="T96" fmla="*/ 297 w 871"/>
                <a:gd name="T97" fmla="*/ 364 h 598"/>
                <a:gd name="T98" fmla="*/ 358 w 871"/>
                <a:gd name="T99" fmla="*/ 401 h 598"/>
                <a:gd name="T100" fmla="*/ 389 w 871"/>
                <a:gd name="T101" fmla="*/ 413 h 598"/>
                <a:gd name="T102" fmla="*/ 402 w 871"/>
                <a:gd name="T103" fmla="*/ 413 h 598"/>
                <a:gd name="T104" fmla="*/ 544 w 871"/>
                <a:gd name="T105" fmla="*/ 487 h 598"/>
                <a:gd name="T106" fmla="*/ 556 w 871"/>
                <a:gd name="T107" fmla="*/ 574 h 598"/>
                <a:gd name="T108" fmla="*/ 661 w 871"/>
                <a:gd name="T109" fmla="*/ 568 h 598"/>
                <a:gd name="T110" fmla="*/ 717 w 871"/>
                <a:gd name="T111" fmla="*/ 537 h 598"/>
                <a:gd name="T112" fmla="*/ 754 w 871"/>
                <a:gd name="T113" fmla="*/ 506 h 598"/>
                <a:gd name="T114" fmla="*/ 754 w 871"/>
                <a:gd name="T115" fmla="*/ 494 h 598"/>
                <a:gd name="T116" fmla="*/ 785 w 871"/>
                <a:gd name="T117" fmla="*/ 444 h 598"/>
                <a:gd name="T118" fmla="*/ 828 w 871"/>
                <a:gd name="T119" fmla="*/ 419 h 598"/>
                <a:gd name="T120" fmla="*/ 871 w 871"/>
                <a:gd name="T121"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1" h="598">
                  <a:moveTo>
                    <a:pt x="859" y="376"/>
                  </a:moveTo>
                  <a:lnTo>
                    <a:pt x="853" y="376"/>
                  </a:lnTo>
                  <a:lnTo>
                    <a:pt x="840" y="370"/>
                  </a:lnTo>
                  <a:lnTo>
                    <a:pt x="828" y="364"/>
                  </a:lnTo>
                  <a:lnTo>
                    <a:pt x="809" y="364"/>
                  </a:lnTo>
                  <a:lnTo>
                    <a:pt x="778" y="339"/>
                  </a:lnTo>
                  <a:lnTo>
                    <a:pt x="766" y="333"/>
                  </a:lnTo>
                  <a:lnTo>
                    <a:pt x="741" y="315"/>
                  </a:lnTo>
                  <a:lnTo>
                    <a:pt x="735" y="308"/>
                  </a:lnTo>
                  <a:lnTo>
                    <a:pt x="729" y="308"/>
                  </a:lnTo>
                  <a:lnTo>
                    <a:pt x="729" y="308"/>
                  </a:lnTo>
                  <a:lnTo>
                    <a:pt x="729" y="308"/>
                  </a:lnTo>
                  <a:lnTo>
                    <a:pt x="729" y="308"/>
                  </a:lnTo>
                  <a:lnTo>
                    <a:pt x="723" y="308"/>
                  </a:lnTo>
                  <a:lnTo>
                    <a:pt x="717" y="302"/>
                  </a:lnTo>
                  <a:lnTo>
                    <a:pt x="711" y="296"/>
                  </a:lnTo>
                  <a:lnTo>
                    <a:pt x="704" y="290"/>
                  </a:lnTo>
                  <a:lnTo>
                    <a:pt x="704" y="290"/>
                  </a:lnTo>
                  <a:lnTo>
                    <a:pt x="698" y="284"/>
                  </a:lnTo>
                  <a:lnTo>
                    <a:pt x="673" y="265"/>
                  </a:lnTo>
                  <a:lnTo>
                    <a:pt x="649" y="253"/>
                  </a:lnTo>
                  <a:lnTo>
                    <a:pt x="643" y="247"/>
                  </a:lnTo>
                  <a:lnTo>
                    <a:pt x="624" y="234"/>
                  </a:lnTo>
                  <a:lnTo>
                    <a:pt x="624" y="228"/>
                  </a:lnTo>
                  <a:lnTo>
                    <a:pt x="618" y="216"/>
                  </a:lnTo>
                  <a:lnTo>
                    <a:pt x="618" y="210"/>
                  </a:lnTo>
                  <a:lnTo>
                    <a:pt x="618" y="203"/>
                  </a:lnTo>
                  <a:lnTo>
                    <a:pt x="618" y="191"/>
                  </a:lnTo>
                  <a:lnTo>
                    <a:pt x="612" y="191"/>
                  </a:lnTo>
                  <a:lnTo>
                    <a:pt x="612" y="191"/>
                  </a:lnTo>
                  <a:lnTo>
                    <a:pt x="612" y="191"/>
                  </a:lnTo>
                  <a:lnTo>
                    <a:pt x="605" y="191"/>
                  </a:lnTo>
                  <a:lnTo>
                    <a:pt x="605" y="191"/>
                  </a:lnTo>
                  <a:lnTo>
                    <a:pt x="599" y="179"/>
                  </a:lnTo>
                  <a:lnTo>
                    <a:pt x="593" y="173"/>
                  </a:lnTo>
                  <a:lnTo>
                    <a:pt x="593" y="166"/>
                  </a:lnTo>
                  <a:lnTo>
                    <a:pt x="593" y="154"/>
                  </a:lnTo>
                  <a:lnTo>
                    <a:pt x="593" y="154"/>
                  </a:lnTo>
                  <a:lnTo>
                    <a:pt x="593" y="154"/>
                  </a:lnTo>
                  <a:lnTo>
                    <a:pt x="593" y="154"/>
                  </a:lnTo>
                  <a:lnTo>
                    <a:pt x="593" y="148"/>
                  </a:lnTo>
                  <a:lnTo>
                    <a:pt x="593" y="148"/>
                  </a:lnTo>
                  <a:lnTo>
                    <a:pt x="593" y="148"/>
                  </a:lnTo>
                  <a:lnTo>
                    <a:pt x="593" y="142"/>
                  </a:lnTo>
                  <a:lnTo>
                    <a:pt x="587" y="142"/>
                  </a:lnTo>
                  <a:lnTo>
                    <a:pt x="587" y="142"/>
                  </a:lnTo>
                  <a:lnTo>
                    <a:pt x="587" y="136"/>
                  </a:lnTo>
                  <a:lnTo>
                    <a:pt x="587" y="136"/>
                  </a:lnTo>
                  <a:lnTo>
                    <a:pt x="575" y="129"/>
                  </a:lnTo>
                  <a:lnTo>
                    <a:pt x="568" y="123"/>
                  </a:lnTo>
                  <a:lnTo>
                    <a:pt x="568" y="123"/>
                  </a:lnTo>
                  <a:lnTo>
                    <a:pt x="562" y="123"/>
                  </a:lnTo>
                  <a:lnTo>
                    <a:pt x="556" y="123"/>
                  </a:lnTo>
                  <a:lnTo>
                    <a:pt x="556" y="123"/>
                  </a:lnTo>
                  <a:lnTo>
                    <a:pt x="556" y="123"/>
                  </a:lnTo>
                  <a:lnTo>
                    <a:pt x="556" y="123"/>
                  </a:lnTo>
                  <a:lnTo>
                    <a:pt x="556" y="129"/>
                  </a:lnTo>
                  <a:lnTo>
                    <a:pt x="544" y="136"/>
                  </a:lnTo>
                  <a:lnTo>
                    <a:pt x="538" y="129"/>
                  </a:lnTo>
                  <a:lnTo>
                    <a:pt x="538" y="129"/>
                  </a:lnTo>
                  <a:lnTo>
                    <a:pt x="538" y="129"/>
                  </a:lnTo>
                  <a:lnTo>
                    <a:pt x="538" y="129"/>
                  </a:lnTo>
                  <a:lnTo>
                    <a:pt x="531" y="129"/>
                  </a:lnTo>
                  <a:lnTo>
                    <a:pt x="531" y="129"/>
                  </a:lnTo>
                  <a:lnTo>
                    <a:pt x="525" y="129"/>
                  </a:lnTo>
                  <a:lnTo>
                    <a:pt x="494" y="129"/>
                  </a:lnTo>
                  <a:lnTo>
                    <a:pt x="494" y="123"/>
                  </a:lnTo>
                  <a:lnTo>
                    <a:pt x="488" y="117"/>
                  </a:lnTo>
                  <a:lnTo>
                    <a:pt x="476" y="92"/>
                  </a:lnTo>
                  <a:lnTo>
                    <a:pt x="476" y="80"/>
                  </a:lnTo>
                  <a:lnTo>
                    <a:pt x="476" y="80"/>
                  </a:lnTo>
                  <a:lnTo>
                    <a:pt x="476" y="80"/>
                  </a:lnTo>
                  <a:lnTo>
                    <a:pt x="482" y="80"/>
                  </a:lnTo>
                  <a:lnTo>
                    <a:pt x="482" y="86"/>
                  </a:lnTo>
                  <a:lnTo>
                    <a:pt x="488" y="86"/>
                  </a:lnTo>
                  <a:lnTo>
                    <a:pt x="488" y="86"/>
                  </a:lnTo>
                  <a:lnTo>
                    <a:pt x="488" y="86"/>
                  </a:lnTo>
                  <a:lnTo>
                    <a:pt x="488" y="86"/>
                  </a:lnTo>
                  <a:lnTo>
                    <a:pt x="488" y="80"/>
                  </a:lnTo>
                  <a:lnTo>
                    <a:pt x="482" y="80"/>
                  </a:lnTo>
                  <a:lnTo>
                    <a:pt x="482" y="80"/>
                  </a:lnTo>
                  <a:lnTo>
                    <a:pt x="476" y="74"/>
                  </a:lnTo>
                  <a:lnTo>
                    <a:pt x="470" y="74"/>
                  </a:lnTo>
                  <a:lnTo>
                    <a:pt x="470" y="68"/>
                  </a:lnTo>
                  <a:lnTo>
                    <a:pt x="470" y="62"/>
                  </a:lnTo>
                  <a:lnTo>
                    <a:pt x="470" y="62"/>
                  </a:lnTo>
                  <a:lnTo>
                    <a:pt x="470" y="62"/>
                  </a:lnTo>
                  <a:lnTo>
                    <a:pt x="470" y="62"/>
                  </a:lnTo>
                  <a:lnTo>
                    <a:pt x="470" y="62"/>
                  </a:lnTo>
                  <a:lnTo>
                    <a:pt x="470" y="62"/>
                  </a:lnTo>
                  <a:lnTo>
                    <a:pt x="470" y="55"/>
                  </a:lnTo>
                  <a:lnTo>
                    <a:pt x="470" y="55"/>
                  </a:lnTo>
                  <a:lnTo>
                    <a:pt x="463" y="55"/>
                  </a:lnTo>
                  <a:lnTo>
                    <a:pt x="470" y="49"/>
                  </a:lnTo>
                  <a:lnTo>
                    <a:pt x="470" y="43"/>
                  </a:lnTo>
                  <a:lnTo>
                    <a:pt x="445" y="43"/>
                  </a:lnTo>
                  <a:lnTo>
                    <a:pt x="439" y="43"/>
                  </a:lnTo>
                  <a:lnTo>
                    <a:pt x="439" y="43"/>
                  </a:lnTo>
                  <a:lnTo>
                    <a:pt x="439" y="43"/>
                  </a:lnTo>
                  <a:lnTo>
                    <a:pt x="426" y="37"/>
                  </a:lnTo>
                  <a:lnTo>
                    <a:pt x="426" y="31"/>
                  </a:lnTo>
                  <a:lnTo>
                    <a:pt x="426" y="31"/>
                  </a:lnTo>
                  <a:lnTo>
                    <a:pt x="426" y="25"/>
                  </a:lnTo>
                  <a:lnTo>
                    <a:pt x="420" y="18"/>
                  </a:lnTo>
                  <a:lnTo>
                    <a:pt x="414" y="18"/>
                  </a:lnTo>
                  <a:lnTo>
                    <a:pt x="414" y="18"/>
                  </a:lnTo>
                  <a:lnTo>
                    <a:pt x="414" y="18"/>
                  </a:lnTo>
                  <a:lnTo>
                    <a:pt x="414" y="18"/>
                  </a:lnTo>
                  <a:lnTo>
                    <a:pt x="414" y="25"/>
                  </a:lnTo>
                  <a:lnTo>
                    <a:pt x="414" y="25"/>
                  </a:lnTo>
                  <a:lnTo>
                    <a:pt x="408" y="18"/>
                  </a:lnTo>
                  <a:lnTo>
                    <a:pt x="408" y="18"/>
                  </a:lnTo>
                  <a:lnTo>
                    <a:pt x="402" y="18"/>
                  </a:lnTo>
                  <a:lnTo>
                    <a:pt x="402" y="18"/>
                  </a:lnTo>
                  <a:lnTo>
                    <a:pt x="402" y="18"/>
                  </a:lnTo>
                  <a:lnTo>
                    <a:pt x="395" y="12"/>
                  </a:lnTo>
                  <a:lnTo>
                    <a:pt x="389" y="6"/>
                  </a:lnTo>
                  <a:lnTo>
                    <a:pt x="383" y="0"/>
                  </a:lnTo>
                  <a:lnTo>
                    <a:pt x="383" y="0"/>
                  </a:lnTo>
                  <a:lnTo>
                    <a:pt x="383" y="6"/>
                  </a:lnTo>
                  <a:lnTo>
                    <a:pt x="383" y="12"/>
                  </a:lnTo>
                  <a:lnTo>
                    <a:pt x="377" y="12"/>
                  </a:lnTo>
                  <a:lnTo>
                    <a:pt x="371" y="12"/>
                  </a:lnTo>
                  <a:lnTo>
                    <a:pt x="371" y="12"/>
                  </a:lnTo>
                  <a:lnTo>
                    <a:pt x="371" y="6"/>
                  </a:lnTo>
                  <a:lnTo>
                    <a:pt x="371" y="6"/>
                  </a:lnTo>
                  <a:lnTo>
                    <a:pt x="365" y="6"/>
                  </a:lnTo>
                  <a:lnTo>
                    <a:pt x="358" y="6"/>
                  </a:lnTo>
                  <a:lnTo>
                    <a:pt x="352" y="12"/>
                  </a:lnTo>
                  <a:lnTo>
                    <a:pt x="352" y="12"/>
                  </a:lnTo>
                  <a:lnTo>
                    <a:pt x="365" y="18"/>
                  </a:lnTo>
                  <a:lnTo>
                    <a:pt x="365" y="25"/>
                  </a:lnTo>
                  <a:lnTo>
                    <a:pt x="371" y="31"/>
                  </a:lnTo>
                  <a:lnTo>
                    <a:pt x="371" y="31"/>
                  </a:lnTo>
                  <a:lnTo>
                    <a:pt x="371" y="37"/>
                  </a:lnTo>
                  <a:lnTo>
                    <a:pt x="371" y="37"/>
                  </a:lnTo>
                  <a:lnTo>
                    <a:pt x="371" y="37"/>
                  </a:lnTo>
                  <a:lnTo>
                    <a:pt x="371" y="43"/>
                  </a:lnTo>
                  <a:lnTo>
                    <a:pt x="371" y="37"/>
                  </a:lnTo>
                  <a:lnTo>
                    <a:pt x="371" y="37"/>
                  </a:lnTo>
                  <a:lnTo>
                    <a:pt x="371" y="31"/>
                  </a:lnTo>
                  <a:lnTo>
                    <a:pt x="371" y="31"/>
                  </a:lnTo>
                  <a:lnTo>
                    <a:pt x="371" y="31"/>
                  </a:lnTo>
                  <a:lnTo>
                    <a:pt x="371" y="31"/>
                  </a:lnTo>
                  <a:lnTo>
                    <a:pt x="365" y="31"/>
                  </a:lnTo>
                  <a:lnTo>
                    <a:pt x="365" y="31"/>
                  </a:lnTo>
                  <a:lnTo>
                    <a:pt x="352" y="25"/>
                  </a:lnTo>
                  <a:lnTo>
                    <a:pt x="346" y="25"/>
                  </a:lnTo>
                  <a:lnTo>
                    <a:pt x="346" y="25"/>
                  </a:lnTo>
                  <a:lnTo>
                    <a:pt x="346" y="25"/>
                  </a:lnTo>
                  <a:lnTo>
                    <a:pt x="340" y="43"/>
                  </a:lnTo>
                  <a:lnTo>
                    <a:pt x="340" y="43"/>
                  </a:lnTo>
                  <a:lnTo>
                    <a:pt x="334" y="49"/>
                  </a:lnTo>
                  <a:lnTo>
                    <a:pt x="334" y="49"/>
                  </a:lnTo>
                  <a:lnTo>
                    <a:pt x="327" y="49"/>
                  </a:lnTo>
                  <a:lnTo>
                    <a:pt x="321" y="49"/>
                  </a:lnTo>
                  <a:lnTo>
                    <a:pt x="321" y="49"/>
                  </a:lnTo>
                  <a:lnTo>
                    <a:pt x="315" y="49"/>
                  </a:lnTo>
                  <a:lnTo>
                    <a:pt x="315" y="49"/>
                  </a:lnTo>
                  <a:lnTo>
                    <a:pt x="315" y="49"/>
                  </a:lnTo>
                  <a:lnTo>
                    <a:pt x="309" y="49"/>
                  </a:lnTo>
                  <a:lnTo>
                    <a:pt x="303" y="49"/>
                  </a:lnTo>
                  <a:lnTo>
                    <a:pt x="303" y="55"/>
                  </a:lnTo>
                  <a:lnTo>
                    <a:pt x="303" y="55"/>
                  </a:lnTo>
                  <a:lnTo>
                    <a:pt x="297" y="55"/>
                  </a:lnTo>
                  <a:lnTo>
                    <a:pt x="297" y="55"/>
                  </a:lnTo>
                  <a:lnTo>
                    <a:pt x="297" y="62"/>
                  </a:lnTo>
                  <a:lnTo>
                    <a:pt x="297" y="62"/>
                  </a:lnTo>
                  <a:lnTo>
                    <a:pt x="297" y="62"/>
                  </a:lnTo>
                  <a:lnTo>
                    <a:pt x="297" y="68"/>
                  </a:lnTo>
                  <a:lnTo>
                    <a:pt x="290" y="68"/>
                  </a:lnTo>
                  <a:lnTo>
                    <a:pt x="284" y="74"/>
                  </a:lnTo>
                  <a:lnTo>
                    <a:pt x="284" y="80"/>
                  </a:lnTo>
                  <a:lnTo>
                    <a:pt x="278" y="80"/>
                  </a:lnTo>
                  <a:lnTo>
                    <a:pt x="284" y="99"/>
                  </a:lnTo>
                  <a:lnTo>
                    <a:pt x="284" y="99"/>
                  </a:lnTo>
                  <a:lnTo>
                    <a:pt x="284" y="105"/>
                  </a:lnTo>
                  <a:lnTo>
                    <a:pt x="284" y="123"/>
                  </a:lnTo>
                  <a:lnTo>
                    <a:pt x="222" y="123"/>
                  </a:lnTo>
                  <a:lnTo>
                    <a:pt x="216" y="117"/>
                  </a:lnTo>
                  <a:lnTo>
                    <a:pt x="216" y="117"/>
                  </a:lnTo>
                  <a:lnTo>
                    <a:pt x="198" y="123"/>
                  </a:lnTo>
                  <a:lnTo>
                    <a:pt x="198" y="123"/>
                  </a:lnTo>
                  <a:lnTo>
                    <a:pt x="192" y="123"/>
                  </a:lnTo>
                  <a:lnTo>
                    <a:pt x="192" y="123"/>
                  </a:lnTo>
                  <a:lnTo>
                    <a:pt x="192" y="123"/>
                  </a:lnTo>
                  <a:lnTo>
                    <a:pt x="185" y="123"/>
                  </a:lnTo>
                  <a:lnTo>
                    <a:pt x="179" y="111"/>
                  </a:lnTo>
                  <a:lnTo>
                    <a:pt x="173" y="111"/>
                  </a:lnTo>
                  <a:lnTo>
                    <a:pt x="173" y="111"/>
                  </a:lnTo>
                  <a:lnTo>
                    <a:pt x="167" y="99"/>
                  </a:lnTo>
                  <a:lnTo>
                    <a:pt x="167" y="99"/>
                  </a:lnTo>
                  <a:lnTo>
                    <a:pt x="161" y="86"/>
                  </a:lnTo>
                  <a:lnTo>
                    <a:pt x="161" y="80"/>
                  </a:lnTo>
                  <a:lnTo>
                    <a:pt x="148" y="62"/>
                  </a:lnTo>
                  <a:lnTo>
                    <a:pt x="148" y="62"/>
                  </a:lnTo>
                  <a:lnTo>
                    <a:pt x="142" y="62"/>
                  </a:lnTo>
                  <a:lnTo>
                    <a:pt x="130" y="49"/>
                  </a:lnTo>
                  <a:lnTo>
                    <a:pt x="117" y="37"/>
                  </a:lnTo>
                  <a:lnTo>
                    <a:pt x="111" y="37"/>
                  </a:lnTo>
                  <a:lnTo>
                    <a:pt x="111" y="37"/>
                  </a:lnTo>
                  <a:lnTo>
                    <a:pt x="105" y="37"/>
                  </a:lnTo>
                  <a:lnTo>
                    <a:pt x="99" y="37"/>
                  </a:lnTo>
                  <a:lnTo>
                    <a:pt x="99" y="37"/>
                  </a:lnTo>
                  <a:lnTo>
                    <a:pt x="93" y="37"/>
                  </a:lnTo>
                  <a:lnTo>
                    <a:pt x="87" y="37"/>
                  </a:lnTo>
                  <a:lnTo>
                    <a:pt x="74" y="37"/>
                  </a:lnTo>
                  <a:lnTo>
                    <a:pt x="74" y="37"/>
                  </a:lnTo>
                  <a:lnTo>
                    <a:pt x="68" y="43"/>
                  </a:lnTo>
                  <a:lnTo>
                    <a:pt x="62" y="43"/>
                  </a:lnTo>
                  <a:lnTo>
                    <a:pt x="56" y="43"/>
                  </a:lnTo>
                  <a:lnTo>
                    <a:pt x="37" y="55"/>
                  </a:lnTo>
                  <a:lnTo>
                    <a:pt x="37" y="55"/>
                  </a:lnTo>
                  <a:lnTo>
                    <a:pt x="25" y="62"/>
                  </a:lnTo>
                  <a:lnTo>
                    <a:pt x="12" y="74"/>
                  </a:lnTo>
                  <a:lnTo>
                    <a:pt x="0" y="80"/>
                  </a:lnTo>
                  <a:lnTo>
                    <a:pt x="12" y="99"/>
                  </a:lnTo>
                  <a:lnTo>
                    <a:pt x="25" y="117"/>
                  </a:lnTo>
                  <a:lnTo>
                    <a:pt x="25" y="117"/>
                  </a:lnTo>
                  <a:lnTo>
                    <a:pt x="31" y="99"/>
                  </a:lnTo>
                  <a:lnTo>
                    <a:pt x="31" y="99"/>
                  </a:lnTo>
                  <a:lnTo>
                    <a:pt x="31" y="92"/>
                  </a:lnTo>
                  <a:lnTo>
                    <a:pt x="31" y="92"/>
                  </a:lnTo>
                  <a:lnTo>
                    <a:pt x="31" y="86"/>
                  </a:lnTo>
                  <a:lnTo>
                    <a:pt x="25" y="86"/>
                  </a:lnTo>
                  <a:lnTo>
                    <a:pt x="25" y="80"/>
                  </a:lnTo>
                  <a:lnTo>
                    <a:pt x="31" y="68"/>
                  </a:lnTo>
                  <a:lnTo>
                    <a:pt x="37" y="68"/>
                  </a:lnTo>
                  <a:lnTo>
                    <a:pt x="43" y="62"/>
                  </a:lnTo>
                  <a:lnTo>
                    <a:pt x="43" y="55"/>
                  </a:lnTo>
                  <a:lnTo>
                    <a:pt x="49" y="55"/>
                  </a:lnTo>
                  <a:lnTo>
                    <a:pt x="74" y="55"/>
                  </a:lnTo>
                  <a:lnTo>
                    <a:pt x="80" y="55"/>
                  </a:lnTo>
                  <a:lnTo>
                    <a:pt x="87" y="55"/>
                  </a:lnTo>
                  <a:lnTo>
                    <a:pt x="87" y="55"/>
                  </a:lnTo>
                  <a:lnTo>
                    <a:pt x="87" y="55"/>
                  </a:lnTo>
                  <a:lnTo>
                    <a:pt x="93" y="55"/>
                  </a:lnTo>
                  <a:lnTo>
                    <a:pt x="93" y="62"/>
                  </a:lnTo>
                  <a:lnTo>
                    <a:pt x="93" y="62"/>
                  </a:lnTo>
                  <a:lnTo>
                    <a:pt x="99" y="80"/>
                  </a:lnTo>
                  <a:lnTo>
                    <a:pt x="99" y="99"/>
                  </a:lnTo>
                  <a:lnTo>
                    <a:pt x="99" y="99"/>
                  </a:lnTo>
                  <a:lnTo>
                    <a:pt x="99" y="99"/>
                  </a:lnTo>
                  <a:lnTo>
                    <a:pt x="99" y="105"/>
                  </a:lnTo>
                  <a:lnTo>
                    <a:pt x="105" y="105"/>
                  </a:lnTo>
                  <a:lnTo>
                    <a:pt x="105" y="111"/>
                  </a:lnTo>
                  <a:lnTo>
                    <a:pt x="117" y="117"/>
                  </a:lnTo>
                  <a:lnTo>
                    <a:pt x="117" y="117"/>
                  </a:lnTo>
                  <a:lnTo>
                    <a:pt x="117" y="123"/>
                  </a:lnTo>
                  <a:lnTo>
                    <a:pt x="124" y="123"/>
                  </a:lnTo>
                  <a:lnTo>
                    <a:pt x="130" y="123"/>
                  </a:lnTo>
                  <a:lnTo>
                    <a:pt x="130" y="123"/>
                  </a:lnTo>
                  <a:lnTo>
                    <a:pt x="142" y="136"/>
                  </a:lnTo>
                  <a:lnTo>
                    <a:pt x="148" y="142"/>
                  </a:lnTo>
                  <a:lnTo>
                    <a:pt x="148" y="142"/>
                  </a:lnTo>
                  <a:lnTo>
                    <a:pt x="142" y="142"/>
                  </a:lnTo>
                  <a:lnTo>
                    <a:pt x="142" y="142"/>
                  </a:lnTo>
                  <a:lnTo>
                    <a:pt x="142" y="148"/>
                  </a:lnTo>
                  <a:lnTo>
                    <a:pt x="142" y="154"/>
                  </a:lnTo>
                  <a:lnTo>
                    <a:pt x="142" y="154"/>
                  </a:lnTo>
                  <a:lnTo>
                    <a:pt x="142" y="154"/>
                  </a:lnTo>
                  <a:lnTo>
                    <a:pt x="142" y="154"/>
                  </a:lnTo>
                  <a:lnTo>
                    <a:pt x="124" y="173"/>
                  </a:lnTo>
                  <a:lnTo>
                    <a:pt x="117" y="173"/>
                  </a:lnTo>
                  <a:lnTo>
                    <a:pt x="93" y="179"/>
                  </a:lnTo>
                  <a:lnTo>
                    <a:pt x="80" y="179"/>
                  </a:lnTo>
                  <a:lnTo>
                    <a:pt x="43" y="166"/>
                  </a:lnTo>
                  <a:lnTo>
                    <a:pt x="43" y="166"/>
                  </a:lnTo>
                  <a:lnTo>
                    <a:pt x="37" y="160"/>
                  </a:lnTo>
                  <a:lnTo>
                    <a:pt x="37" y="148"/>
                  </a:lnTo>
                  <a:lnTo>
                    <a:pt x="31" y="148"/>
                  </a:lnTo>
                  <a:lnTo>
                    <a:pt x="25" y="166"/>
                  </a:lnTo>
                  <a:lnTo>
                    <a:pt x="19" y="191"/>
                  </a:lnTo>
                  <a:lnTo>
                    <a:pt x="19" y="191"/>
                  </a:lnTo>
                  <a:lnTo>
                    <a:pt x="19" y="203"/>
                  </a:lnTo>
                  <a:lnTo>
                    <a:pt x="19" y="203"/>
                  </a:lnTo>
                  <a:lnTo>
                    <a:pt x="19" y="222"/>
                  </a:lnTo>
                  <a:lnTo>
                    <a:pt x="25" y="222"/>
                  </a:lnTo>
                  <a:lnTo>
                    <a:pt x="31" y="234"/>
                  </a:lnTo>
                  <a:lnTo>
                    <a:pt x="37" y="241"/>
                  </a:lnTo>
                  <a:lnTo>
                    <a:pt x="31" y="234"/>
                  </a:lnTo>
                  <a:lnTo>
                    <a:pt x="31" y="228"/>
                  </a:lnTo>
                  <a:lnTo>
                    <a:pt x="56" y="228"/>
                  </a:lnTo>
                  <a:lnTo>
                    <a:pt x="68" y="234"/>
                  </a:lnTo>
                  <a:lnTo>
                    <a:pt x="80" y="265"/>
                  </a:lnTo>
                  <a:lnTo>
                    <a:pt x="80" y="265"/>
                  </a:lnTo>
                  <a:lnTo>
                    <a:pt x="80" y="265"/>
                  </a:lnTo>
                  <a:lnTo>
                    <a:pt x="74" y="271"/>
                  </a:lnTo>
                  <a:lnTo>
                    <a:pt x="49" y="278"/>
                  </a:lnTo>
                  <a:lnTo>
                    <a:pt x="68" y="278"/>
                  </a:lnTo>
                  <a:lnTo>
                    <a:pt x="74" y="284"/>
                  </a:lnTo>
                  <a:lnTo>
                    <a:pt x="80" y="290"/>
                  </a:lnTo>
                  <a:lnTo>
                    <a:pt x="93" y="302"/>
                  </a:lnTo>
                  <a:lnTo>
                    <a:pt x="93" y="308"/>
                  </a:lnTo>
                  <a:lnTo>
                    <a:pt x="99" y="315"/>
                  </a:lnTo>
                  <a:lnTo>
                    <a:pt x="93" y="327"/>
                  </a:lnTo>
                  <a:lnTo>
                    <a:pt x="93" y="333"/>
                  </a:lnTo>
                  <a:lnTo>
                    <a:pt x="87" y="333"/>
                  </a:lnTo>
                  <a:lnTo>
                    <a:pt x="87" y="345"/>
                  </a:lnTo>
                  <a:lnTo>
                    <a:pt x="87" y="345"/>
                  </a:lnTo>
                  <a:lnTo>
                    <a:pt x="87" y="389"/>
                  </a:lnTo>
                  <a:lnTo>
                    <a:pt x="87" y="395"/>
                  </a:lnTo>
                  <a:lnTo>
                    <a:pt x="87" y="395"/>
                  </a:lnTo>
                  <a:lnTo>
                    <a:pt x="87" y="407"/>
                  </a:lnTo>
                  <a:lnTo>
                    <a:pt x="87" y="407"/>
                  </a:lnTo>
                  <a:lnTo>
                    <a:pt x="93" y="438"/>
                  </a:lnTo>
                  <a:lnTo>
                    <a:pt x="111" y="438"/>
                  </a:lnTo>
                  <a:lnTo>
                    <a:pt x="136" y="432"/>
                  </a:lnTo>
                  <a:lnTo>
                    <a:pt x="142" y="426"/>
                  </a:lnTo>
                  <a:lnTo>
                    <a:pt x="154" y="401"/>
                  </a:lnTo>
                  <a:lnTo>
                    <a:pt x="167" y="395"/>
                  </a:lnTo>
                  <a:lnTo>
                    <a:pt x="167" y="389"/>
                  </a:lnTo>
                  <a:lnTo>
                    <a:pt x="167" y="389"/>
                  </a:lnTo>
                  <a:lnTo>
                    <a:pt x="173" y="389"/>
                  </a:lnTo>
                  <a:lnTo>
                    <a:pt x="179" y="382"/>
                  </a:lnTo>
                  <a:lnTo>
                    <a:pt x="179" y="382"/>
                  </a:lnTo>
                  <a:lnTo>
                    <a:pt x="179" y="382"/>
                  </a:lnTo>
                  <a:lnTo>
                    <a:pt x="185" y="376"/>
                  </a:lnTo>
                  <a:lnTo>
                    <a:pt x="192" y="376"/>
                  </a:lnTo>
                  <a:lnTo>
                    <a:pt x="210" y="376"/>
                  </a:lnTo>
                  <a:lnTo>
                    <a:pt x="210" y="376"/>
                  </a:lnTo>
                  <a:lnTo>
                    <a:pt x="210" y="376"/>
                  </a:lnTo>
                  <a:lnTo>
                    <a:pt x="210" y="376"/>
                  </a:lnTo>
                  <a:lnTo>
                    <a:pt x="216" y="376"/>
                  </a:lnTo>
                  <a:lnTo>
                    <a:pt x="222" y="382"/>
                  </a:lnTo>
                  <a:lnTo>
                    <a:pt x="222" y="382"/>
                  </a:lnTo>
                  <a:lnTo>
                    <a:pt x="235" y="382"/>
                  </a:lnTo>
                  <a:lnTo>
                    <a:pt x="241" y="376"/>
                  </a:lnTo>
                  <a:lnTo>
                    <a:pt x="241" y="376"/>
                  </a:lnTo>
                  <a:lnTo>
                    <a:pt x="241" y="376"/>
                  </a:lnTo>
                  <a:lnTo>
                    <a:pt x="241" y="376"/>
                  </a:lnTo>
                  <a:lnTo>
                    <a:pt x="241" y="376"/>
                  </a:lnTo>
                  <a:lnTo>
                    <a:pt x="241" y="370"/>
                  </a:lnTo>
                  <a:lnTo>
                    <a:pt x="241" y="370"/>
                  </a:lnTo>
                  <a:lnTo>
                    <a:pt x="247" y="370"/>
                  </a:lnTo>
                  <a:lnTo>
                    <a:pt x="247" y="364"/>
                  </a:lnTo>
                  <a:lnTo>
                    <a:pt x="247" y="364"/>
                  </a:lnTo>
                  <a:lnTo>
                    <a:pt x="247" y="364"/>
                  </a:lnTo>
                  <a:lnTo>
                    <a:pt x="253" y="364"/>
                  </a:lnTo>
                  <a:lnTo>
                    <a:pt x="253" y="364"/>
                  </a:lnTo>
                  <a:lnTo>
                    <a:pt x="297" y="364"/>
                  </a:lnTo>
                  <a:lnTo>
                    <a:pt x="297" y="364"/>
                  </a:lnTo>
                  <a:lnTo>
                    <a:pt x="297" y="364"/>
                  </a:lnTo>
                  <a:lnTo>
                    <a:pt x="297" y="364"/>
                  </a:lnTo>
                  <a:lnTo>
                    <a:pt x="309" y="376"/>
                  </a:lnTo>
                  <a:lnTo>
                    <a:pt x="327" y="389"/>
                  </a:lnTo>
                  <a:lnTo>
                    <a:pt x="334" y="395"/>
                  </a:lnTo>
                  <a:lnTo>
                    <a:pt x="358" y="401"/>
                  </a:lnTo>
                  <a:lnTo>
                    <a:pt x="358" y="401"/>
                  </a:lnTo>
                  <a:lnTo>
                    <a:pt x="358" y="401"/>
                  </a:lnTo>
                  <a:lnTo>
                    <a:pt x="358" y="407"/>
                  </a:lnTo>
                  <a:lnTo>
                    <a:pt x="358" y="407"/>
                  </a:lnTo>
                  <a:lnTo>
                    <a:pt x="358" y="413"/>
                  </a:lnTo>
                  <a:lnTo>
                    <a:pt x="358" y="413"/>
                  </a:lnTo>
                  <a:lnTo>
                    <a:pt x="371" y="413"/>
                  </a:lnTo>
                  <a:lnTo>
                    <a:pt x="377" y="413"/>
                  </a:lnTo>
                  <a:lnTo>
                    <a:pt x="389" y="413"/>
                  </a:lnTo>
                  <a:lnTo>
                    <a:pt x="389" y="413"/>
                  </a:lnTo>
                  <a:lnTo>
                    <a:pt x="395" y="413"/>
                  </a:lnTo>
                  <a:lnTo>
                    <a:pt x="395" y="413"/>
                  </a:lnTo>
                  <a:lnTo>
                    <a:pt x="395" y="413"/>
                  </a:lnTo>
                  <a:lnTo>
                    <a:pt x="402" y="413"/>
                  </a:lnTo>
                  <a:lnTo>
                    <a:pt x="402" y="413"/>
                  </a:lnTo>
                  <a:lnTo>
                    <a:pt x="402" y="413"/>
                  </a:lnTo>
                  <a:lnTo>
                    <a:pt x="408" y="413"/>
                  </a:lnTo>
                  <a:lnTo>
                    <a:pt x="408" y="413"/>
                  </a:lnTo>
                  <a:lnTo>
                    <a:pt x="426" y="426"/>
                  </a:lnTo>
                  <a:lnTo>
                    <a:pt x="482" y="475"/>
                  </a:lnTo>
                  <a:lnTo>
                    <a:pt x="488" y="487"/>
                  </a:lnTo>
                  <a:lnTo>
                    <a:pt x="494" y="487"/>
                  </a:lnTo>
                  <a:lnTo>
                    <a:pt x="544" y="487"/>
                  </a:lnTo>
                  <a:lnTo>
                    <a:pt x="544" y="494"/>
                  </a:lnTo>
                  <a:lnTo>
                    <a:pt x="544" y="494"/>
                  </a:lnTo>
                  <a:lnTo>
                    <a:pt x="544" y="531"/>
                  </a:lnTo>
                  <a:lnTo>
                    <a:pt x="544" y="543"/>
                  </a:lnTo>
                  <a:lnTo>
                    <a:pt x="538" y="543"/>
                  </a:lnTo>
                  <a:lnTo>
                    <a:pt x="550" y="568"/>
                  </a:lnTo>
                  <a:lnTo>
                    <a:pt x="556" y="574"/>
                  </a:lnTo>
                  <a:lnTo>
                    <a:pt x="587" y="580"/>
                  </a:lnTo>
                  <a:lnTo>
                    <a:pt x="618" y="598"/>
                  </a:lnTo>
                  <a:lnTo>
                    <a:pt x="630" y="598"/>
                  </a:lnTo>
                  <a:lnTo>
                    <a:pt x="636" y="598"/>
                  </a:lnTo>
                  <a:lnTo>
                    <a:pt x="636" y="598"/>
                  </a:lnTo>
                  <a:lnTo>
                    <a:pt x="655" y="580"/>
                  </a:lnTo>
                  <a:lnTo>
                    <a:pt x="661" y="568"/>
                  </a:lnTo>
                  <a:lnTo>
                    <a:pt x="667" y="561"/>
                  </a:lnTo>
                  <a:lnTo>
                    <a:pt x="661" y="549"/>
                  </a:lnTo>
                  <a:lnTo>
                    <a:pt x="673" y="549"/>
                  </a:lnTo>
                  <a:lnTo>
                    <a:pt x="673" y="549"/>
                  </a:lnTo>
                  <a:lnTo>
                    <a:pt x="686" y="549"/>
                  </a:lnTo>
                  <a:lnTo>
                    <a:pt x="704" y="543"/>
                  </a:lnTo>
                  <a:lnTo>
                    <a:pt x="717" y="537"/>
                  </a:lnTo>
                  <a:lnTo>
                    <a:pt x="748" y="518"/>
                  </a:lnTo>
                  <a:lnTo>
                    <a:pt x="748" y="518"/>
                  </a:lnTo>
                  <a:lnTo>
                    <a:pt x="748" y="518"/>
                  </a:lnTo>
                  <a:lnTo>
                    <a:pt x="748" y="518"/>
                  </a:lnTo>
                  <a:lnTo>
                    <a:pt x="754" y="512"/>
                  </a:lnTo>
                  <a:lnTo>
                    <a:pt x="754" y="512"/>
                  </a:lnTo>
                  <a:lnTo>
                    <a:pt x="754" y="506"/>
                  </a:lnTo>
                  <a:lnTo>
                    <a:pt x="754" y="506"/>
                  </a:lnTo>
                  <a:lnTo>
                    <a:pt x="754" y="500"/>
                  </a:lnTo>
                  <a:lnTo>
                    <a:pt x="754" y="500"/>
                  </a:lnTo>
                  <a:lnTo>
                    <a:pt x="754" y="500"/>
                  </a:lnTo>
                  <a:lnTo>
                    <a:pt x="754" y="494"/>
                  </a:lnTo>
                  <a:lnTo>
                    <a:pt x="754" y="494"/>
                  </a:lnTo>
                  <a:lnTo>
                    <a:pt x="754" y="494"/>
                  </a:lnTo>
                  <a:lnTo>
                    <a:pt x="766" y="456"/>
                  </a:lnTo>
                  <a:lnTo>
                    <a:pt x="766" y="450"/>
                  </a:lnTo>
                  <a:lnTo>
                    <a:pt x="766" y="450"/>
                  </a:lnTo>
                  <a:lnTo>
                    <a:pt x="778" y="444"/>
                  </a:lnTo>
                  <a:lnTo>
                    <a:pt x="778" y="444"/>
                  </a:lnTo>
                  <a:lnTo>
                    <a:pt x="785" y="444"/>
                  </a:lnTo>
                  <a:lnTo>
                    <a:pt x="785" y="444"/>
                  </a:lnTo>
                  <a:lnTo>
                    <a:pt x="785" y="444"/>
                  </a:lnTo>
                  <a:lnTo>
                    <a:pt x="809" y="444"/>
                  </a:lnTo>
                  <a:lnTo>
                    <a:pt x="809" y="444"/>
                  </a:lnTo>
                  <a:lnTo>
                    <a:pt x="809" y="444"/>
                  </a:lnTo>
                  <a:lnTo>
                    <a:pt x="816" y="444"/>
                  </a:lnTo>
                  <a:lnTo>
                    <a:pt x="816" y="438"/>
                  </a:lnTo>
                  <a:lnTo>
                    <a:pt x="828" y="419"/>
                  </a:lnTo>
                  <a:lnTo>
                    <a:pt x="828" y="419"/>
                  </a:lnTo>
                  <a:lnTo>
                    <a:pt x="828" y="426"/>
                  </a:lnTo>
                  <a:lnTo>
                    <a:pt x="859" y="438"/>
                  </a:lnTo>
                  <a:lnTo>
                    <a:pt x="865" y="438"/>
                  </a:lnTo>
                  <a:lnTo>
                    <a:pt x="871" y="438"/>
                  </a:lnTo>
                  <a:lnTo>
                    <a:pt x="871" y="438"/>
                  </a:lnTo>
                  <a:lnTo>
                    <a:pt x="871" y="438"/>
                  </a:lnTo>
                  <a:lnTo>
                    <a:pt x="871" y="407"/>
                  </a:lnTo>
                  <a:lnTo>
                    <a:pt x="859" y="376"/>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4" name="Freeform 257"/>
            <p:cNvSpPr>
              <a:spLocks/>
            </p:cNvSpPr>
            <p:nvPr/>
          </p:nvSpPr>
          <p:spPr bwMode="auto">
            <a:xfrm>
              <a:off x="3228" y="1974"/>
              <a:ext cx="81" cy="68"/>
            </a:xfrm>
            <a:custGeom>
              <a:avLst/>
              <a:gdLst>
                <a:gd name="T0" fmla="*/ 75 w 81"/>
                <a:gd name="T1" fmla="*/ 43 h 68"/>
                <a:gd name="T2" fmla="*/ 75 w 81"/>
                <a:gd name="T3" fmla="*/ 37 h 68"/>
                <a:gd name="T4" fmla="*/ 75 w 81"/>
                <a:gd name="T5" fmla="*/ 37 h 68"/>
                <a:gd name="T6" fmla="*/ 62 w 81"/>
                <a:gd name="T7" fmla="*/ 12 h 68"/>
                <a:gd name="T8" fmla="*/ 56 w 81"/>
                <a:gd name="T9" fmla="*/ 12 h 68"/>
                <a:gd name="T10" fmla="*/ 56 w 81"/>
                <a:gd name="T11" fmla="*/ 12 h 68"/>
                <a:gd name="T12" fmla="*/ 44 w 81"/>
                <a:gd name="T13" fmla="*/ 18 h 68"/>
                <a:gd name="T14" fmla="*/ 44 w 81"/>
                <a:gd name="T15" fmla="*/ 18 h 68"/>
                <a:gd name="T16" fmla="*/ 44 w 81"/>
                <a:gd name="T17" fmla="*/ 18 h 68"/>
                <a:gd name="T18" fmla="*/ 44 w 81"/>
                <a:gd name="T19" fmla="*/ 18 h 68"/>
                <a:gd name="T20" fmla="*/ 38 w 81"/>
                <a:gd name="T21" fmla="*/ 18 h 68"/>
                <a:gd name="T22" fmla="*/ 31 w 81"/>
                <a:gd name="T23" fmla="*/ 12 h 68"/>
                <a:gd name="T24" fmla="*/ 25 w 81"/>
                <a:gd name="T25" fmla="*/ 12 h 68"/>
                <a:gd name="T26" fmla="*/ 25 w 81"/>
                <a:gd name="T27" fmla="*/ 6 h 68"/>
                <a:gd name="T28" fmla="*/ 25 w 81"/>
                <a:gd name="T29" fmla="*/ 6 h 68"/>
                <a:gd name="T30" fmla="*/ 19 w 81"/>
                <a:gd name="T31" fmla="*/ 0 h 68"/>
                <a:gd name="T32" fmla="*/ 19 w 81"/>
                <a:gd name="T33" fmla="*/ 0 h 68"/>
                <a:gd name="T34" fmla="*/ 19 w 81"/>
                <a:gd name="T35" fmla="*/ 0 h 68"/>
                <a:gd name="T36" fmla="*/ 13 w 81"/>
                <a:gd name="T37" fmla="*/ 0 h 68"/>
                <a:gd name="T38" fmla="*/ 13 w 81"/>
                <a:gd name="T39" fmla="*/ 0 h 68"/>
                <a:gd name="T40" fmla="*/ 13 w 81"/>
                <a:gd name="T41" fmla="*/ 0 h 68"/>
                <a:gd name="T42" fmla="*/ 0 w 81"/>
                <a:gd name="T43" fmla="*/ 0 h 68"/>
                <a:gd name="T44" fmla="*/ 0 w 81"/>
                <a:gd name="T45" fmla="*/ 12 h 68"/>
                <a:gd name="T46" fmla="*/ 0 w 81"/>
                <a:gd name="T47" fmla="*/ 12 h 68"/>
                <a:gd name="T48" fmla="*/ 7 w 81"/>
                <a:gd name="T49" fmla="*/ 12 h 68"/>
                <a:gd name="T50" fmla="*/ 7 w 81"/>
                <a:gd name="T51" fmla="*/ 12 h 68"/>
                <a:gd name="T52" fmla="*/ 13 w 81"/>
                <a:gd name="T53" fmla="*/ 31 h 68"/>
                <a:gd name="T54" fmla="*/ 19 w 81"/>
                <a:gd name="T55" fmla="*/ 37 h 68"/>
                <a:gd name="T56" fmla="*/ 38 w 81"/>
                <a:gd name="T57" fmla="*/ 61 h 68"/>
                <a:gd name="T58" fmla="*/ 38 w 81"/>
                <a:gd name="T59" fmla="*/ 61 h 68"/>
                <a:gd name="T60" fmla="*/ 44 w 81"/>
                <a:gd name="T61" fmla="*/ 61 h 68"/>
                <a:gd name="T62" fmla="*/ 50 w 81"/>
                <a:gd name="T63" fmla="*/ 61 h 68"/>
                <a:gd name="T64" fmla="*/ 62 w 81"/>
                <a:gd name="T65" fmla="*/ 68 h 68"/>
                <a:gd name="T66" fmla="*/ 75 w 81"/>
                <a:gd name="T67" fmla="*/ 68 h 68"/>
                <a:gd name="T68" fmla="*/ 81 w 81"/>
                <a:gd name="T69" fmla="*/ 68 h 68"/>
                <a:gd name="T70" fmla="*/ 75 w 81"/>
                <a:gd name="T71" fmla="*/ 43 h 68"/>
                <a:gd name="T72" fmla="*/ 75 w 81"/>
                <a:gd name="T73"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68">
                  <a:moveTo>
                    <a:pt x="75" y="43"/>
                  </a:moveTo>
                  <a:lnTo>
                    <a:pt x="75" y="37"/>
                  </a:lnTo>
                  <a:lnTo>
                    <a:pt x="75" y="37"/>
                  </a:lnTo>
                  <a:lnTo>
                    <a:pt x="62" y="12"/>
                  </a:lnTo>
                  <a:lnTo>
                    <a:pt x="56" y="12"/>
                  </a:lnTo>
                  <a:lnTo>
                    <a:pt x="56" y="12"/>
                  </a:lnTo>
                  <a:lnTo>
                    <a:pt x="44" y="18"/>
                  </a:lnTo>
                  <a:lnTo>
                    <a:pt x="44" y="18"/>
                  </a:lnTo>
                  <a:lnTo>
                    <a:pt x="44" y="18"/>
                  </a:lnTo>
                  <a:lnTo>
                    <a:pt x="44" y="18"/>
                  </a:lnTo>
                  <a:lnTo>
                    <a:pt x="38" y="18"/>
                  </a:lnTo>
                  <a:lnTo>
                    <a:pt x="31" y="12"/>
                  </a:lnTo>
                  <a:lnTo>
                    <a:pt x="25" y="12"/>
                  </a:lnTo>
                  <a:lnTo>
                    <a:pt x="25" y="6"/>
                  </a:lnTo>
                  <a:lnTo>
                    <a:pt x="25" y="6"/>
                  </a:lnTo>
                  <a:lnTo>
                    <a:pt x="19" y="0"/>
                  </a:lnTo>
                  <a:lnTo>
                    <a:pt x="19" y="0"/>
                  </a:lnTo>
                  <a:lnTo>
                    <a:pt x="19" y="0"/>
                  </a:lnTo>
                  <a:lnTo>
                    <a:pt x="13" y="0"/>
                  </a:lnTo>
                  <a:lnTo>
                    <a:pt x="13" y="0"/>
                  </a:lnTo>
                  <a:lnTo>
                    <a:pt x="13" y="0"/>
                  </a:lnTo>
                  <a:lnTo>
                    <a:pt x="0" y="0"/>
                  </a:lnTo>
                  <a:lnTo>
                    <a:pt x="0" y="12"/>
                  </a:lnTo>
                  <a:lnTo>
                    <a:pt x="0" y="12"/>
                  </a:lnTo>
                  <a:lnTo>
                    <a:pt x="7" y="12"/>
                  </a:lnTo>
                  <a:lnTo>
                    <a:pt x="7" y="12"/>
                  </a:lnTo>
                  <a:lnTo>
                    <a:pt x="13" y="31"/>
                  </a:lnTo>
                  <a:lnTo>
                    <a:pt x="19" y="37"/>
                  </a:lnTo>
                  <a:lnTo>
                    <a:pt x="38" y="61"/>
                  </a:lnTo>
                  <a:lnTo>
                    <a:pt x="38" y="61"/>
                  </a:lnTo>
                  <a:lnTo>
                    <a:pt x="44" y="61"/>
                  </a:lnTo>
                  <a:lnTo>
                    <a:pt x="50" y="61"/>
                  </a:lnTo>
                  <a:lnTo>
                    <a:pt x="62" y="68"/>
                  </a:lnTo>
                  <a:lnTo>
                    <a:pt x="75" y="68"/>
                  </a:lnTo>
                  <a:lnTo>
                    <a:pt x="81" y="68"/>
                  </a:lnTo>
                  <a:lnTo>
                    <a:pt x="75" y="43"/>
                  </a:lnTo>
                  <a:lnTo>
                    <a:pt x="75" y="43"/>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5" name="Freeform 258"/>
            <p:cNvSpPr>
              <a:spLocks noEditPoints="1"/>
            </p:cNvSpPr>
            <p:nvPr/>
          </p:nvSpPr>
          <p:spPr bwMode="auto">
            <a:xfrm>
              <a:off x="3241" y="1801"/>
              <a:ext cx="327" cy="284"/>
            </a:xfrm>
            <a:custGeom>
              <a:avLst/>
              <a:gdLst>
                <a:gd name="T0" fmla="*/ 309 w 327"/>
                <a:gd name="T1" fmla="*/ 105 h 284"/>
                <a:gd name="T2" fmla="*/ 303 w 327"/>
                <a:gd name="T3" fmla="*/ 105 h 284"/>
                <a:gd name="T4" fmla="*/ 284 w 327"/>
                <a:gd name="T5" fmla="*/ 105 h 284"/>
                <a:gd name="T6" fmla="*/ 259 w 327"/>
                <a:gd name="T7" fmla="*/ 68 h 284"/>
                <a:gd name="T8" fmla="*/ 253 w 327"/>
                <a:gd name="T9" fmla="*/ 49 h 284"/>
                <a:gd name="T10" fmla="*/ 228 w 327"/>
                <a:gd name="T11" fmla="*/ 12 h 284"/>
                <a:gd name="T12" fmla="*/ 216 w 327"/>
                <a:gd name="T13" fmla="*/ 0 h 284"/>
                <a:gd name="T14" fmla="*/ 210 w 327"/>
                <a:gd name="T15" fmla="*/ 18 h 284"/>
                <a:gd name="T16" fmla="*/ 198 w 327"/>
                <a:gd name="T17" fmla="*/ 31 h 284"/>
                <a:gd name="T18" fmla="*/ 179 w 327"/>
                <a:gd name="T19" fmla="*/ 55 h 284"/>
                <a:gd name="T20" fmla="*/ 160 w 327"/>
                <a:gd name="T21" fmla="*/ 55 h 284"/>
                <a:gd name="T22" fmla="*/ 136 w 327"/>
                <a:gd name="T23" fmla="*/ 37 h 284"/>
                <a:gd name="T24" fmla="*/ 130 w 327"/>
                <a:gd name="T25" fmla="*/ 25 h 284"/>
                <a:gd name="T26" fmla="*/ 123 w 327"/>
                <a:gd name="T27" fmla="*/ 25 h 284"/>
                <a:gd name="T28" fmla="*/ 80 w 327"/>
                <a:gd name="T29" fmla="*/ 12 h 284"/>
                <a:gd name="T30" fmla="*/ 105 w 327"/>
                <a:gd name="T31" fmla="*/ 49 h 284"/>
                <a:gd name="T32" fmla="*/ 55 w 327"/>
                <a:gd name="T33" fmla="*/ 55 h 284"/>
                <a:gd name="T34" fmla="*/ 12 w 327"/>
                <a:gd name="T35" fmla="*/ 37 h 284"/>
                <a:gd name="T36" fmla="*/ 37 w 327"/>
                <a:gd name="T37" fmla="*/ 80 h 284"/>
                <a:gd name="T38" fmla="*/ 25 w 327"/>
                <a:gd name="T39" fmla="*/ 92 h 284"/>
                <a:gd name="T40" fmla="*/ 25 w 327"/>
                <a:gd name="T41" fmla="*/ 105 h 284"/>
                <a:gd name="T42" fmla="*/ 25 w 327"/>
                <a:gd name="T43" fmla="*/ 111 h 284"/>
                <a:gd name="T44" fmla="*/ 43 w 327"/>
                <a:gd name="T45" fmla="*/ 123 h 284"/>
                <a:gd name="T46" fmla="*/ 62 w 327"/>
                <a:gd name="T47" fmla="*/ 136 h 284"/>
                <a:gd name="T48" fmla="*/ 49 w 327"/>
                <a:gd name="T49" fmla="*/ 154 h 284"/>
                <a:gd name="T50" fmla="*/ 62 w 327"/>
                <a:gd name="T51" fmla="*/ 179 h 284"/>
                <a:gd name="T52" fmla="*/ 80 w 327"/>
                <a:gd name="T53" fmla="*/ 185 h 284"/>
                <a:gd name="T54" fmla="*/ 86 w 327"/>
                <a:gd name="T55" fmla="*/ 185 h 284"/>
                <a:gd name="T56" fmla="*/ 93 w 327"/>
                <a:gd name="T57" fmla="*/ 185 h 284"/>
                <a:gd name="T58" fmla="*/ 93 w 327"/>
                <a:gd name="T59" fmla="*/ 191 h 284"/>
                <a:gd name="T60" fmla="*/ 93 w 327"/>
                <a:gd name="T61" fmla="*/ 241 h 284"/>
                <a:gd name="T62" fmla="*/ 117 w 327"/>
                <a:gd name="T63" fmla="*/ 216 h 284"/>
                <a:gd name="T64" fmla="*/ 142 w 327"/>
                <a:gd name="T65" fmla="*/ 204 h 284"/>
                <a:gd name="T66" fmla="*/ 204 w 327"/>
                <a:gd name="T67" fmla="*/ 204 h 284"/>
                <a:gd name="T68" fmla="*/ 191 w 327"/>
                <a:gd name="T69" fmla="*/ 210 h 284"/>
                <a:gd name="T70" fmla="*/ 198 w 327"/>
                <a:gd name="T71" fmla="*/ 222 h 284"/>
                <a:gd name="T72" fmla="*/ 204 w 327"/>
                <a:gd name="T73" fmla="*/ 228 h 284"/>
                <a:gd name="T74" fmla="*/ 191 w 327"/>
                <a:gd name="T75" fmla="*/ 234 h 284"/>
                <a:gd name="T76" fmla="*/ 185 w 327"/>
                <a:gd name="T77" fmla="*/ 241 h 284"/>
                <a:gd name="T78" fmla="*/ 204 w 327"/>
                <a:gd name="T79" fmla="*/ 265 h 284"/>
                <a:gd name="T80" fmla="*/ 241 w 327"/>
                <a:gd name="T81" fmla="*/ 278 h 284"/>
                <a:gd name="T82" fmla="*/ 247 w 327"/>
                <a:gd name="T83" fmla="*/ 216 h 284"/>
                <a:gd name="T84" fmla="*/ 253 w 327"/>
                <a:gd name="T85" fmla="*/ 228 h 284"/>
                <a:gd name="T86" fmla="*/ 272 w 327"/>
                <a:gd name="T87" fmla="*/ 148 h 284"/>
                <a:gd name="T88" fmla="*/ 278 w 327"/>
                <a:gd name="T89" fmla="*/ 142 h 284"/>
                <a:gd name="T90" fmla="*/ 309 w 327"/>
                <a:gd name="T91" fmla="*/ 123 h 284"/>
                <a:gd name="T92" fmla="*/ 31 w 327"/>
                <a:gd name="T93" fmla="*/ 105 h 284"/>
                <a:gd name="T94" fmla="*/ 31 w 327"/>
                <a:gd name="T95" fmla="*/ 99 h 284"/>
                <a:gd name="T96" fmla="*/ 31 w 327"/>
                <a:gd name="T97" fmla="*/ 10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284">
                  <a:moveTo>
                    <a:pt x="321" y="117"/>
                  </a:moveTo>
                  <a:lnTo>
                    <a:pt x="321" y="111"/>
                  </a:lnTo>
                  <a:lnTo>
                    <a:pt x="309" y="105"/>
                  </a:lnTo>
                  <a:lnTo>
                    <a:pt x="309" y="105"/>
                  </a:lnTo>
                  <a:lnTo>
                    <a:pt x="309" y="105"/>
                  </a:lnTo>
                  <a:lnTo>
                    <a:pt x="303" y="105"/>
                  </a:lnTo>
                  <a:lnTo>
                    <a:pt x="303" y="105"/>
                  </a:lnTo>
                  <a:lnTo>
                    <a:pt x="303" y="105"/>
                  </a:lnTo>
                  <a:lnTo>
                    <a:pt x="296" y="105"/>
                  </a:lnTo>
                  <a:lnTo>
                    <a:pt x="290" y="105"/>
                  </a:lnTo>
                  <a:lnTo>
                    <a:pt x="284" y="105"/>
                  </a:lnTo>
                  <a:lnTo>
                    <a:pt x="284" y="105"/>
                  </a:lnTo>
                  <a:lnTo>
                    <a:pt x="278" y="99"/>
                  </a:lnTo>
                  <a:lnTo>
                    <a:pt x="278" y="99"/>
                  </a:lnTo>
                  <a:lnTo>
                    <a:pt x="259" y="74"/>
                  </a:lnTo>
                  <a:lnTo>
                    <a:pt x="259" y="68"/>
                  </a:lnTo>
                  <a:lnTo>
                    <a:pt x="259" y="68"/>
                  </a:lnTo>
                  <a:lnTo>
                    <a:pt x="253" y="62"/>
                  </a:lnTo>
                  <a:lnTo>
                    <a:pt x="253" y="55"/>
                  </a:lnTo>
                  <a:lnTo>
                    <a:pt x="253" y="49"/>
                  </a:lnTo>
                  <a:lnTo>
                    <a:pt x="253" y="49"/>
                  </a:lnTo>
                  <a:lnTo>
                    <a:pt x="253" y="49"/>
                  </a:lnTo>
                  <a:lnTo>
                    <a:pt x="247" y="37"/>
                  </a:lnTo>
                  <a:lnTo>
                    <a:pt x="228" y="12"/>
                  </a:lnTo>
                  <a:lnTo>
                    <a:pt x="228" y="6"/>
                  </a:lnTo>
                  <a:lnTo>
                    <a:pt x="222" y="0"/>
                  </a:lnTo>
                  <a:lnTo>
                    <a:pt x="216" y="0"/>
                  </a:lnTo>
                  <a:lnTo>
                    <a:pt x="216" y="0"/>
                  </a:lnTo>
                  <a:lnTo>
                    <a:pt x="216" y="0"/>
                  </a:lnTo>
                  <a:lnTo>
                    <a:pt x="216" y="0"/>
                  </a:lnTo>
                  <a:lnTo>
                    <a:pt x="210" y="12"/>
                  </a:lnTo>
                  <a:lnTo>
                    <a:pt x="210" y="18"/>
                  </a:lnTo>
                  <a:lnTo>
                    <a:pt x="210" y="25"/>
                  </a:lnTo>
                  <a:lnTo>
                    <a:pt x="210" y="25"/>
                  </a:lnTo>
                  <a:lnTo>
                    <a:pt x="198" y="31"/>
                  </a:lnTo>
                  <a:lnTo>
                    <a:pt x="198" y="31"/>
                  </a:lnTo>
                  <a:lnTo>
                    <a:pt x="198" y="31"/>
                  </a:lnTo>
                  <a:lnTo>
                    <a:pt x="191" y="31"/>
                  </a:lnTo>
                  <a:lnTo>
                    <a:pt x="179" y="55"/>
                  </a:lnTo>
                  <a:lnTo>
                    <a:pt x="179" y="55"/>
                  </a:lnTo>
                  <a:lnTo>
                    <a:pt x="173" y="55"/>
                  </a:lnTo>
                  <a:lnTo>
                    <a:pt x="167" y="55"/>
                  </a:lnTo>
                  <a:lnTo>
                    <a:pt x="167" y="55"/>
                  </a:lnTo>
                  <a:lnTo>
                    <a:pt x="160" y="55"/>
                  </a:lnTo>
                  <a:lnTo>
                    <a:pt x="160" y="55"/>
                  </a:lnTo>
                  <a:lnTo>
                    <a:pt x="136" y="43"/>
                  </a:lnTo>
                  <a:lnTo>
                    <a:pt x="136" y="37"/>
                  </a:lnTo>
                  <a:lnTo>
                    <a:pt x="136" y="37"/>
                  </a:lnTo>
                  <a:lnTo>
                    <a:pt x="136" y="31"/>
                  </a:lnTo>
                  <a:lnTo>
                    <a:pt x="130" y="25"/>
                  </a:lnTo>
                  <a:lnTo>
                    <a:pt x="130" y="25"/>
                  </a:lnTo>
                  <a:lnTo>
                    <a:pt x="130" y="25"/>
                  </a:lnTo>
                  <a:lnTo>
                    <a:pt x="130" y="25"/>
                  </a:lnTo>
                  <a:lnTo>
                    <a:pt x="130" y="25"/>
                  </a:lnTo>
                  <a:lnTo>
                    <a:pt x="123" y="25"/>
                  </a:lnTo>
                  <a:lnTo>
                    <a:pt x="123" y="25"/>
                  </a:lnTo>
                  <a:lnTo>
                    <a:pt x="117" y="18"/>
                  </a:lnTo>
                  <a:lnTo>
                    <a:pt x="117" y="12"/>
                  </a:lnTo>
                  <a:lnTo>
                    <a:pt x="86" y="0"/>
                  </a:lnTo>
                  <a:lnTo>
                    <a:pt x="80" y="12"/>
                  </a:lnTo>
                  <a:lnTo>
                    <a:pt x="80" y="25"/>
                  </a:lnTo>
                  <a:lnTo>
                    <a:pt x="93" y="37"/>
                  </a:lnTo>
                  <a:lnTo>
                    <a:pt x="105" y="49"/>
                  </a:lnTo>
                  <a:lnTo>
                    <a:pt x="105" y="49"/>
                  </a:lnTo>
                  <a:lnTo>
                    <a:pt x="105" y="55"/>
                  </a:lnTo>
                  <a:lnTo>
                    <a:pt x="99" y="68"/>
                  </a:lnTo>
                  <a:lnTo>
                    <a:pt x="86" y="68"/>
                  </a:lnTo>
                  <a:lnTo>
                    <a:pt x="55" y="55"/>
                  </a:lnTo>
                  <a:lnTo>
                    <a:pt x="37" y="43"/>
                  </a:lnTo>
                  <a:lnTo>
                    <a:pt x="18" y="37"/>
                  </a:lnTo>
                  <a:lnTo>
                    <a:pt x="12" y="37"/>
                  </a:lnTo>
                  <a:lnTo>
                    <a:pt x="12" y="37"/>
                  </a:lnTo>
                  <a:lnTo>
                    <a:pt x="0" y="49"/>
                  </a:lnTo>
                  <a:lnTo>
                    <a:pt x="6" y="62"/>
                  </a:lnTo>
                  <a:lnTo>
                    <a:pt x="37" y="80"/>
                  </a:lnTo>
                  <a:lnTo>
                    <a:pt x="37" y="80"/>
                  </a:lnTo>
                  <a:lnTo>
                    <a:pt x="37" y="86"/>
                  </a:lnTo>
                  <a:lnTo>
                    <a:pt x="37" y="86"/>
                  </a:lnTo>
                  <a:lnTo>
                    <a:pt x="31" y="92"/>
                  </a:lnTo>
                  <a:lnTo>
                    <a:pt x="25" y="92"/>
                  </a:lnTo>
                  <a:lnTo>
                    <a:pt x="25" y="92"/>
                  </a:lnTo>
                  <a:lnTo>
                    <a:pt x="18" y="99"/>
                  </a:lnTo>
                  <a:lnTo>
                    <a:pt x="25" y="105"/>
                  </a:lnTo>
                  <a:lnTo>
                    <a:pt x="25" y="105"/>
                  </a:lnTo>
                  <a:lnTo>
                    <a:pt x="25" y="105"/>
                  </a:lnTo>
                  <a:lnTo>
                    <a:pt x="25" y="105"/>
                  </a:lnTo>
                  <a:lnTo>
                    <a:pt x="25" y="105"/>
                  </a:lnTo>
                  <a:lnTo>
                    <a:pt x="25" y="111"/>
                  </a:lnTo>
                  <a:lnTo>
                    <a:pt x="25" y="111"/>
                  </a:lnTo>
                  <a:lnTo>
                    <a:pt x="25" y="111"/>
                  </a:lnTo>
                  <a:lnTo>
                    <a:pt x="31" y="117"/>
                  </a:lnTo>
                  <a:lnTo>
                    <a:pt x="43" y="123"/>
                  </a:lnTo>
                  <a:lnTo>
                    <a:pt x="55" y="129"/>
                  </a:lnTo>
                  <a:lnTo>
                    <a:pt x="55" y="129"/>
                  </a:lnTo>
                  <a:lnTo>
                    <a:pt x="55" y="129"/>
                  </a:lnTo>
                  <a:lnTo>
                    <a:pt x="62" y="136"/>
                  </a:lnTo>
                  <a:lnTo>
                    <a:pt x="55" y="142"/>
                  </a:lnTo>
                  <a:lnTo>
                    <a:pt x="55" y="148"/>
                  </a:lnTo>
                  <a:lnTo>
                    <a:pt x="55" y="154"/>
                  </a:lnTo>
                  <a:lnTo>
                    <a:pt x="49" y="154"/>
                  </a:lnTo>
                  <a:lnTo>
                    <a:pt x="37" y="154"/>
                  </a:lnTo>
                  <a:lnTo>
                    <a:pt x="62" y="173"/>
                  </a:lnTo>
                  <a:lnTo>
                    <a:pt x="62" y="173"/>
                  </a:lnTo>
                  <a:lnTo>
                    <a:pt x="62" y="179"/>
                  </a:lnTo>
                  <a:lnTo>
                    <a:pt x="74" y="185"/>
                  </a:lnTo>
                  <a:lnTo>
                    <a:pt x="74" y="185"/>
                  </a:lnTo>
                  <a:lnTo>
                    <a:pt x="80" y="185"/>
                  </a:lnTo>
                  <a:lnTo>
                    <a:pt x="80" y="185"/>
                  </a:lnTo>
                  <a:lnTo>
                    <a:pt x="80" y="185"/>
                  </a:lnTo>
                  <a:lnTo>
                    <a:pt x="80" y="185"/>
                  </a:lnTo>
                  <a:lnTo>
                    <a:pt x="86" y="179"/>
                  </a:lnTo>
                  <a:lnTo>
                    <a:pt x="86" y="185"/>
                  </a:lnTo>
                  <a:lnTo>
                    <a:pt x="86" y="185"/>
                  </a:lnTo>
                  <a:lnTo>
                    <a:pt x="86" y="185"/>
                  </a:lnTo>
                  <a:lnTo>
                    <a:pt x="86" y="185"/>
                  </a:lnTo>
                  <a:lnTo>
                    <a:pt x="93" y="185"/>
                  </a:lnTo>
                  <a:lnTo>
                    <a:pt x="93" y="185"/>
                  </a:lnTo>
                  <a:lnTo>
                    <a:pt x="93" y="185"/>
                  </a:lnTo>
                  <a:lnTo>
                    <a:pt x="93" y="185"/>
                  </a:lnTo>
                  <a:lnTo>
                    <a:pt x="93" y="191"/>
                  </a:lnTo>
                  <a:lnTo>
                    <a:pt x="86" y="197"/>
                  </a:lnTo>
                  <a:lnTo>
                    <a:pt x="93" y="210"/>
                  </a:lnTo>
                  <a:lnTo>
                    <a:pt x="93" y="228"/>
                  </a:lnTo>
                  <a:lnTo>
                    <a:pt x="93" y="241"/>
                  </a:lnTo>
                  <a:lnTo>
                    <a:pt x="93" y="241"/>
                  </a:lnTo>
                  <a:lnTo>
                    <a:pt x="111" y="228"/>
                  </a:lnTo>
                  <a:lnTo>
                    <a:pt x="111" y="222"/>
                  </a:lnTo>
                  <a:lnTo>
                    <a:pt x="117" y="216"/>
                  </a:lnTo>
                  <a:lnTo>
                    <a:pt x="117" y="216"/>
                  </a:lnTo>
                  <a:lnTo>
                    <a:pt x="130" y="216"/>
                  </a:lnTo>
                  <a:lnTo>
                    <a:pt x="142" y="204"/>
                  </a:lnTo>
                  <a:lnTo>
                    <a:pt x="142" y="204"/>
                  </a:lnTo>
                  <a:lnTo>
                    <a:pt x="148" y="197"/>
                  </a:lnTo>
                  <a:lnTo>
                    <a:pt x="185" y="173"/>
                  </a:lnTo>
                  <a:lnTo>
                    <a:pt x="210" y="204"/>
                  </a:lnTo>
                  <a:lnTo>
                    <a:pt x="204" y="204"/>
                  </a:lnTo>
                  <a:lnTo>
                    <a:pt x="198" y="204"/>
                  </a:lnTo>
                  <a:lnTo>
                    <a:pt x="198" y="210"/>
                  </a:lnTo>
                  <a:lnTo>
                    <a:pt x="191" y="210"/>
                  </a:lnTo>
                  <a:lnTo>
                    <a:pt x="191" y="210"/>
                  </a:lnTo>
                  <a:lnTo>
                    <a:pt x="191" y="210"/>
                  </a:lnTo>
                  <a:lnTo>
                    <a:pt x="191" y="216"/>
                  </a:lnTo>
                  <a:lnTo>
                    <a:pt x="198" y="222"/>
                  </a:lnTo>
                  <a:lnTo>
                    <a:pt x="198" y="222"/>
                  </a:lnTo>
                  <a:lnTo>
                    <a:pt x="204" y="222"/>
                  </a:lnTo>
                  <a:lnTo>
                    <a:pt x="204" y="222"/>
                  </a:lnTo>
                  <a:lnTo>
                    <a:pt x="204" y="222"/>
                  </a:lnTo>
                  <a:lnTo>
                    <a:pt x="204" y="228"/>
                  </a:lnTo>
                  <a:lnTo>
                    <a:pt x="204" y="228"/>
                  </a:lnTo>
                  <a:lnTo>
                    <a:pt x="204" y="234"/>
                  </a:lnTo>
                  <a:lnTo>
                    <a:pt x="204" y="234"/>
                  </a:lnTo>
                  <a:lnTo>
                    <a:pt x="191" y="234"/>
                  </a:lnTo>
                  <a:lnTo>
                    <a:pt x="191" y="234"/>
                  </a:lnTo>
                  <a:lnTo>
                    <a:pt x="191" y="234"/>
                  </a:lnTo>
                  <a:lnTo>
                    <a:pt x="185" y="241"/>
                  </a:lnTo>
                  <a:lnTo>
                    <a:pt x="185" y="241"/>
                  </a:lnTo>
                  <a:lnTo>
                    <a:pt x="185" y="241"/>
                  </a:lnTo>
                  <a:lnTo>
                    <a:pt x="185" y="247"/>
                  </a:lnTo>
                  <a:lnTo>
                    <a:pt x="185" y="247"/>
                  </a:lnTo>
                  <a:lnTo>
                    <a:pt x="204" y="265"/>
                  </a:lnTo>
                  <a:lnTo>
                    <a:pt x="222" y="284"/>
                  </a:lnTo>
                  <a:lnTo>
                    <a:pt x="222" y="284"/>
                  </a:lnTo>
                  <a:lnTo>
                    <a:pt x="228" y="284"/>
                  </a:lnTo>
                  <a:lnTo>
                    <a:pt x="241" y="278"/>
                  </a:lnTo>
                  <a:lnTo>
                    <a:pt x="241" y="253"/>
                  </a:lnTo>
                  <a:lnTo>
                    <a:pt x="241" y="222"/>
                  </a:lnTo>
                  <a:lnTo>
                    <a:pt x="247" y="216"/>
                  </a:lnTo>
                  <a:lnTo>
                    <a:pt x="247" y="216"/>
                  </a:lnTo>
                  <a:lnTo>
                    <a:pt x="247" y="216"/>
                  </a:lnTo>
                  <a:lnTo>
                    <a:pt x="247" y="216"/>
                  </a:lnTo>
                  <a:lnTo>
                    <a:pt x="247" y="216"/>
                  </a:lnTo>
                  <a:lnTo>
                    <a:pt x="253" y="228"/>
                  </a:lnTo>
                  <a:lnTo>
                    <a:pt x="259" y="222"/>
                  </a:lnTo>
                  <a:lnTo>
                    <a:pt x="272" y="160"/>
                  </a:lnTo>
                  <a:lnTo>
                    <a:pt x="272" y="154"/>
                  </a:lnTo>
                  <a:lnTo>
                    <a:pt x="272" y="148"/>
                  </a:lnTo>
                  <a:lnTo>
                    <a:pt x="272" y="148"/>
                  </a:lnTo>
                  <a:lnTo>
                    <a:pt x="278" y="142"/>
                  </a:lnTo>
                  <a:lnTo>
                    <a:pt x="278" y="142"/>
                  </a:lnTo>
                  <a:lnTo>
                    <a:pt x="278" y="142"/>
                  </a:lnTo>
                  <a:lnTo>
                    <a:pt x="278" y="136"/>
                  </a:lnTo>
                  <a:lnTo>
                    <a:pt x="284" y="136"/>
                  </a:lnTo>
                  <a:lnTo>
                    <a:pt x="296" y="129"/>
                  </a:lnTo>
                  <a:lnTo>
                    <a:pt x="309" y="123"/>
                  </a:lnTo>
                  <a:lnTo>
                    <a:pt x="315" y="123"/>
                  </a:lnTo>
                  <a:lnTo>
                    <a:pt x="327" y="117"/>
                  </a:lnTo>
                  <a:lnTo>
                    <a:pt x="321" y="117"/>
                  </a:lnTo>
                  <a:close/>
                  <a:moveTo>
                    <a:pt x="31" y="105"/>
                  </a:moveTo>
                  <a:lnTo>
                    <a:pt x="31" y="105"/>
                  </a:lnTo>
                  <a:lnTo>
                    <a:pt x="31" y="105"/>
                  </a:lnTo>
                  <a:lnTo>
                    <a:pt x="31" y="105"/>
                  </a:lnTo>
                  <a:lnTo>
                    <a:pt x="31" y="99"/>
                  </a:lnTo>
                  <a:lnTo>
                    <a:pt x="31" y="99"/>
                  </a:lnTo>
                  <a:lnTo>
                    <a:pt x="31" y="99"/>
                  </a:lnTo>
                  <a:lnTo>
                    <a:pt x="31" y="99"/>
                  </a:lnTo>
                  <a:lnTo>
                    <a:pt x="31" y="105"/>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6" name="Freeform 259"/>
            <p:cNvSpPr>
              <a:spLocks/>
            </p:cNvSpPr>
            <p:nvPr/>
          </p:nvSpPr>
          <p:spPr bwMode="auto">
            <a:xfrm>
              <a:off x="3334" y="530"/>
              <a:ext cx="2520" cy="1376"/>
            </a:xfrm>
            <a:custGeom>
              <a:avLst/>
              <a:gdLst>
                <a:gd name="T0" fmla="*/ 2403 w 2520"/>
                <a:gd name="T1" fmla="*/ 592 h 1376"/>
                <a:gd name="T2" fmla="*/ 2273 w 2520"/>
                <a:gd name="T3" fmla="*/ 450 h 1376"/>
                <a:gd name="T4" fmla="*/ 2211 w 2520"/>
                <a:gd name="T5" fmla="*/ 475 h 1376"/>
                <a:gd name="T6" fmla="*/ 2094 w 2520"/>
                <a:gd name="T7" fmla="*/ 444 h 1376"/>
                <a:gd name="T8" fmla="*/ 1995 w 2520"/>
                <a:gd name="T9" fmla="*/ 321 h 1376"/>
                <a:gd name="T10" fmla="*/ 1847 w 2520"/>
                <a:gd name="T11" fmla="*/ 135 h 1376"/>
                <a:gd name="T12" fmla="*/ 1859 w 2520"/>
                <a:gd name="T13" fmla="*/ 117 h 1376"/>
                <a:gd name="T14" fmla="*/ 1680 w 2520"/>
                <a:gd name="T15" fmla="*/ 191 h 1376"/>
                <a:gd name="T16" fmla="*/ 1606 w 2520"/>
                <a:gd name="T17" fmla="*/ 148 h 1376"/>
                <a:gd name="T18" fmla="*/ 1581 w 2520"/>
                <a:gd name="T19" fmla="*/ 111 h 1376"/>
                <a:gd name="T20" fmla="*/ 1501 w 2520"/>
                <a:gd name="T21" fmla="*/ 12 h 1376"/>
                <a:gd name="T22" fmla="*/ 1414 w 2520"/>
                <a:gd name="T23" fmla="*/ 6 h 1376"/>
                <a:gd name="T24" fmla="*/ 1223 w 2520"/>
                <a:gd name="T25" fmla="*/ 80 h 1376"/>
                <a:gd name="T26" fmla="*/ 1031 w 2520"/>
                <a:gd name="T27" fmla="*/ 135 h 1376"/>
                <a:gd name="T28" fmla="*/ 908 w 2520"/>
                <a:gd name="T29" fmla="*/ 148 h 1376"/>
                <a:gd name="T30" fmla="*/ 920 w 2520"/>
                <a:gd name="T31" fmla="*/ 203 h 1376"/>
                <a:gd name="T32" fmla="*/ 963 w 2520"/>
                <a:gd name="T33" fmla="*/ 247 h 1376"/>
                <a:gd name="T34" fmla="*/ 895 w 2520"/>
                <a:gd name="T35" fmla="*/ 265 h 1376"/>
                <a:gd name="T36" fmla="*/ 846 w 2520"/>
                <a:gd name="T37" fmla="*/ 370 h 1376"/>
                <a:gd name="T38" fmla="*/ 920 w 2520"/>
                <a:gd name="T39" fmla="*/ 475 h 1376"/>
                <a:gd name="T40" fmla="*/ 809 w 2520"/>
                <a:gd name="T41" fmla="*/ 500 h 1376"/>
                <a:gd name="T42" fmla="*/ 679 w 2520"/>
                <a:gd name="T43" fmla="*/ 469 h 1376"/>
                <a:gd name="T44" fmla="*/ 543 w 2520"/>
                <a:gd name="T45" fmla="*/ 487 h 1376"/>
                <a:gd name="T46" fmla="*/ 506 w 2520"/>
                <a:gd name="T47" fmla="*/ 487 h 1376"/>
                <a:gd name="T48" fmla="*/ 481 w 2520"/>
                <a:gd name="T49" fmla="*/ 462 h 1376"/>
                <a:gd name="T50" fmla="*/ 345 w 2520"/>
                <a:gd name="T51" fmla="*/ 388 h 1376"/>
                <a:gd name="T52" fmla="*/ 296 w 2520"/>
                <a:gd name="T53" fmla="*/ 407 h 1376"/>
                <a:gd name="T54" fmla="*/ 160 w 2520"/>
                <a:gd name="T55" fmla="*/ 475 h 1376"/>
                <a:gd name="T56" fmla="*/ 67 w 2520"/>
                <a:gd name="T57" fmla="*/ 506 h 1376"/>
                <a:gd name="T58" fmla="*/ 30 w 2520"/>
                <a:gd name="T59" fmla="*/ 629 h 1376"/>
                <a:gd name="T60" fmla="*/ 49 w 2520"/>
                <a:gd name="T61" fmla="*/ 765 h 1376"/>
                <a:gd name="T62" fmla="*/ 123 w 2520"/>
                <a:gd name="T63" fmla="*/ 790 h 1376"/>
                <a:gd name="T64" fmla="*/ 135 w 2520"/>
                <a:gd name="T65" fmla="*/ 857 h 1376"/>
                <a:gd name="T66" fmla="*/ 172 w 2520"/>
                <a:gd name="T67" fmla="*/ 882 h 1376"/>
                <a:gd name="T68" fmla="*/ 278 w 2520"/>
                <a:gd name="T69" fmla="*/ 827 h 1376"/>
                <a:gd name="T70" fmla="*/ 413 w 2520"/>
                <a:gd name="T71" fmla="*/ 857 h 1376"/>
                <a:gd name="T72" fmla="*/ 407 w 2520"/>
                <a:gd name="T73" fmla="*/ 975 h 1376"/>
                <a:gd name="T74" fmla="*/ 284 w 2520"/>
                <a:gd name="T75" fmla="*/ 1024 h 1376"/>
                <a:gd name="T76" fmla="*/ 228 w 2520"/>
                <a:gd name="T77" fmla="*/ 1061 h 1376"/>
                <a:gd name="T78" fmla="*/ 278 w 2520"/>
                <a:gd name="T79" fmla="*/ 1110 h 1376"/>
                <a:gd name="T80" fmla="*/ 376 w 2520"/>
                <a:gd name="T81" fmla="*/ 1228 h 1376"/>
                <a:gd name="T82" fmla="*/ 463 w 2520"/>
                <a:gd name="T83" fmla="*/ 1234 h 1376"/>
                <a:gd name="T84" fmla="*/ 556 w 2520"/>
                <a:gd name="T85" fmla="*/ 1320 h 1376"/>
                <a:gd name="T86" fmla="*/ 586 w 2520"/>
                <a:gd name="T87" fmla="*/ 1006 h 1376"/>
                <a:gd name="T88" fmla="*/ 1062 w 2520"/>
                <a:gd name="T89" fmla="*/ 1123 h 1376"/>
                <a:gd name="T90" fmla="*/ 1180 w 2520"/>
                <a:gd name="T91" fmla="*/ 1154 h 1376"/>
                <a:gd name="T92" fmla="*/ 1328 w 2520"/>
                <a:gd name="T93" fmla="*/ 1333 h 1376"/>
                <a:gd name="T94" fmla="*/ 1353 w 2520"/>
                <a:gd name="T95" fmla="*/ 1376 h 1376"/>
                <a:gd name="T96" fmla="*/ 1402 w 2520"/>
                <a:gd name="T97" fmla="*/ 1308 h 1376"/>
                <a:gd name="T98" fmla="*/ 1526 w 2520"/>
                <a:gd name="T99" fmla="*/ 1203 h 1376"/>
                <a:gd name="T100" fmla="*/ 1668 w 2520"/>
                <a:gd name="T101" fmla="*/ 1228 h 1376"/>
                <a:gd name="T102" fmla="*/ 1742 w 2520"/>
                <a:gd name="T103" fmla="*/ 1178 h 1376"/>
                <a:gd name="T104" fmla="*/ 2082 w 2520"/>
                <a:gd name="T105" fmla="*/ 1246 h 1376"/>
                <a:gd name="T106" fmla="*/ 2119 w 2520"/>
                <a:gd name="T107" fmla="*/ 1166 h 1376"/>
                <a:gd name="T108" fmla="*/ 2088 w 2520"/>
                <a:gd name="T109" fmla="*/ 1024 h 1376"/>
                <a:gd name="T110" fmla="*/ 2180 w 2520"/>
                <a:gd name="T111" fmla="*/ 975 h 1376"/>
                <a:gd name="T112" fmla="*/ 2236 w 2520"/>
                <a:gd name="T113" fmla="*/ 969 h 1376"/>
                <a:gd name="T114" fmla="*/ 2255 w 2520"/>
                <a:gd name="T115" fmla="*/ 839 h 1376"/>
                <a:gd name="T116" fmla="*/ 2310 w 2520"/>
                <a:gd name="T117" fmla="*/ 833 h 1376"/>
                <a:gd name="T118" fmla="*/ 2421 w 2520"/>
                <a:gd name="T119" fmla="*/ 808 h 1376"/>
                <a:gd name="T120" fmla="*/ 2440 w 2520"/>
                <a:gd name="T121" fmla="*/ 697 h 1376"/>
                <a:gd name="T122" fmla="*/ 2496 w 2520"/>
                <a:gd name="T123" fmla="*/ 635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0" h="1376">
                  <a:moveTo>
                    <a:pt x="2514" y="623"/>
                  </a:moveTo>
                  <a:lnTo>
                    <a:pt x="2496" y="611"/>
                  </a:lnTo>
                  <a:lnTo>
                    <a:pt x="2483" y="592"/>
                  </a:lnTo>
                  <a:lnTo>
                    <a:pt x="2483" y="580"/>
                  </a:lnTo>
                  <a:lnTo>
                    <a:pt x="2489" y="580"/>
                  </a:lnTo>
                  <a:lnTo>
                    <a:pt x="2489" y="567"/>
                  </a:lnTo>
                  <a:lnTo>
                    <a:pt x="2477" y="567"/>
                  </a:lnTo>
                  <a:lnTo>
                    <a:pt x="2477" y="567"/>
                  </a:lnTo>
                  <a:lnTo>
                    <a:pt x="2477" y="574"/>
                  </a:lnTo>
                  <a:lnTo>
                    <a:pt x="2458" y="586"/>
                  </a:lnTo>
                  <a:lnTo>
                    <a:pt x="2452" y="598"/>
                  </a:lnTo>
                  <a:lnTo>
                    <a:pt x="2452" y="604"/>
                  </a:lnTo>
                  <a:lnTo>
                    <a:pt x="2446" y="598"/>
                  </a:lnTo>
                  <a:lnTo>
                    <a:pt x="2446" y="598"/>
                  </a:lnTo>
                  <a:lnTo>
                    <a:pt x="2434" y="592"/>
                  </a:lnTo>
                  <a:lnTo>
                    <a:pt x="2428" y="592"/>
                  </a:lnTo>
                  <a:lnTo>
                    <a:pt x="2421" y="592"/>
                  </a:lnTo>
                  <a:lnTo>
                    <a:pt x="2403" y="592"/>
                  </a:lnTo>
                  <a:lnTo>
                    <a:pt x="2391" y="586"/>
                  </a:lnTo>
                  <a:lnTo>
                    <a:pt x="2391" y="586"/>
                  </a:lnTo>
                  <a:lnTo>
                    <a:pt x="2378" y="561"/>
                  </a:lnTo>
                  <a:lnTo>
                    <a:pt x="2378" y="549"/>
                  </a:lnTo>
                  <a:lnTo>
                    <a:pt x="2378" y="549"/>
                  </a:lnTo>
                  <a:lnTo>
                    <a:pt x="2378" y="543"/>
                  </a:lnTo>
                  <a:lnTo>
                    <a:pt x="2372" y="543"/>
                  </a:lnTo>
                  <a:lnTo>
                    <a:pt x="2353" y="530"/>
                  </a:lnTo>
                  <a:lnTo>
                    <a:pt x="2329" y="518"/>
                  </a:lnTo>
                  <a:lnTo>
                    <a:pt x="2329" y="518"/>
                  </a:lnTo>
                  <a:lnTo>
                    <a:pt x="2329" y="506"/>
                  </a:lnTo>
                  <a:lnTo>
                    <a:pt x="2329" y="500"/>
                  </a:lnTo>
                  <a:lnTo>
                    <a:pt x="2316" y="475"/>
                  </a:lnTo>
                  <a:lnTo>
                    <a:pt x="2304" y="469"/>
                  </a:lnTo>
                  <a:lnTo>
                    <a:pt x="2304" y="462"/>
                  </a:lnTo>
                  <a:lnTo>
                    <a:pt x="2292" y="456"/>
                  </a:lnTo>
                  <a:lnTo>
                    <a:pt x="2279" y="456"/>
                  </a:lnTo>
                  <a:lnTo>
                    <a:pt x="2273" y="450"/>
                  </a:lnTo>
                  <a:lnTo>
                    <a:pt x="2261" y="450"/>
                  </a:lnTo>
                  <a:lnTo>
                    <a:pt x="2255" y="462"/>
                  </a:lnTo>
                  <a:lnTo>
                    <a:pt x="2255" y="462"/>
                  </a:lnTo>
                  <a:lnTo>
                    <a:pt x="2255" y="462"/>
                  </a:lnTo>
                  <a:lnTo>
                    <a:pt x="2248" y="462"/>
                  </a:lnTo>
                  <a:lnTo>
                    <a:pt x="2248" y="462"/>
                  </a:lnTo>
                  <a:lnTo>
                    <a:pt x="2248" y="462"/>
                  </a:lnTo>
                  <a:lnTo>
                    <a:pt x="2242" y="462"/>
                  </a:lnTo>
                  <a:lnTo>
                    <a:pt x="2242" y="462"/>
                  </a:lnTo>
                  <a:lnTo>
                    <a:pt x="2236" y="462"/>
                  </a:lnTo>
                  <a:lnTo>
                    <a:pt x="2236" y="462"/>
                  </a:lnTo>
                  <a:lnTo>
                    <a:pt x="2236" y="462"/>
                  </a:lnTo>
                  <a:lnTo>
                    <a:pt x="2236" y="469"/>
                  </a:lnTo>
                  <a:lnTo>
                    <a:pt x="2236" y="469"/>
                  </a:lnTo>
                  <a:lnTo>
                    <a:pt x="2236" y="475"/>
                  </a:lnTo>
                  <a:lnTo>
                    <a:pt x="2224" y="481"/>
                  </a:lnTo>
                  <a:lnTo>
                    <a:pt x="2224" y="481"/>
                  </a:lnTo>
                  <a:lnTo>
                    <a:pt x="2211" y="475"/>
                  </a:lnTo>
                  <a:lnTo>
                    <a:pt x="2187" y="475"/>
                  </a:lnTo>
                  <a:lnTo>
                    <a:pt x="2180" y="475"/>
                  </a:lnTo>
                  <a:lnTo>
                    <a:pt x="2168" y="481"/>
                  </a:lnTo>
                  <a:lnTo>
                    <a:pt x="2162" y="481"/>
                  </a:lnTo>
                  <a:lnTo>
                    <a:pt x="2156" y="481"/>
                  </a:lnTo>
                  <a:lnTo>
                    <a:pt x="2137" y="462"/>
                  </a:lnTo>
                  <a:lnTo>
                    <a:pt x="2137" y="456"/>
                  </a:lnTo>
                  <a:lnTo>
                    <a:pt x="2137" y="456"/>
                  </a:lnTo>
                  <a:lnTo>
                    <a:pt x="2137" y="450"/>
                  </a:lnTo>
                  <a:lnTo>
                    <a:pt x="2137" y="438"/>
                  </a:lnTo>
                  <a:lnTo>
                    <a:pt x="2137" y="432"/>
                  </a:lnTo>
                  <a:lnTo>
                    <a:pt x="2137" y="438"/>
                  </a:lnTo>
                  <a:lnTo>
                    <a:pt x="2125" y="432"/>
                  </a:lnTo>
                  <a:lnTo>
                    <a:pt x="2119" y="425"/>
                  </a:lnTo>
                  <a:lnTo>
                    <a:pt x="2112" y="425"/>
                  </a:lnTo>
                  <a:lnTo>
                    <a:pt x="2112" y="425"/>
                  </a:lnTo>
                  <a:lnTo>
                    <a:pt x="2094" y="432"/>
                  </a:lnTo>
                  <a:lnTo>
                    <a:pt x="2094" y="444"/>
                  </a:lnTo>
                  <a:lnTo>
                    <a:pt x="2100" y="444"/>
                  </a:lnTo>
                  <a:lnTo>
                    <a:pt x="2100" y="444"/>
                  </a:lnTo>
                  <a:lnTo>
                    <a:pt x="2100" y="450"/>
                  </a:lnTo>
                  <a:lnTo>
                    <a:pt x="2100" y="456"/>
                  </a:lnTo>
                  <a:lnTo>
                    <a:pt x="2094" y="462"/>
                  </a:lnTo>
                  <a:lnTo>
                    <a:pt x="2088" y="462"/>
                  </a:lnTo>
                  <a:lnTo>
                    <a:pt x="2075" y="481"/>
                  </a:lnTo>
                  <a:lnTo>
                    <a:pt x="2075" y="475"/>
                  </a:lnTo>
                  <a:lnTo>
                    <a:pt x="2069" y="469"/>
                  </a:lnTo>
                  <a:lnTo>
                    <a:pt x="2063" y="456"/>
                  </a:lnTo>
                  <a:lnTo>
                    <a:pt x="2051" y="438"/>
                  </a:lnTo>
                  <a:lnTo>
                    <a:pt x="2045" y="419"/>
                  </a:lnTo>
                  <a:lnTo>
                    <a:pt x="2038" y="407"/>
                  </a:lnTo>
                  <a:lnTo>
                    <a:pt x="2026" y="376"/>
                  </a:lnTo>
                  <a:lnTo>
                    <a:pt x="2014" y="351"/>
                  </a:lnTo>
                  <a:lnTo>
                    <a:pt x="2001" y="339"/>
                  </a:lnTo>
                  <a:lnTo>
                    <a:pt x="2001" y="327"/>
                  </a:lnTo>
                  <a:lnTo>
                    <a:pt x="1995" y="321"/>
                  </a:lnTo>
                  <a:lnTo>
                    <a:pt x="1983" y="302"/>
                  </a:lnTo>
                  <a:lnTo>
                    <a:pt x="1970" y="277"/>
                  </a:lnTo>
                  <a:lnTo>
                    <a:pt x="1958" y="259"/>
                  </a:lnTo>
                  <a:lnTo>
                    <a:pt x="1952" y="253"/>
                  </a:lnTo>
                  <a:lnTo>
                    <a:pt x="1952" y="240"/>
                  </a:lnTo>
                  <a:lnTo>
                    <a:pt x="1946" y="240"/>
                  </a:lnTo>
                  <a:lnTo>
                    <a:pt x="1939" y="228"/>
                  </a:lnTo>
                  <a:lnTo>
                    <a:pt x="1939" y="228"/>
                  </a:lnTo>
                  <a:lnTo>
                    <a:pt x="1939" y="222"/>
                  </a:lnTo>
                  <a:lnTo>
                    <a:pt x="1921" y="203"/>
                  </a:lnTo>
                  <a:lnTo>
                    <a:pt x="1915" y="197"/>
                  </a:lnTo>
                  <a:lnTo>
                    <a:pt x="1884" y="179"/>
                  </a:lnTo>
                  <a:lnTo>
                    <a:pt x="1859" y="154"/>
                  </a:lnTo>
                  <a:lnTo>
                    <a:pt x="1853" y="154"/>
                  </a:lnTo>
                  <a:lnTo>
                    <a:pt x="1853" y="148"/>
                  </a:lnTo>
                  <a:lnTo>
                    <a:pt x="1847" y="135"/>
                  </a:lnTo>
                  <a:lnTo>
                    <a:pt x="1847" y="135"/>
                  </a:lnTo>
                  <a:lnTo>
                    <a:pt x="1847" y="135"/>
                  </a:lnTo>
                  <a:lnTo>
                    <a:pt x="1847" y="135"/>
                  </a:lnTo>
                  <a:lnTo>
                    <a:pt x="1853" y="135"/>
                  </a:lnTo>
                  <a:lnTo>
                    <a:pt x="1859" y="135"/>
                  </a:lnTo>
                  <a:lnTo>
                    <a:pt x="1859" y="135"/>
                  </a:lnTo>
                  <a:lnTo>
                    <a:pt x="1865" y="135"/>
                  </a:lnTo>
                  <a:lnTo>
                    <a:pt x="1872" y="129"/>
                  </a:lnTo>
                  <a:lnTo>
                    <a:pt x="1872" y="129"/>
                  </a:lnTo>
                  <a:lnTo>
                    <a:pt x="1878" y="105"/>
                  </a:lnTo>
                  <a:lnTo>
                    <a:pt x="1878" y="105"/>
                  </a:lnTo>
                  <a:lnTo>
                    <a:pt x="1878" y="105"/>
                  </a:lnTo>
                  <a:lnTo>
                    <a:pt x="1878" y="105"/>
                  </a:lnTo>
                  <a:lnTo>
                    <a:pt x="1872" y="105"/>
                  </a:lnTo>
                  <a:lnTo>
                    <a:pt x="1872" y="105"/>
                  </a:lnTo>
                  <a:lnTo>
                    <a:pt x="1865" y="111"/>
                  </a:lnTo>
                  <a:lnTo>
                    <a:pt x="1865" y="111"/>
                  </a:lnTo>
                  <a:lnTo>
                    <a:pt x="1865" y="111"/>
                  </a:lnTo>
                  <a:lnTo>
                    <a:pt x="1865" y="111"/>
                  </a:lnTo>
                  <a:lnTo>
                    <a:pt x="1859" y="117"/>
                  </a:lnTo>
                  <a:lnTo>
                    <a:pt x="1853" y="117"/>
                  </a:lnTo>
                  <a:lnTo>
                    <a:pt x="1834" y="117"/>
                  </a:lnTo>
                  <a:lnTo>
                    <a:pt x="1816" y="129"/>
                  </a:lnTo>
                  <a:lnTo>
                    <a:pt x="1797" y="142"/>
                  </a:lnTo>
                  <a:lnTo>
                    <a:pt x="1791" y="154"/>
                  </a:lnTo>
                  <a:lnTo>
                    <a:pt x="1773" y="166"/>
                  </a:lnTo>
                  <a:lnTo>
                    <a:pt x="1760" y="172"/>
                  </a:lnTo>
                  <a:lnTo>
                    <a:pt x="1760" y="172"/>
                  </a:lnTo>
                  <a:lnTo>
                    <a:pt x="1760" y="172"/>
                  </a:lnTo>
                  <a:lnTo>
                    <a:pt x="1760" y="172"/>
                  </a:lnTo>
                  <a:lnTo>
                    <a:pt x="1754" y="172"/>
                  </a:lnTo>
                  <a:lnTo>
                    <a:pt x="1748" y="172"/>
                  </a:lnTo>
                  <a:lnTo>
                    <a:pt x="1711" y="191"/>
                  </a:lnTo>
                  <a:lnTo>
                    <a:pt x="1705" y="197"/>
                  </a:lnTo>
                  <a:lnTo>
                    <a:pt x="1705" y="191"/>
                  </a:lnTo>
                  <a:lnTo>
                    <a:pt x="1692" y="185"/>
                  </a:lnTo>
                  <a:lnTo>
                    <a:pt x="1692" y="185"/>
                  </a:lnTo>
                  <a:lnTo>
                    <a:pt x="1680" y="191"/>
                  </a:lnTo>
                  <a:lnTo>
                    <a:pt x="1674" y="197"/>
                  </a:lnTo>
                  <a:lnTo>
                    <a:pt x="1661" y="209"/>
                  </a:lnTo>
                  <a:lnTo>
                    <a:pt x="1661" y="209"/>
                  </a:lnTo>
                  <a:lnTo>
                    <a:pt x="1661" y="203"/>
                  </a:lnTo>
                  <a:lnTo>
                    <a:pt x="1649" y="197"/>
                  </a:lnTo>
                  <a:lnTo>
                    <a:pt x="1649" y="191"/>
                  </a:lnTo>
                  <a:lnTo>
                    <a:pt x="1655" y="191"/>
                  </a:lnTo>
                  <a:lnTo>
                    <a:pt x="1649" y="185"/>
                  </a:lnTo>
                  <a:lnTo>
                    <a:pt x="1661" y="166"/>
                  </a:lnTo>
                  <a:lnTo>
                    <a:pt x="1655" y="154"/>
                  </a:lnTo>
                  <a:lnTo>
                    <a:pt x="1637" y="142"/>
                  </a:lnTo>
                  <a:lnTo>
                    <a:pt x="1624" y="135"/>
                  </a:lnTo>
                  <a:lnTo>
                    <a:pt x="1624" y="135"/>
                  </a:lnTo>
                  <a:lnTo>
                    <a:pt x="1618" y="135"/>
                  </a:lnTo>
                  <a:lnTo>
                    <a:pt x="1612" y="135"/>
                  </a:lnTo>
                  <a:lnTo>
                    <a:pt x="1606" y="142"/>
                  </a:lnTo>
                  <a:lnTo>
                    <a:pt x="1606" y="142"/>
                  </a:lnTo>
                  <a:lnTo>
                    <a:pt x="1606" y="148"/>
                  </a:lnTo>
                  <a:lnTo>
                    <a:pt x="1606" y="148"/>
                  </a:lnTo>
                  <a:lnTo>
                    <a:pt x="1606" y="148"/>
                  </a:lnTo>
                  <a:lnTo>
                    <a:pt x="1612" y="148"/>
                  </a:lnTo>
                  <a:lnTo>
                    <a:pt x="1612" y="148"/>
                  </a:lnTo>
                  <a:lnTo>
                    <a:pt x="1618" y="148"/>
                  </a:lnTo>
                  <a:lnTo>
                    <a:pt x="1618" y="148"/>
                  </a:lnTo>
                  <a:lnTo>
                    <a:pt x="1618" y="154"/>
                  </a:lnTo>
                  <a:lnTo>
                    <a:pt x="1618" y="154"/>
                  </a:lnTo>
                  <a:lnTo>
                    <a:pt x="1618" y="154"/>
                  </a:lnTo>
                  <a:lnTo>
                    <a:pt x="1606" y="160"/>
                  </a:lnTo>
                  <a:lnTo>
                    <a:pt x="1600" y="160"/>
                  </a:lnTo>
                  <a:lnTo>
                    <a:pt x="1600" y="160"/>
                  </a:lnTo>
                  <a:lnTo>
                    <a:pt x="1600" y="154"/>
                  </a:lnTo>
                  <a:lnTo>
                    <a:pt x="1600" y="142"/>
                  </a:lnTo>
                  <a:lnTo>
                    <a:pt x="1600" y="135"/>
                  </a:lnTo>
                  <a:lnTo>
                    <a:pt x="1594" y="117"/>
                  </a:lnTo>
                  <a:lnTo>
                    <a:pt x="1587" y="111"/>
                  </a:lnTo>
                  <a:lnTo>
                    <a:pt x="1581" y="111"/>
                  </a:lnTo>
                  <a:lnTo>
                    <a:pt x="1581" y="111"/>
                  </a:lnTo>
                  <a:lnTo>
                    <a:pt x="1575" y="111"/>
                  </a:lnTo>
                  <a:lnTo>
                    <a:pt x="1575" y="111"/>
                  </a:lnTo>
                  <a:lnTo>
                    <a:pt x="1575" y="129"/>
                  </a:lnTo>
                  <a:lnTo>
                    <a:pt x="1556" y="135"/>
                  </a:lnTo>
                  <a:lnTo>
                    <a:pt x="1550" y="142"/>
                  </a:lnTo>
                  <a:lnTo>
                    <a:pt x="1550" y="142"/>
                  </a:lnTo>
                  <a:lnTo>
                    <a:pt x="1526" y="142"/>
                  </a:lnTo>
                  <a:lnTo>
                    <a:pt x="1519" y="142"/>
                  </a:lnTo>
                  <a:lnTo>
                    <a:pt x="1519" y="135"/>
                  </a:lnTo>
                  <a:lnTo>
                    <a:pt x="1513" y="123"/>
                  </a:lnTo>
                  <a:lnTo>
                    <a:pt x="1519" y="117"/>
                  </a:lnTo>
                  <a:lnTo>
                    <a:pt x="1519" y="74"/>
                  </a:lnTo>
                  <a:lnTo>
                    <a:pt x="1513" y="55"/>
                  </a:lnTo>
                  <a:lnTo>
                    <a:pt x="1513" y="55"/>
                  </a:lnTo>
                  <a:lnTo>
                    <a:pt x="1513" y="43"/>
                  </a:lnTo>
                  <a:lnTo>
                    <a:pt x="1501" y="18"/>
                  </a:lnTo>
                  <a:lnTo>
                    <a:pt x="1501" y="12"/>
                  </a:lnTo>
                  <a:lnTo>
                    <a:pt x="1501" y="12"/>
                  </a:lnTo>
                  <a:lnTo>
                    <a:pt x="1501" y="12"/>
                  </a:lnTo>
                  <a:lnTo>
                    <a:pt x="1482" y="12"/>
                  </a:lnTo>
                  <a:lnTo>
                    <a:pt x="1476" y="12"/>
                  </a:lnTo>
                  <a:lnTo>
                    <a:pt x="1476" y="18"/>
                  </a:lnTo>
                  <a:lnTo>
                    <a:pt x="1476" y="18"/>
                  </a:lnTo>
                  <a:lnTo>
                    <a:pt x="1476" y="24"/>
                  </a:lnTo>
                  <a:lnTo>
                    <a:pt x="1476" y="24"/>
                  </a:lnTo>
                  <a:lnTo>
                    <a:pt x="1464" y="31"/>
                  </a:lnTo>
                  <a:lnTo>
                    <a:pt x="1464" y="31"/>
                  </a:lnTo>
                  <a:lnTo>
                    <a:pt x="1458" y="31"/>
                  </a:lnTo>
                  <a:lnTo>
                    <a:pt x="1451" y="24"/>
                  </a:lnTo>
                  <a:lnTo>
                    <a:pt x="1445" y="12"/>
                  </a:lnTo>
                  <a:lnTo>
                    <a:pt x="1439" y="12"/>
                  </a:lnTo>
                  <a:lnTo>
                    <a:pt x="1439" y="12"/>
                  </a:lnTo>
                  <a:lnTo>
                    <a:pt x="1433" y="6"/>
                  </a:lnTo>
                  <a:lnTo>
                    <a:pt x="1427" y="6"/>
                  </a:lnTo>
                  <a:lnTo>
                    <a:pt x="1414" y="6"/>
                  </a:lnTo>
                  <a:lnTo>
                    <a:pt x="1396" y="6"/>
                  </a:lnTo>
                  <a:lnTo>
                    <a:pt x="1390" y="0"/>
                  </a:lnTo>
                  <a:lnTo>
                    <a:pt x="1390" y="0"/>
                  </a:lnTo>
                  <a:lnTo>
                    <a:pt x="1383" y="0"/>
                  </a:lnTo>
                  <a:lnTo>
                    <a:pt x="1383" y="0"/>
                  </a:lnTo>
                  <a:lnTo>
                    <a:pt x="1377" y="6"/>
                  </a:lnTo>
                  <a:lnTo>
                    <a:pt x="1371" y="12"/>
                  </a:lnTo>
                  <a:lnTo>
                    <a:pt x="1365" y="24"/>
                  </a:lnTo>
                  <a:lnTo>
                    <a:pt x="1365" y="24"/>
                  </a:lnTo>
                  <a:lnTo>
                    <a:pt x="1346" y="24"/>
                  </a:lnTo>
                  <a:lnTo>
                    <a:pt x="1340" y="24"/>
                  </a:lnTo>
                  <a:lnTo>
                    <a:pt x="1340" y="43"/>
                  </a:lnTo>
                  <a:lnTo>
                    <a:pt x="1340" y="49"/>
                  </a:lnTo>
                  <a:lnTo>
                    <a:pt x="1340" y="49"/>
                  </a:lnTo>
                  <a:lnTo>
                    <a:pt x="1303" y="61"/>
                  </a:lnTo>
                  <a:lnTo>
                    <a:pt x="1285" y="61"/>
                  </a:lnTo>
                  <a:lnTo>
                    <a:pt x="1254" y="74"/>
                  </a:lnTo>
                  <a:lnTo>
                    <a:pt x="1223" y="80"/>
                  </a:lnTo>
                  <a:lnTo>
                    <a:pt x="1180" y="86"/>
                  </a:lnTo>
                  <a:lnTo>
                    <a:pt x="1155" y="105"/>
                  </a:lnTo>
                  <a:lnTo>
                    <a:pt x="1155" y="111"/>
                  </a:lnTo>
                  <a:lnTo>
                    <a:pt x="1155" y="111"/>
                  </a:lnTo>
                  <a:lnTo>
                    <a:pt x="1155" y="111"/>
                  </a:lnTo>
                  <a:lnTo>
                    <a:pt x="1155" y="117"/>
                  </a:lnTo>
                  <a:lnTo>
                    <a:pt x="1149" y="117"/>
                  </a:lnTo>
                  <a:lnTo>
                    <a:pt x="1149" y="117"/>
                  </a:lnTo>
                  <a:lnTo>
                    <a:pt x="1142" y="111"/>
                  </a:lnTo>
                  <a:lnTo>
                    <a:pt x="1124" y="105"/>
                  </a:lnTo>
                  <a:lnTo>
                    <a:pt x="1081" y="117"/>
                  </a:lnTo>
                  <a:lnTo>
                    <a:pt x="1081" y="123"/>
                  </a:lnTo>
                  <a:lnTo>
                    <a:pt x="1075" y="123"/>
                  </a:lnTo>
                  <a:lnTo>
                    <a:pt x="1068" y="123"/>
                  </a:lnTo>
                  <a:lnTo>
                    <a:pt x="1056" y="129"/>
                  </a:lnTo>
                  <a:lnTo>
                    <a:pt x="1056" y="129"/>
                  </a:lnTo>
                  <a:lnTo>
                    <a:pt x="1050" y="129"/>
                  </a:lnTo>
                  <a:lnTo>
                    <a:pt x="1031" y="135"/>
                  </a:lnTo>
                  <a:lnTo>
                    <a:pt x="1019" y="142"/>
                  </a:lnTo>
                  <a:lnTo>
                    <a:pt x="1007" y="142"/>
                  </a:lnTo>
                  <a:lnTo>
                    <a:pt x="1000" y="148"/>
                  </a:lnTo>
                  <a:lnTo>
                    <a:pt x="994" y="154"/>
                  </a:lnTo>
                  <a:lnTo>
                    <a:pt x="994" y="154"/>
                  </a:lnTo>
                  <a:lnTo>
                    <a:pt x="982" y="142"/>
                  </a:lnTo>
                  <a:lnTo>
                    <a:pt x="982" y="148"/>
                  </a:lnTo>
                  <a:lnTo>
                    <a:pt x="969" y="148"/>
                  </a:lnTo>
                  <a:lnTo>
                    <a:pt x="963" y="142"/>
                  </a:lnTo>
                  <a:lnTo>
                    <a:pt x="957" y="148"/>
                  </a:lnTo>
                  <a:lnTo>
                    <a:pt x="951" y="148"/>
                  </a:lnTo>
                  <a:lnTo>
                    <a:pt x="945" y="148"/>
                  </a:lnTo>
                  <a:lnTo>
                    <a:pt x="939" y="148"/>
                  </a:lnTo>
                  <a:lnTo>
                    <a:pt x="932" y="148"/>
                  </a:lnTo>
                  <a:lnTo>
                    <a:pt x="926" y="142"/>
                  </a:lnTo>
                  <a:lnTo>
                    <a:pt x="920" y="142"/>
                  </a:lnTo>
                  <a:lnTo>
                    <a:pt x="914" y="142"/>
                  </a:lnTo>
                  <a:lnTo>
                    <a:pt x="908" y="148"/>
                  </a:lnTo>
                  <a:lnTo>
                    <a:pt x="902" y="160"/>
                  </a:lnTo>
                  <a:lnTo>
                    <a:pt x="902" y="179"/>
                  </a:lnTo>
                  <a:lnTo>
                    <a:pt x="902" y="191"/>
                  </a:lnTo>
                  <a:lnTo>
                    <a:pt x="908" y="197"/>
                  </a:lnTo>
                  <a:lnTo>
                    <a:pt x="920" y="197"/>
                  </a:lnTo>
                  <a:lnTo>
                    <a:pt x="920" y="191"/>
                  </a:lnTo>
                  <a:lnTo>
                    <a:pt x="926" y="191"/>
                  </a:lnTo>
                  <a:lnTo>
                    <a:pt x="926" y="191"/>
                  </a:lnTo>
                  <a:lnTo>
                    <a:pt x="926" y="197"/>
                  </a:lnTo>
                  <a:lnTo>
                    <a:pt x="932" y="197"/>
                  </a:lnTo>
                  <a:lnTo>
                    <a:pt x="932" y="203"/>
                  </a:lnTo>
                  <a:lnTo>
                    <a:pt x="932" y="203"/>
                  </a:lnTo>
                  <a:lnTo>
                    <a:pt x="926" y="203"/>
                  </a:lnTo>
                  <a:lnTo>
                    <a:pt x="926" y="209"/>
                  </a:lnTo>
                  <a:lnTo>
                    <a:pt x="920" y="209"/>
                  </a:lnTo>
                  <a:lnTo>
                    <a:pt x="920" y="209"/>
                  </a:lnTo>
                  <a:lnTo>
                    <a:pt x="920" y="209"/>
                  </a:lnTo>
                  <a:lnTo>
                    <a:pt x="920" y="203"/>
                  </a:lnTo>
                  <a:lnTo>
                    <a:pt x="920" y="203"/>
                  </a:lnTo>
                  <a:lnTo>
                    <a:pt x="920" y="203"/>
                  </a:lnTo>
                  <a:lnTo>
                    <a:pt x="914" y="203"/>
                  </a:lnTo>
                  <a:lnTo>
                    <a:pt x="908" y="203"/>
                  </a:lnTo>
                  <a:lnTo>
                    <a:pt x="908" y="203"/>
                  </a:lnTo>
                  <a:lnTo>
                    <a:pt x="902" y="216"/>
                  </a:lnTo>
                  <a:lnTo>
                    <a:pt x="908" y="222"/>
                  </a:lnTo>
                  <a:lnTo>
                    <a:pt x="908" y="222"/>
                  </a:lnTo>
                  <a:lnTo>
                    <a:pt x="908" y="222"/>
                  </a:lnTo>
                  <a:lnTo>
                    <a:pt x="908" y="222"/>
                  </a:lnTo>
                  <a:lnTo>
                    <a:pt x="908" y="228"/>
                  </a:lnTo>
                  <a:lnTo>
                    <a:pt x="908" y="228"/>
                  </a:lnTo>
                  <a:lnTo>
                    <a:pt x="926" y="234"/>
                  </a:lnTo>
                  <a:lnTo>
                    <a:pt x="926" y="234"/>
                  </a:lnTo>
                  <a:lnTo>
                    <a:pt x="932" y="234"/>
                  </a:lnTo>
                  <a:lnTo>
                    <a:pt x="957" y="240"/>
                  </a:lnTo>
                  <a:lnTo>
                    <a:pt x="963" y="240"/>
                  </a:lnTo>
                  <a:lnTo>
                    <a:pt x="963" y="247"/>
                  </a:lnTo>
                  <a:lnTo>
                    <a:pt x="963" y="247"/>
                  </a:lnTo>
                  <a:lnTo>
                    <a:pt x="963" y="253"/>
                  </a:lnTo>
                  <a:lnTo>
                    <a:pt x="963" y="253"/>
                  </a:lnTo>
                  <a:lnTo>
                    <a:pt x="957" y="259"/>
                  </a:lnTo>
                  <a:lnTo>
                    <a:pt x="957" y="259"/>
                  </a:lnTo>
                  <a:lnTo>
                    <a:pt x="957" y="259"/>
                  </a:lnTo>
                  <a:lnTo>
                    <a:pt x="957" y="259"/>
                  </a:lnTo>
                  <a:lnTo>
                    <a:pt x="951" y="259"/>
                  </a:lnTo>
                  <a:lnTo>
                    <a:pt x="951" y="259"/>
                  </a:lnTo>
                  <a:lnTo>
                    <a:pt x="951" y="253"/>
                  </a:lnTo>
                  <a:lnTo>
                    <a:pt x="951" y="253"/>
                  </a:lnTo>
                  <a:lnTo>
                    <a:pt x="939" y="253"/>
                  </a:lnTo>
                  <a:lnTo>
                    <a:pt x="908" y="253"/>
                  </a:lnTo>
                  <a:lnTo>
                    <a:pt x="902" y="259"/>
                  </a:lnTo>
                  <a:lnTo>
                    <a:pt x="895" y="253"/>
                  </a:lnTo>
                  <a:lnTo>
                    <a:pt x="902" y="265"/>
                  </a:lnTo>
                  <a:lnTo>
                    <a:pt x="902" y="265"/>
                  </a:lnTo>
                  <a:lnTo>
                    <a:pt x="895" y="265"/>
                  </a:lnTo>
                  <a:lnTo>
                    <a:pt x="895" y="265"/>
                  </a:lnTo>
                  <a:lnTo>
                    <a:pt x="883" y="277"/>
                  </a:lnTo>
                  <a:lnTo>
                    <a:pt x="883" y="296"/>
                  </a:lnTo>
                  <a:lnTo>
                    <a:pt x="895" y="314"/>
                  </a:lnTo>
                  <a:lnTo>
                    <a:pt x="902" y="321"/>
                  </a:lnTo>
                  <a:lnTo>
                    <a:pt x="902" y="321"/>
                  </a:lnTo>
                  <a:lnTo>
                    <a:pt x="895" y="327"/>
                  </a:lnTo>
                  <a:lnTo>
                    <a:pt x="895" y="327"/>
                  </a:lnTo>
                  <a:lnTo>
                    <a:pt x="883" y="333"/>
                  </a:lnTo>
                  <a:lnTo>
                    <a:pt x="883" y="333"/>
                  </a:lnTo>
                  <a:lnTo>
                    <a:pt x="877" y="339"/>
                  </a:lnTo>
                  <a:lnTo>
                    <a:pt x="871" y="339"/>
                  </a:lnTo>
                  <a:lnTo>
                    <a:pt x="864" y="339"/>
                  </a:lnTo>
                  <a:lnTo>
                    <a:pt x="864" y="339"/>
                  </a:lnTo>
                  <a:lnTo>
                    <a:pt x="864" y="339"/>
                  </a:lnTo>
                  <a:lnTo>
                    <a:pt x="864" y="339"/>
                  </a:lnTo>
                  <a:lnTo>
                    <a:pt x="846" y="358"/>
                  </a:lnTo>
                  <a:lnTo>
                    <a:pt x="846" y="370"/>
                  </a:lnTo>
                  <a:lnTo>
                    <a:pt x="858" y="388"/>
                  </a:lnTo>
                  <a:lnTo>
                    <a:pt x="858" y="388"/>
                  </a:lnTo>
                  <a:lnTo>
                    <a:pt x="858" y="388"/>
                  </a:lnTo>
                  <a:lnTo>
                    <a:pt x="864" y="395"/>
                  </a:lnTo>
                  <a:lnTo>
                    <a:pt x="864" y="395"/>
                  </a:lnTo>
                  <a:lnTo>
                    <a:pt x="864" y="395"/>
                  </a:lnTo>
                  <a:lnTo>
                    <a:pt x="871" y="395"/>
                  </a:lnTo>
                  <a:lnTo>
                    <a:pt x="871" y="395"/>
                  </a:lnTo>
                  <a:lnTo>
                    <a:pt x="889" y="395"/>
                  </a:lnTo>
                  <a:lnTo>
                    <a:pt x="908" y="407"/>
                  </a:lnTo>
                  <a:lnTo>
                    <a:pt x="920" y="413"/>
                  </a:lnTo>
                  <a:lnTo>
                    <a:pt x="926" y="413"/>
                  </a:lnTo>
                  <a:lnTo>
                    <a:pt x="926" y="419"/>
                  </a:lnTo>
                  <a:lnTo>
                    <a:pt x="932" y="432"/>
                  </a:lnTo>
                  <a:lnTo>
                    <a:pt x="926" y="469"/>
                  </a:lnTo>
                  <a:lnTo>
                    <a:pt x="926" y="475"/>
                  </a:lnTo>
                  <a:lnTo>
                    <a:pt x="920" y="475"/>
                  </a:lnTo>
                  <a:lnTo>
                    <a:pt x="920" y="475"/>
                  </a:lnTo>
                  <a:lnTo>
                    <a:pt x="920" y="475"/>
                  </a:lnTo>
                  <a:lnTo>
                    <a:pt x="902" y="481"/>
                  </a:lnTo>
                  <a:lnTo>
                    <a:pt x="895" y="487"/>
                  </a:lnTo>
                  <a:lnTo>
                    <a:pt x="883" y="487"/>
                  </a:lnTo>
                  <a:lnTo>
                    <a:pt x="877" y="487"/>
                  </a:lnTo>
                  <a:lnTo>
                    <a:pt x="871" y="487"/>
                  </a:lnTo>
                  <a:lnTo>
                    <a:pt x="858" y="487"/>
                  </a:lnTo>
                  <a:lnTo>
                    <a:pt x="852" y="487"/>
                  </a:lnTo>
                  <a:lnTo>
                    <a:pt x="852" y="487"/>
                  </a:lnTo>
                  <a:lnTo>
                    <a:pt x="852" y="481"/>
                  </a:lnTo>
                  <a:lnTo>
                    <a:pt x="846" y="481"/>
                  </a:lnTo>
                  <a:lnTo>
                    <a:pt x="834" y="475"/>
                  </a:lnTo>
                  <a:lnTo>
                    <a:pt x="827" y="481"/>
                  </a:lnTo>
                  <a:lnTo>
                    <a:pt x="827" y="487"/>
                  </a:lnTo>
                  <a:lnTo>
                    <a:pt x="821" y="493"/>
                  </a:lnTo>
                  <a:lnTo>
                    <a:pt x="821" y="493"/>
                  </a:lnTo>
                  <a:lnTo>
                    <a:pt x="821" y="493"/>
                  </a:lnTo>
                  <a:lnTo>
                    <a:pt x="809" y="500"/>
                  </a:lnTo>
                  <a:lnTo>
                    <a:pt x="803" y="493"/>
                  </a:lnTo>
                  <a:lnTo>
                    <a:pt x="797" y="487"/>
                  </a:lnTo>
                  <a:lnTo>
                    <a:pt x="784" y="487"/>
                  </a:lnTo>
                  <a:lnTo>
                    <a:pt x="772" y="481"/>
                  </a:lnTo>
                  <a:lnTo>
                    <a:pt x="766" y="487"/>
                  </a:lnTo>
                  <a:lnTo>
                    <a:pt x="766" y="481"/>
                  </a:lnTo>
                  <a:lnTo>
                    <a:pt x="766" y="481"/>
                  </a:lnTo>
                  <a:lnTo>
                    <a:pt x="747" y="475"/>
                  </a:lnTo>
                  <a:lnTo>
                    <a:pt x="729" y="438"/>
                  </a:lnTo>
                  <a:lnTo>
                    <a:pt x="698" y="444"/>
                  </a:lnTo>
                  <a:lnTo>
                    <a:pt x="691" y="444"/>
                  </a:lnTo>
                  <a:lnTo>
                    <a:pt x="691" y="456"/>
                  </a:lnTo>
                  <a:lnTo>
                    <a:pt x="691" y="456"/>
                  </a:lnTo>
                  <a:lnTo>
                    <a:pt x="691" y="462"/>
                  </a:lnTo>
                  <a:lnTo>
                    <a:pt x="691" y="462"/>
                  </a:lnTo>
                  <a:lnTo>
                    <a:pt x="691" y="462"/>
                  </a:lnTo>
                  <a:lnTo>
                    <a:pt x="679" y="462"/>
                  </a:lnTo>
                  <a:lnTo>
                    <a:pt x="679" y="469"/>
                  </a:lnTo>
                  <a:lnTo>
                    <a:pt x="679" y="462"/>
                  </a:lnTo>
                  <a:lnTo>
                    <a:pt x="673" y="462"/>
                  </a:lnTo>
                  <a:lnTo>
                    <a:pt x="673" y="462"/>
                  </a:lnTo>
                  <a:lnTo>
                    <a:pt x="667" y="462"/>
                  </a:lnTo>
                  <a:lnTo>
                    <a:pt x="667" y="456"/>
                  </a:lnTo>
                  <a:lnTo>
                    <a:pt x="667" y="450"/>
                  </a:lnTo>
                  <a:lnTo>
                    <a:pt x="661" y="450"/>
                  </a:lnTo>
                  <a:lnTo>
                    <a:pt x="654" y="450"/>
                  </a:lnTo>
                  <a:lnTo>
                    <a:pt x="642" y="450"/>
                  </a:lnTo>
                  <a:lnTo>
                    <a:pt x="624" y="450"/>
                  </a:lnTo>
                  <a:lnTo>
                    <a:pt x="617" y="456"/>
                  </a:lnTo>
                  <a:lnTo>
                    <a:pt x="605" y="462"/>
                  </a:lnTo>
                  <a:lnTo>
                    <a:pt x="593" y="481"/>
                  </a:lnTo>
                  <a:lnTo>
                    <a:pt x="586" y="487"/>
                  </a:lnTo>
                  <a:lnTo>
                    <a:pt x="568" y="493"/>
                  </a:lnTo>
                  <a:lnTo>
                    <a:pt x="568" y="493"/>
                  </a:lnTo>
                  <a:lnTo>
                    <a:pt x="562" y="493"/>
                  </a:lnTo>
                  <a:lnTo>
                    <a:pt x="543" y="487"/>
                  </a:lnTo>
                  <a:lnTo>
                    <a:pt x="531" y="475"/>
                  </a:lnTo>
                  <a:lnTo>
                    <a:pt x="531" y="469"/>
                  </a:lnTo>
                  <a:lnTo>
                    <a:pt x="525" y="462"/>
                  </a:lnTo>
                  <a:lnTo>
                    <a:pt x="525" y="462"/>
                  </a:lnTo>
                  <a:lnTo>
                    <a:pt x="518" y="469"/>
                  </a:lnTo>
                  <a:lnTo>
                    <a:pt x="518" y="469"/>
                  </a:lnTo>
                  <a:lnTo>
                    <a:pt x="518" y="469"/>
                  </a:lnTo>
                  <a:lnTo>
                    <a:pt x="512" y="462"/>
                  </a:lnTo>
                  <a:lnTo>
                    <a:pt x="512" y="469"/>
                  </a:lnTo>
                  <a:lnTo>
                    <a:pt x="506" y="462"/>
                  </a:lnTo>
                  <a:lnTo>
                    <a:pt x="500" y="475"/>
                  </a:lnTo>
                  <a:lnTo>
                    <a:pt x="500" y="475"/>
                  </a:lnTo>
                  <a:lnTo>
                    <a:pt x="500" y="481"/>
                  </a:lnTo>
                  <a:lnTo>
                    <a:pt x="506" y="481"/>
                  </a:lnTo>
                  <a:lnTo>
                    <a:pt x="506" y="481"/>
                  </a:lnTo>
                  <a:lnTo>
                    <a:pt x="506" y="487"/>
                  </a:lnTo>
                  <a:lnTo>
                    <a:pt x="506" y="487"/>
                  </a:lnTo>
                  <a:lnTo>
                    <a:pt x="506" y="487"/>
                  </a:lnTo>
                  <a:lnTo>
                    <a:pt x="506" y="493"/>
                  </a:lnTo>
                  <a:lnTo>
                    <a:pt x="500" y="500"/>
                  </a:lnTo>
                  <a:lnTo>
                    <a:pt x="494" y="500"/>
                  </a:lnTo>
                  <a:lnTo>
                    <a:pt x="494" y="500"/>
                  </a:lnTo>
                  <a:lnTo>
                    <a:pt x="488" y="493"/>
                  </a:lnTo>
                  <a:lnTo>
                    <a:pt x="488" y="493"/>
                  </a:lnTo>
                  <a:lnTo>
                    <a:pt x="488" y="487"/>
                  </a:lnTo>
                  <a:lnTo>
                    <a:pt x="488" y="487"/>
                  </a:lnTo>
                  <a:lnTo>
                    <a:pt x="494" y="475"/>
                  </a:lnTo>
                  <a:lnTo>
                    <a:pt x="494" y="475"/>
                  </a:lnTo>
                  <a:lnTo>
                    <a:pt x="494" y="469"/>
                  </a:lnTo>
                  <a:lnTo>
                    <a:pt x="494" y="469"/>
                  </a:lnTo>
                  <a:lnTo>
                    <a:pt x="494" y="469"/>
                  </a:lnTo>
                  <a:lnTo>
                    <a:pt x="488" y="469"/>
                  </a:lnTo>
                  <a:lnTo>
                    <a:pt x="488" y="469"/>
                  </a:lnTo>
                  <a:lnTo>
                    <a:pt x="481" y="469"/>
                  </a:lnTo>
                  <a:lnTo>
                    <a:pt x="481" y="462"/>
                  </a:lnTo>
                  <a:lnTo>
                    <a:pt x="481" y="462"/>
                  </a:lnTo>
                  <a:lnTo>
                    <a:pt x="481" y="462"/>
                  </a:lnTo>
                  <a:lnTo>
                    <a:pt x="475" y="456"/>
                  </a:lnTo>
                  <a:lnTo>
                    <a:pt x="469" y="444"/>
                  </a:lnTo>
                  <a:lnTo>
                    <a:pt x="457" y="438"/>
                  </a:lnTo>
                  <a:lnTo>
                    <a:pt x="457" y="438"/>
                  </a:lnTo>
                  <a:lnTo>
                    <a:pt x="451" y="438"/>
                  </a:lnTo>
                  <a:lnTo>
                    <a:pt x="451" y="432"/>
                  </a:lnTo>
                  <a:lnTo>
                    <a:pt x="444" y="432"/>
                  </a:lnTo>
                  <a:lnTo>
                    <a:pt x="438" y="419"/>
                  </a:lnTo>
                  <a:lnTo>
                    <a:pt x="438" y="413"/>
                  </a:lnTo>
                  <a:lnTo>
                    <a:pt x="432" y="413"/>
                  </a:lnTo>
                  <a:lnTo>
                    <a:pt x="426" y="407"/>
                  </a:lnTo>
                  <a:lnTo>
                    <a:pt x="426" y="407"/>
                  </a:lnTo>
                  <a:lnTo>
                    <a:pt x="376" y="407"/>
                  </a:lnTo>
                  <a:lnTo>
                    <a:pt x="364" y="395"/>
                  </a:lnTo>
                  <a:lnTo>
                    <a:pt x="358" y="382"/>
                  </a:lnTo>
                  <a:lnTo>
                    <a:pt x="345" y="388"/>
                  </a:lnTo>
                  <a:lnTo>
                    <a:pt x="345" y="388"/>
                  </a:lnTo>
                  <a:lnTo>
                    <a:pt x="345" y="388"/>
                  </a:lnTo>
                  <a:lnTo>
                    <a:pt x="339" y="388"/>
                  </a:lnTo>
                  <a:lnTo>
                    <a:pt x="339" y="388"/>
                  </a:lnTo>
                  <a:lnTo>
                    <a:pt x="339" y="388"/>
                  </a:lnTo>
                  <a:lnTo>
                    <a:pt x="333" y="388"/>
                  </a:lnTo>
                  <a:lnTo>
                    <a:pt x="333" y="388"/>
                  </a:lnTo>
                  <a:lnTo>
                    <a:pt x="327" y="395"/>
                  </a:lnTo>
                  <a:lnTo>
                    <a:pt x="321" y="395"/>
                  </a:lnTo>
                  <a:lnTo>
                    <a:pt x="321" y="395"/>
                  </a:lnTo>
                  <a:lnTo>
                    <a:pt x="321" y="395"/>
                  </a:lnTo>
                  <a:lnTo>
                    <a:pt x="321" y="401"/>
                  </a:lnTo>
                  <a:lnTo>
                    <a:pt x="327" y="401"/>
                  </a:lnTo>
                  <a:lnTo>
                    <a:pt x="327" y="401"/>
                  </a:lnTo>
                  <a:lnTo>
                    <a:pt x="321" y="407"/>
                  </a:lnTo>
                  <a:lnTo>
                    <a:pt x="315" y="407"/>
                  </a:lnTo>
                  <a:lnTo>
                    <a:pt x="302" y="407"/>
                  </a:lnTo>
                  <a:lnTo>
                    <a:pt x="296" y="407"/>
                  </a:lnTo>
                  <a:lnTo>
                    <a:pt x="296" y="407"/>
                  </a:lnTo>
                  <a:lnTo>
                    <a:pt x="296" y="407"/>
                  </a:lnTo>
                  <a:lnTo>
                    <a:pt x="290" y="401"/>
                  </a:lnTo>
                  <a:lnTo>
                    <a:pt x="290" y="401"/>
                  </a:lnTo>
                  <a:lnTo>
                    <a:pt x="290" y="401"/>
                  </a:lnTo>
                  <a:lnTo>
                    <a:pt x="278" y="388"/>
                  </a:lnTo>
                  <a:lnTo>
                    <a:pt x="271" y="388"/>
                  </a:lnTo>
                  <a:lnTo>
                    <a:pt x="265" y="376"/>
                  </a:lnTo>
                  <a:lnTo>
                    <a:pt x="234" y="413"/>
                  </a:lnTo>
                  <a:lnTo>
                    <a:pt x="216" y="432"/>
                  </a:lnTo>
                  <a:lnTo>
                    <a:pt x="216" y="432"/>
                  </a:lnTo>
                  <a:lnTo>
                    <a:pt x="210" y="432"/>
                  </a:lnTo>
                  <a:lnTo>
                    <a:pt x="203" y="438"/>
                  </a:lnTo>
                  <a:lnTo>
                    <a:pt x="197" y="444"/>
                  </a:lnTo>
                  <a:lnTo>
                    <a:pt x="197" y="444"/>
                  </a:lnTo>
                  <a:lnTo>
                    <a:pt x="197" y="444"/>
                  </a:lnTo>
                  <a:lnTo>
                    <a:pt x="185" y="444"/>
                  </a:lnTo>
                  <a:lnTo>
                    <a:pt x="185" y="444"/>
                  </a:lnTo>
                  <a:lnTo>
                    <a:pt x="160" y="475"/>
                  </a:lnTo>
                  <a:lnTo>
                    <a:pt x="154" y="481"/>
                  </a:lnTo>
                  <a:lnTo>
                    <a:pt x="148" y="487"/>
                  </a:lnTo>
                  <a:lnTo>
                    <a:pt x="123" y="493"/>
                  </a:lnTo>
                  <a:lnTo>
                    <a:pt x="129" y="500"/>
                  </a:lnTo>
                  <a:lnTo>
                    <a:pt x="135" y="543"/>
                  </a:lnTo>
                  <a:lnTo>
                    <a:pt x="148" y="549"/>
                  </a:lnTo>
                  <a:lnTo>
                    <a:pt x="142" y="549"/>
                  </a:lnTo>
                  <a:lnTo>
                    <a:pt x="135" y="561"/>
                  </a:lnTo>
                  <a:lnTo>
                    <a:pt x="129" y="561"/>
                  </a:lnTo>
                  <a:lnTo>
                    <a:pt x="117" y="567"/>
                  </a:lnTo>
                  <a:lnTo>
                    <a:pt x="117" y="567"/>
                  </a:lnTo>
                  <a:lnTo>
                    <a:pt x="98" y="549"/>
                  </a:lnTo>
                  <a:lnTo>
                    <a:pt x="98" y="549"/>
                  </a:lnTo>
                  <a:lnTo>
                    <a:pt x="98" y="543"/>
                  </a:lnTo>
                  <a:lnTo>
                    <a:pt x="98" y="543"/>
                  </a:lnTo>
                  <a:lnTo>
                    <a:pt x="86" y="530"/>
                  </a:lnTo>
                  <a:lnTo>
                    <a:pt x="67" y="512"/>
                  </a:lnTo>
                  <a:lnTo>
                    <a:pt x="67" y="506"/>
                  </a:lnTo>
                  <a:lnTo>
                    <a:pt x="61" y="506"/>
                  </a:lnTo>
                  <a:lnTo>
                    <a:pt x="61" y="506"/>
                  </a:lnTo>
                  <a:lnTo>
                    <a:pt x="55" y="512"/>
                  </a:lnTo>
                  <a:lnTo>
                    <a:pt x="49" y="518"/>
                  </a:lnTo>
                  <a:lnTo>
                    <a:pt x="49" y="518"/>
                  </a:lnTo>
                  <a:lnTo>
                    <a:pt x="49" y="524"/>
                  </a:lnTo>
                  <a:lnTo>
                    <a:pt x="43" y="549"/>
                  </a:lnTo>
                  <a:lnTo>
                    <a:pt x="37" y="561"/>
                  </a:lnTo>
                  <a:lnTo>
                    <a:pt x="24" y="561"/>
                  </a:lnTo>
                  <a:lnTo>
                    <a:pt x="24" y="567"/>
                  </a:lnTo>
                  <a:lnTo>
                    <a:pt x="24" y="567"/>
                  </a:lnTo>
                  <a:lnTo>
                    <a:pt x="18" y="592"/>
                  </a:lnTo>
                  <a:lnTo>
                    <a:pt x="18" y="598"/>
                  </a:lnTo>
                  <a:lnTo>
                    <a:pt x="18" y="604"/>
                  </a:lnTo>
                  <a:lnTo>
                    <a:pt x="24" y="617"/>
                  </a:lnTo>
                  <a:lnTo>
                    <a:pt x="30" y="623"/>
                  </a:lnTo>
                  <a:lnTo>
                    <a:pt x="30" y="629"/>
                  </a:lnTo>
                  <a:lnTo>
                    <a:pt x="30" y="629"/>
                  </a:lnTo>
                  <a:lnTo>
                    <a:pt x="30" y="635"/>
                  </a:lnTo>
                  <a:lnTo>
                    <a:pt x="30" y="641"/>
                  </a:lnTo>
                  <a:lnTo>
                    <a:pt x="24" y="641"/>
                  </a:lnTo>
                  <a:lnTo>
                    <a:pt x="24" y="648"/>
                  </a:lnTo>
                  <a:lnTo>
                    <a:pt x="12" y="660"/>
                  </a:lnTo>
                  <a:lnTo>
                    <a:pt x="6" y="678"/>
                  </a:lnTo>
                  <a:lnTo>
                    <a:pt x="0" y="691"/>
                  </a:lnTo>
                  <a:lnTo>
                    <a:pt x="0" y="697"/>
                  </a:lnTo>
                  <a:lnTo>
                    <a:pt x="0" y="697"/>
                  </a:lnTo>
                  <a:lnTo>
                    <a:pt x="18" y="703"/>
                  </a:lnTo>
                  <a:lnTo>
                    <a:pt x="30" y="715"/>
                  </a:lnTo>
                  <a:lnTo>
                    <a:pt x="30" y="740"/>
                  </a:lnTo>
                  <a:lnTo>
                    <a:pt x="37" y="753"/>
                  </a:lnTo>
                  <a:lnTo>
                    <a:pt x="37" y="753"/>
                  </a:lnTo>
                  <a:lnTo>
                    <a:pt x="37" y="759"/>
                  </a:lnTo>
                  <a:lnTo>
                    <a:pt x="43" y="759"/>
                  </a:lnTo>
                  <a:lnTo>
                    <a:pt x="43" y="759"/>
                  </a:lnTo>
                  <a:lnTo>
                    <a:pt x="49" y="765"/>
                  </a:lnTo>
                  <a:lnTo>
                    <a:pt x="49" y="771"/>
                  </a:lnTo>
                  <a:lnTo>
                    <a:pt x="55" y="771"/>
                  </a:lnTo>
                  <a:lnTo>
                    <a:pt x="55" y="765"/>
                  </a:lnTo>
                  <a:lnTo>
                    <a:pt x="55" y="759"/>
                  </a:lnTo>
                  <a:lnTo>
                    <a:pt x="92" y="759"/>
                  </a:lnTo>
                  <a:lnTo>
                    <a:pt x="92" y="759"/>
                  </a:lnTo>
                  <a:lnTo>
                    <a:pt x="98" y="759"/>
                  </a:lnTo>
                  <a:lnTo>
                    <a:pt x="98" y="765"/>
                  </a:lnTo>
                  <a:lnTo>
                    <a:pt x="105" y="771"/>
                  </a:lnTo>
                  <a:lnTo>
                    <a:pt x="105" y="771"/>
                  </a:lnTo>
                  <a:lnTo>
                    <a:pt x="105" y="777"/>
                  </a:lnTo>
                  <a:lnTo>
                    <a:pt x="105" y="777"/>
                  </a:lnTo>
                  <a:lnTo>
                    <a:pt x="111" y="783"/>
                  </a:lnTo>
                  <a:lnTo>
                    <a:pt x="117" y="790"/>
                  </a:lnTo>
                  <a:lnTo>
                    <a:pt x="117" y="790"/>
                  </a:lnTo>
                  <a:lnTo>
                    <a:pt x="117" y="790"/>
                  </a:lnTo>
                  <a:lnTo>
                    <a:pt x="123" y="790"/>
                  </a:lnTo>
                  <a:lnTo>
                    <a:pt x="123" y="790"/>
                  </a:lnTo>
                  <a:lnTo>
                    <a:pt x="129" y="790"/>
                  </a:lnTo>
                  <a:lnTo>
                    <a:pt x="129" y="802"/>
                  </a:lnTo>
                  <a:lnTo>
                    <a:pt x="129" y="808"/>
                  </a:lnTo>
                  <a:lnTo>
                    <a:pt x="129" y="808"/>
                  </a:lnTo>
                  <a:lnTo>
                    <a:pt x="135" y="820"/>
                  </a:lnTo>
                  <a:lnTo>
                    <a:pt x="142" y="827"/>
                  </a:lnTo>
                  <a:lnTo>
                    <a:pt x="142" y="833"/>
                  </a:lnTo>
                  <a:lnTo>
                    <a:pt x="148" y="839"/>
                  </a:lnTo>
                  <a:lnTo>
                    <a:pt x="148" y="839"/>
                  </a:lnTo>
                  <a:lnTo>
                    <a:pt x="154" y="845"/>
                  </a:lnTo>
                  <a:lnTo>
                    <a:pt x="154" y="845"/>
                  </a:lnTo>
                  <a:lnTo>
                    <a:pt x="154" y="851"/>
                  </a:lnTo>
                  <a:lnTo>
                    <a:pt x="154" y="851"/>
                  </a:lnTo>
                  <a:lnTo>
                    <a:pt x="148" y="857"/>
                  </a:lnTo>
                  <a:lnTo>
                    <a:pt x="148" y="857"/>
                  </a:lnTo>
                  <a:lnTo>
                    <a:pt x="142" y="857"/>
                  </a:lnTo>
                  <a:lnTo>
                    <a:pt x="142" y="857"/>
                  </a:lnTo>
                  <a:lnTo>
                    <a:pt x="135" y="857"/>
                  </a:lnTo>
                  <a:lnTo>
                    <a:pt x="135" y="857"/>
                  </a:lnTo>
                  <a:lnTo>
                    <a:pt x="135" y="857"/>
                  </a:lnTo>
                  <a:lnTo>
                    <a:pt x="135" y="851"/>
                  </a:lnTo>
                  <a:lnTo>
                    <a:pt x="129" y="851"/>
                  </a:lnTo>
                  <a:lnTo>
                    <a:pt x="129" y="851"/>
                  </a:lnTo>
                  <a:lnTo>
                    <a:pt x="129" y="851"/>
                  </a:lnTo>
                  <a:lnTo>
                    <a:pt x="129" y="851"/>
                  </a:lnTo>
                  <a:lnTo>
                    <a:pt x="123" y="851"/>
                  </a:lnTo>
                  <a:lnTo>
                    <a:pt x="123" y="857"/>
                  </a:lnTo>
                  <a:lnTo>
                    <a:pt x="123" y="857"/>
                  </a:lnTo>
                  <a:lnTo>
                    <a:pt x="123" y="857"/>
                  </a:lnTo>
                  <a:lnTo>
                    <a:pt x="129" y="864"/>
                  </a:lnTo>
                  <a:lnTo>
                    <a:pt x="129" y="864"/>
                  </a:lnTo>
                  <a:lnTo>
                    <a:pt x="142" y="876"/>
                  </a:lnTo>
                  <a:lnTo>
                    <a:pt x="160" y="888"/>
                  </a:lnTo>
                  <a:lnTo>
                    <a:pt x="166" y="888"/>
                  </a:lnTo>
                  <a:lnTo>
                    <a:pt x="166" y="882"/>
                  </a:lnTo>
                  <a:lnTo>
                    <a:pt x="172" y="882"/>
                  </a:lnTo>
                  <a:lnTo>
                    <a:pt x="172" y="882"/>
                  </a:lnTo>
                  <a:lnTo>
                    <a:pt x="179" y="882"/>
                  </a:lnTo>
                  <a:lnTo>
                    <a:pt x="179" y="882"/>
                  </a:lnTo>
                  <a:lnTo>
                    <a:pt x="179" y="876"/>
                  </a:lnTo>
                  <a:lnTo>
                    <a:pt x="172" y="870"/>
                  </a:lnTo>
                  <a:lnTo>
                    <a:pt x="172" y="870"/>
                  </a:lnTo>
                  <a:lnTo>
                    <a:pt x="179" y="870"/>
                  </a:lnTo>
                  <a:lnTo>
                    <a:pt x="179" y="870"/>
                  </a:lnTo>
                  <a:lnTo>
                    <a:pt x="185" y="870"/>
                  </a:lnTo>
                  <a:lnTo>
                    <a:pt x="191" y="870"/>
                  </a:lnTo>
                  <a:lnTo>
                    <a:pt x="191" y="870"/>
                  </a:lnTo>
                  <a:lnTo>
                    <a:pt x="203" y="870"/>
                  </a:lnTo>
                  <a:lnTo>
                    <a:pt x="210" y="870"/>
                  </a:lnTo>
                  <a:lnTo>
                    <a:pt x="216" y="864"/>
                  </a:lnTo>
                  <a:lnTo>
                    <a:pt x="228" y="851"/>
                  </a:lnTo>
                  <a:lnTo>
                    <a:pt x="247" y="839"/>
                  </a:lnTo>
                  <a:lnTo>
                    <a:pt x="278" y="827"/>
                  </a:lnTo>
                  <a:lnTo>
                    <a:pt x="278" y="827"/>
                  </a:lnTo>
                  <a:lnTo>
                    <a:pt x="290" y="820"/>
                  </a:lnTo>
                  <a:lnTo>
                    <a:pt x="290" y="820"/>
                  </a:lnTo>
                  <a:lnTo>
                    <a:pt x="290" y="820"/>
                  </a:lnTo>
                  <a:lnTo>
                    <a:pt x="302" y="827"/>
                  </a:lnTo>
                  <a:lnTo>
                    <a:pt x="321" y="833"/>
                  </a:lnTo>
                  <a:lnTo>
                    <a:pt x="321" y="833"/>
                  </a:lnTo>
                  <a:lnTo>
                    <a:pt x="321" y="833"/>
                  </a:lnTo>
                  <a:lnTo>
                    <a:pt x="327" y="839"/>
                  </a:lnTo>
                  <a:lnTo>
                    <a:pt x="345" y="845"/>
                  </a:lnTo>
                  <a:lnTo>
                    <a:pt x="345" y="845"/>
                  </a:lnTo>
                  <a:lnTo>
                    <a:pt x="358" y="839"/>
                  </a:lnTo>
                  <a:lnTo>
                    <a:pt x="364" y="833"/>
                  </a:lnTo>
                  <a:lnTo>
                    <a:pt x="370" y="833"/>
                  </a:lnTo>
                  <a:lnTo>
                    <a:pt x="395" y="833"/>
                  </a:lnTo>
                  <a:lnTo>
                    <a:pt x="401" y="839"/>
                  </a:lnTo>
                  <a:lnTo>
                    <a:pt x="401" y="839"/>
                  </a:lnTo>
                  <a:lnTo>
                    <a:pt x="413" y="857"/>
                  </a:lnTo>
                  <a:lnTo>
                    <a:pt x="413" y="857"/>
                  </a:lnTo>
                  <a:lnTo>
                    <a:pt x="413" y="888"/>
                  </a:lnTo>
                  <a:lnTo>
                    <a:pt x="413" y="894"/>
                  </a:lnTo>
                  <a:lnTo>
                    <a:pt x="413" y="894"/>
                  </a:lnTo>
                  <a:lnTo>
                    <a:pt x="407" y="907"/>
                  </a:lnTo>
                  <a:lnTo>
                    <a:pt x="407" y="919"/>
                  </a:lnTo>
                  <a:lnTo>
                    <a:pt x="395" y="938"/>
                  </a:lnTo>
                  <a:lnTo>
                    <a:pt x="395" y="938"/>
                  </a:lnTo>
                  <a:lnTo>
                    <a:pt x="395" y="938"/>
                  </a:lnTo>
                  <a:lnTo>
                    <a:pt x="395" y="938"/>
                  </a:lnTo>
                  <a:lnTo>
                    <a:pt x="389" y="950"/>
                  </a:lnTo>
                  <a:lnTo>
                    <a:pt x="383" y="950"/>
                  </a:lnTo>
                  <a:lnTo>
                    <a:pt x="383" y="956"/>
                  </a:lnTo>
                  <a:lnTo>
                    <a:pt x="383" y="956"/>
                  </a:lnTo>
                  <a:lnTo>
                    <a:pt x="383" y="962"/>
                  </a:lnTo>
                  <a:lnTo>
                    <a:pt x="389" y="962"/>
                  </a:lnTo>
                  <a:lnTo>
                    <a:pt x="389" y="962"/>
                  </a:lnTo>
                  <a:lnTo>
                    <a:pt x="395" y="969"/>
                  </a:lnTo>
                  <a:lnTo>
                    <a:pt x="407" y="975"/>
                  </a:lnTo>
                  <a:lnTo>
                    <a:pt x="413" y="975"/>
                  </a:lnTo>
                  <a:lnTo>
                    <a:pt x="413" y="975"/>
                  </a:lnTo>
                  <a:lnTo>
                    <a:pt x="407" y="981"/>
                  </a:lnTo>
                  <a:lnTo>
                    <a:pt x="395" y="981"/>
                  </a:lnTo>
                  <a:lnTo>
                    <a:pt x="389" y="975"/>
                  </a:lnTo>
                  <a:lnTo>
                    <a:pt x="321" y="969"/>
                  </a:lnTo>
                  <a:lnTo>
                    <a:pt x="302" y="975"/>
                  </a:lnTo>
                  <a:lnTo>
                    <a:pt x="296" y="981"/>
                  </a:lnTo>
                  <a:lnTo>
                    <a:pt x="296" y="987"/>
                  </a:lnTo>
                  <a:lnTo>
                    <a:pt x="290" y="993"/>
                  </a:lnTo>
                  <a:lnTo>
                    <a:pt x="290" y="999"/>
                  </a:lnTo>
                  <a:lnTo>
                    <a:pt x="278" y="1012"/>
                  </a:lnTo>
                  <a:lnTo>
                    <a:pt x="278" y="1012"/>
                  </a:lnTo>
                  <a:lnTo>
                    <a:pt x="278" y="1018"/>
                  </a:lnTo>
                  <a:lnTo>
                    <a:pt x="278" y="1018"/>
                  </a:lnTo>
                  <a:lnTo>
                    <a:pt x="278" y="1024"/>
                  </a:lnTo>
                  <a:lnTo>
                    <a:pt x="278" y="1024"/>
                  </a:lnTo>
                  <a:lnTo>
                    <a:pt x="284" y="1024"/>
                  </a:lnTo>
                  <a:lnTo>
                    <a:pt x="290" y="1030"/>
                  </a:lnTo>
                  <a:lnTo>
                    <a:pt x="308" y="1049"/>
                  </a:lnTo>
                  <a:lnTo>
                    <a:pt x="315" y="1049"/>
                  </a:lnTo>
                  <a:lnTo>
                    <a:pt x="315" y="1049"/>
                  </a:lnTo>
                  <a:lnTo>
                    <a:pt x="315" y="1049"/>
                  </a:lnTo>
                  <a:lnTo>
                    <a:pt x="290" y="1049"/>
                  </a:lnTo>
                  <a:lnTo>
                    <a:pt x="284" y="1049"/>
                  </a:lnTo>
                  <a:lnTo>
                    <a:pt x="284" y="1049"/>
                  </a:lnTo>
                  <a:lnTo>
                    <a:pt x="284" y="1049"/>
                  </a:lnTo>
                  <a:lnTo>
                    <a:pt x="278" y="1049"/>
                  </a:lnTo>
                  <a:lnTo>
                    <a:pt x="278" y="1049"/>
                  </a:lnTo>
                  <a:lnTo>
                    <a:pt x="278" y="1049"/>
                  </a:lnTo>
                  <a:lnTo>
                    <a:pt x="271" y="1043"/>
                  </a:lnTo>
                  <a:lnTo>
                    <a:pt x="253" y="1036"/>
                  </a:lnTo>
                  <a:lnTo>
                    <a:pt x="234" y="1036"/>
                  </a:lnTo>
                  <a:lnTo>
                    <a:pt x="228" y="1043"/>
                  </a:lnTo>
                  <a:lnTo>
                    <a:pt x="228" y="1061"/>
                  </a:lnTo>
                  <a:lnTo>
                    <a:pt x="228" y="1061"/>
                  </a:lnTo>
                  <a:lnTo>
                    <a:pt x="234" y="1067"/>
                  </a:lnTo>
                  <a:lnTo>
                    <a:pt x="234" y="1067"/>
                  </a:lnTo>
                  <a:lnTo>
                    <a:pt x="234" y="1067"/>
                  </a:lnTo>
                  <a:lnTo>
                    <a:pt x="240" y="1067"/>
                  </a:lnTo>
                  <a:lnTo>
                    <a:pt x="240" y="1067"/>
                  </a:lnTo>
                  <a:lnTo>
                    <a:pt x="247" y="1067"/>
                  </a:lnTo>
                  <a:lnTo>
                    <a:pt x="253" y="1067"/>
                  </a:lnTo>
                  <a:lnTo>
                    <a:pt x="259" y="1067"/>
                  </a:lnTo>
                  <a:lnTo>
                    <a:pt x="259" y="1073"/>
                  </a:lnTo>
                  <a:lnTo>
                    <a:pt x="259" y="1073"/>
                  </a:lnTo>
                  <a:lnTo>
                    <a:pt x="259" y="1073"/>
                  </a:lnTo>
                  <a:lnTo>
                    <a:pt x="265" y="1073"/>
                  </a:lnTo>
                  <a:lnTo>
                    <a:pt x="265" y="1073"/>
                  </a:lnTo>
                  <a:lnTo>
                    <a:pt x="265" y="1080"/>
                  </a:lnTo>
                  <a:lnTo>
                    <a:pt x="265" y="1080"/>
                  </a:lnTo>
                  <a:lnTo>
                    <a:pt x="265" y="1080"/>
                  </a:lnTo>
                  <a:lnTo>
                    <a:pt x="271" y="1092"/>
                  </a:lnTo>
                  <a:lnTo>
                    <a:pt x="278" y="1110"/>
                  </a:lnTo>
                  <a:lnTo>
                    <a:pt x="278" y="1110"/>
                  </a:lnTo>
                  <a:lnTo>
                    <a:pt x="284" y="1123"/>
                  </a:lnTo>
                  <a:lnTo>
                    <a:pt x="296" y="1147"/>
                  </a:lnTo>
                  <a:lnTo>
                    <a:pt x="327" y="1178"/>
                  </a:lnTo>
                  <a:lnTo>
                    <a:pt x="345" y="1184"/>
                  </a:lnTo>
                  <a:lnTo>
                    <a:pt x="345" y="1184"/>
                  </a:lnTo>
                  <a:lnTo>
                    <a:pt x="352" y="1184"/>
                  </a:lnTo>
                  <a:lnTo>
                    <a:pt x="370" y="1191"/>
                  </a:lnTo>
                  <a:lnTo>
                    <a:pt x="370" y="1191"/>
                  </a:lnTo>
                  <a:lnTo>
                    <a:pt x="370" y="1191"/>
                  </a:lnTo>
                  <a:lnTo>
                    <a:pt x="376" y="1197"/>
                  </a:lnTo>
                  <a:lnTo>
                    <a:pt x="376" y="1197"/>
                  </a:lnTo>
                  <a:lnTo>
                    <a:pt x="383" y="1203"/>
                  </a:lnTo>
                  <a:lnTo>
                    <a:pt x="383" y="1203"/>
                  </a:lnTo>
                  <a:lnTo>
                    <a:pt x="389" y="1209"/>
                  </a:lnTo>
                  <a:lnTo>
                    <a:pt x="383" y="1209"/>
                  </a:lnTo>
                  <a:lnTo>
                    <a:pt x="383" y="1209"/>
                  </a:lnTo>
                  <a:lnTo>
                    <a:pt x="376" y="1228"/>
                  </a:lnTo>
                  <a:lnTo>
                    <a:pt x="376" y="1234"/>
                  </a:lnTo>
                  <a:lnTo>
                    <a:pt x="376" y="1234"/>
                  </a:lnTo>
                  <a:lnTo>
                    <a:pt x="370" y="1246"/>
                  </a:lnTo>
                  <a:lnTo>
                    <a:pt x="370" y="1265"/>
                  </a:lnTo>
                  <a:lnTo>
                    <a:pt x="364" y="1277"/>
                  </a:lnTo>
                  <a:lnTo>
                    <a:pt x="364" y="1277"/>
                  </a:lnTo>
                  <a:lnTo>
                    <a:pt x="376" y="1271"/>
                  </a:lnTo>
                  <a:lnTo>
                    <a:pt x="389" y="1259"/>
                  </a:lnTo>
                  <a:lnTo>
                    <a:pt x="401" y="1252"/>
                  </a:lnTo>
                  <a:lnTo>
                    <a:pt x="401" y="1252"/>
                  </a:lnTo>
                  <a:lnTo>
                    <a:pt x="420" y="1240"/>
                  </a:lnTo>
                  <a:lnTo>
                    <a:pt x="426" y="1240"/>
                  </a:lnTo>
                  <a:lnTo>
                    <a:pt x="432" y="1240"/>
                  </a:lnTo>
                  <a:lnTo>
                    <a:pt x="438" y="1234"/>
                  </a:lnTo>
                  <a:lnTo>
                    <a:pt x="438" y="1234"/>
                  </a:lnTo>
                  <a:lnTo>
                    <a:pt x="451" y="1234"/>
                  </a:lnTo>
                  <a:lnTo>
                    <a:pt x="457" y="1234"/>
                  </a:lnTo>
                  <a:lnTo>
                    <a:pt x="463" y="1234"/>
                  </a:lnTo>
                  <a:lnTo>
                    <a:pt x="463" y="1234"/>
                  </a:lnTo>
                  <a:lnTo>
                    <a:pt x="469" y="1234"/>
                  </a:lnTo>
                  <a:lnTo>
                    <a:pt x="475" y="1234"/>
                  </a:lnTo>
                  <a:lnTo>
                    <a:pt x="475" y="1234"/>
                  </a:lnTo>
                  <a:lnTo>
                    <a:pt x="481" y="1234"/>
                  </a:lnTo>
                  <a:lnTo>
                    <a:pt x="494" y="1246"/>
                  </a:lnTo>
                  <a:lnTo>
                    <a:pt x="506" y="1259"/>
                  </a:lnTo>
                  <a:lnTo>
                    <a:pt x="512" y="1259"/>
                  </a:lnTo>
                  <a:lnTo>
                    <a:pt x="512" y="1259"/>
                  </a:lnTo>
                  <a:lnTo>
                    <a:pt x="525" y="1277"/>
                  </a:lnTo>
                  <a:lnTo>
                    <a:pt x="525" y="1283"/>
                  </a:lnTo>
                  <a:lnTo>
                    <a:pt x="531" y="1296"/>
                  </a:lnTo>
                  <a:lnTo>
                    <a:pt x="531" y="1296"/>
                  </a:lnTo>
                  <a:lnTo>
                    <a:pt x="537" y="1308"/>
                  </a:lnTo>
                  <a:lnTo>
                    <a:pt x="537" y="1308"/>
                  </a:lnTo>
                  <a:lnTo>
                    <a:pt x="543" y="1308"/>
                  </a:lnTo>
                  <a:lnTo>
                    <a:pt x="549" y="1320"/>
                  </a:lnTo>
                  <a:lnTo>
                    <a:pt x="556" y="1320"/>
                  </a:lnTo>
                  <a:lnTo>
                    <a:pt x="556" y="1320"/>
                  </a:lnTo>
                  <a:lnTo>
                    <a:pt x="556" y="1320"/>
                  </a:lnTo>
                  <a:lnTo>
                    <a:pt x="562" y="1320"/>
                  </a:lnTo>
                  <a:lnTo>
                    <a:pt x="562" y="1320"/>
                  </a:lnTo>
                  <a:lnTo>
                    <a:pt x="580" y="1314"/>
                  </a:lnTo>
                  <a:lnTo>
                    <a:pt x="580" y="1314"/>
                  </a:lnTo>
                  <a:lnTo>
                    <a:pt x="586" y="1320"/>
                  </a:lnTo>
                  <a:lnTo>
                    <a:pt x="586" y="1018"/>
                  </a:lnTo>
                  <a:lnTo>
                    <a:pt x="586" y="1018"/>
                  </a:lnTo>
                  <a:lnTo>
                    <a:pt x="586" y="1018"/>
                  </a:lnTo>
                  <a:lnTo>
                    <a:pt x="586" y="1012"/>
                  </a:lnTo>
                  <a:lnTo>
                    <a:pt x="586" y="1012"/>
                  </a:lnTo>
                  <a:lnTo>
                    <a:pt x="586" y="1012"/>
                  </a:lnTo>
                  <a:lnTo>
                    <a:pt x="586" y="1012"/>
                  </a:lnTo>
                  <a:lnTo>
                    <a:pt x="586" y="1006"/>
                  </a:lnTo>
                  <a:lnTo>
                    <a:pt x="586" y="1006"/>
                  </a:lnTo>
                  <a:lnTo>
                    <a:pt x="586" y="1006"/>
                  </a:lnTo>
                  <a:lnTo>
                    <a:pt x="586" y="1006"/>
                  </a:lnTo>
                  <a:lnTo>
                    <a:pt x="593" y="1006"/>
                  </a:lnTo>
                  <a:lnTo>
                    <a:pt x="648" y="987"/>
                  </a:lnTo>
                  <a:lnTo>
                    <a:pt x="710" y="969"/>
                  </a:lnTo>
                  <a:lnTo>
                    <a:pt x="741" y="956"/>
                  </a:lnTo>
                  <a:lnTo>
                    <a:pt x="747" y="956"/>
                  </a:lnTo>
                  <a:lnTo>
                    <a:pt x="908" y="1073"/>
                  </a:lnTo>
                  <a:lnTo>
                    <a:pt x="914" y="1080"/>
                  </a:lnTo>
                  <a:lnTo>
                    <a:pt x="920" y="1092"/>
                  </a:lnTo>
                  <a:lnTo>
                    <a:pt x="957" y="1135"/>
                  </a:lnTo>
                  <a:lnTo>
                    <a:pt x="957" y="1135"/>
                  </a:lnTo>
                  <a:lnTo>
                    <a:pt x="957" y="1135"/>
                  </a:lnTo>
                  <a:lnTo>
                    <a:pt x="969" y="1135"/>
                  </a:lnTo>
                  <a:lnTo>
                    <a:pt x="994" y="1129"/>
                  </a:lnTo>
                  <a:lnTo>
                    <a:pt x="1013" y="1129"/>
                  </a:lnTo>
                  <a:lnTo>
                    <a:pt x="1025" y="1123"/>
                  </a:lnTo>
                  <a:lnTo>
                    <a:pt x="1044" y="1123"/>
                  </a:lnTo>
                  <a:lnTo>
                    <a:pt x="1044" y="1123"/>
                  </a:lnTo>
                  <a:lnTo>
                    <a:pt x="1062" y="1123"/>
                  </a:lnTo>
                  <a:lnTo>
                    <a:pt x="1075" y="1123"/>
                  </a:lnTo>
                  <a:lnTo>
                    <a:pt x="1081" y="1123"/>
                  </a:lnTo>
                  <a:lnTo>
                    <a:pt x="1112" y="1129"/>
                  </a:lnTo>
                  <a:lnTo>
                    <a:pt x="1142" y="1110"/>
                  </a:lnTo>
                  <a:lnTo>
                    <a:pt x="1142" y="1110"/>
                  </a:lnTo>
                  <a:lnTo>
                    <a:pt x="1149" y="1110"/>
                  </a:lnTo>
                  <a:lnTo>
                    <a:pt x="1149" y="1110"/>
                  </a:lnTo>
                  <a:lnTo>
                    <a:pt x="1149" y="1110"/>
                  </a:lnTo>
                  <a:lnTo>
                    <a:pt x="1149" y="1110"/>
                  </a:lnTo>
                  <a:lnTo>
                    <a:pt x="1149" y="1117"/>
                  </a:lnTo>
                  <a:lnTo>
                    <a:pt x="1155" y="1117"/>
                  </a:lnTo>
                  <a:lnTo>
                    <a:pt x="1155" y="1117"/>
                  </a:lnTo>
                  <a:lnTo>
                    <a:pt x="1161" y="1129"/>
                  </a:lnTo>
                  <a:lnTo>
                    <a:pt x="1161" y="1129"/>
                  </a:lnTo>
                  <a:lnTo>
                    <a:pt x="1167" y="1141"/>
                  </a:lnTo>
                  <a:lnTo>
                    <a:pt x="1167" y="1141"/>
                  </a:lnTo>
                  <a:lnTo>
                    <a:pt x="1173" y="1147"/>
                  </a:lnTo>
                  <a:lnTo>
                    <a:pt x="1180" y="1154"/>
                  </a:lnTo>
                  <a:lnTo>
                    <a:pt x="1192" y="1178"/>
                  </a:lnTo>
                  <a:lnTo>
                    <a:pt x="1192" y="1178"/>
                  </a:lnTo>
                  <a:lnTo>
                    <a:pt x="1204" y="1184"/>
                  </a:lnTo>
                  <a:lnTo>
                    <a:pt x="1210" y="1209"/>
                  </a:lnTo>
                  <a:lnTo>
                    <a:pt x="1204" y="1234"/>
                  </a:lnTo>
                  <a:lnTo>
                    <a:pt x="1204" y="1265"/>
                  </a:lnTo>
                  <a:lnTo>
                    <a:pt x="1223" y="1271"/>
                  </a:lnTo>
                  <a:lnTo>
                    <a:pt x="1235" y="1271"/>
                  </a:lnTo>
                  <a:lnTo>
                    <a:pt x="1241" y="1289"/>
                  </a:lnTo>
                  <a:lnTo>
                    <a:pt x="1241" y="1314"/>
                  </a:lnTo>
                  <a:lnTo>
                    <a:pt x="1241" y="1320"/>
                  </a:lnTo>
                  <a:lnTo>
                    <a:pt x="1241" y="1320"/>
                  </a:lnTo>
                  <a:lnTo>
                    <a:pt x="1266" y="1326"/>
                  </a:lnTo>
                  <a:lnTo>
                    <a:pt x="1272" y="1326"/>
                  </a:lnTo>
                  <a:lnTo>
                    <a:pt x="1291" y="1326"/>
                  </a:lnTo>
                  <a:lnTo>
                    <a:pt x="1315" y="1326"/>
                  </a:lnTo>
                  <a:lnTo>
                    <a:pt x="1322" y="1326"/>
                  </a:lnTo>
                  <a:lnTo>
                    <a:pt x="1328" y="1333"/>
                  </a:lnTo>
                  <a:lnTo>
                    <a:pt x="1334" y="1339"/>
                  </a:lnTo>
                  <a:lnTo>
                    <a:pt x="1334" y="1339"/>
                  </a:lnTo>
                  <a:lnTo>
                    <a:pt x="1334" y="1345"/>
                  </a:lnTo>
                  <a:lnTo>
                    <a:pt x="1334" y="1345"/>
                  </a:lnTo>
                  <a:lnTo>
                    <a:pt x="1334" y="1351"/>
                  </a:lnTo>
                  <a:lnTo>
                    <a:pt x="1334" y="1351"/>
                  </a:lnTo>
                  <a:lnTo>
                    <a:pt x="1334" y="1351"/>
                  </a:lnTo>
                  <a:lnTo>
                    <a:pt x="1334" y="1351"/>
                  </a:lnTo>
                  <a:lnTo>
                    <a:pt x="1334" y="1357"/>
                  </a:lnTo>
                  <a:lnTo>
                    <a:pt x="1328" y="1357"/>
                  </a:lnTo>
                  <a:lnTo>
                    <a:pt x="1328" y="1357"/>
                  </a:lnTo>
                  <a:lnTo>
                    <a:pt x="1334" y="1357"/>
                  </a:lnTo>
                  <a:lnTo>
                    <a:pt x="1334" y="1363"/>
                  </a:lnTo>
                  <a:lnTo>
                    <a:pt x="1340" y="1363"/>
                  </a:lnTo>
                  <a:lnTo>
                    <a:pt x="1340" y="1370"/>
                  </a:lnTo>
                  <a:lnTo>
                    <a:pt x="1340" y="1370"/>
                  </a:lnTo>
                  <a:lnTo>
                    <a:pt x="1346" y="1370"/>
                  </a:lnTo>
                  <a:lnTo>
                    <a:pt x="1353" y="1376"/>
                  </a:lnTo>
                  <a:lnTo>
                    <a:pt x="1353" y="1376"/>
                  </a:lnTo>
                  <a:lnTo>
                    <a:pt x="1359" y="1376"/>
                  </a:lnTo>
                  <a:lnTo>
                    <a:pt x="1359" y="1376"/>
                  </a:lnTo>
                  <a:lnTo>
                    <a:pt x="1365" y="1376"/>
                  </a:lnTo>
                  <a:lnTo>
                    <a:pt x="1365" y="1376"/>
                  </a:lnTo>
                  <a:lnTo>
                    <a:pt x="1365" y="1376"/>
                  </a:lnTo>
                  <a:lnTo>
                    <a:pt x="1365" y="1370"/>
                  </a:lnTo>
                  <a:lnTo>
                    <a:pt x="1365" y="1370"/>
                  </a:lnTo>
                  <a:lnTo>
                    <a:pt x="1365" y="1363"/>
                  </a:lnTo>
                  <a:lnTo>
                    <a:pt x="1365" y="1363"/>
                  </a:lnTo>
                  <a:lnTo>
                    <a:pt x="1365" y="1363"/>
                  </a:lnTo>
                  <a:lnTo>
                    <a:pt x="1365" y="1357"/>
                  </a:lnTo>
                  <a:lnTo>
                    <a:pt x="1365" y="1357"/>
                  </a:lnTo>
                  <a:lnTo>
                    <a:pt x="1365" y="1351"/>
                  </a:lnTo>
                  <a:lnTo>
                    <a:pt x="1365" y="1351"/>
                  </a:lnTo>
                  <a:lnTo>
                    <a:pt x="1365" y="1351"/>
                  </a:lnTo>
                  <a:lnTo>
                    <a:pt x="1390" y="1314"/>
                  </a:lnTo>
                  <a:lnTo>
                    <a:pt x="1402" y="1308"/>
                  </a:lnTo>
                  <a:lnTo>
                    <a:pt x="1427" y="1289"/>
                  </a:lnTo>
                  <a:lnTo>
                    <a:pt x="1451" y="1277"/>
                  </a:lnTo>
                  <a:lnTo>
                    <a:pt x="1451" y="1283"/>
                  </a:lnTo>
                  <a:lnTo>
                    <a:pt x="1451" y="1277"/>
                  </a:lnTo>
                  <a:lnTo>
                    <a:pt x="1507" y="1240"/>
                  </a:lnTo>
                  <a:lnTo>
                    <a:pt x="1507" y="1240"/>
                  </a:lnTo>
                  <a:lnTo>
                    <a:pt x="1507" y="1240"/>
                  </a:lnTo>
                  <a:lnTo>
                    <a:pt x="1507" y="1240"/>
                  </a:lnTo>
                  <a:lnTo>
                    <a:pt x="1501" y="1240"/>
                  </a:lnTo>
                  <a:lnTo>
                    <a:pt x="1501" y="1234"/>
                  </a:lnTo>
                  <a:lnTo>
                    <a:pt x="1501" y="1234"/>
                  </a:lnTo>
                  <a:lnTo>
                    <a:pt x="1513" y="1215"/>
                  </a:lnTo>
                  <a:lnTo>
                    <a:pt x="1513" y="1209"/>
                  </a:lnTo>
                  <a:lnTo>
                    <a:pt x="1513" y="1209"/>
                  </a:lnTo>
                  <a:lnTo>
                    <a:pt x="1519" y="1209"/>
                  </a:lnTo>
                  <a:lnTo>
                    <a:pt x="1519" y="1209"/>
                  </a:lnTo>
                  <a:lnTo>
                    <a:pt x="1519" y="1209"/>
                  </a:lnTo>
                  <a:lnTo>
                    <a:pt x="1526" y="1203"/>
                  </a:lnTo>
                  <a:lnTo>
                    <a:pt x="1526" y="1203"/>
                  </a:lnTo>
                  <a:lnTo>
                    <a:pt x="1526" y="1197"/>
                  </a:lnTo>
                  <a:lnTo>
                    <a:pt x="1532" y="1197"/>
                  </a:lnTo>
                  <a:lnTo>
                    <a:pt x="1538" y="1197"/>
                  </a:lnTo>
                  <a:lnTo>
                    <a:pt x="1544" y="1191"/>
                  </a:lnTo>
                  <a:lnTo>
                    <a:pt x="1569" y="1197"/>
                  </a:lnTo>
                  <a:lnTo>
                    <a:pt x="1600" y="1203"/>
                  </a:lnTo>
                  <a:lnTo>
                    <a:pt x="1612" y="1203"/>
                  </a:lnTo>
                  <a:lnTo>
                    <a:pt x="1618" y="1209"/>
                  </a:lnTo>
                  <a:lnTo>
                    <a:pt x="1618" y="1209"/>
                  </a:lnTo>
                  <a:lnTo>
                    <a:pt x="1624" y="1209"/>
                  </a:lnTo>
                  <a:lnTo>
                    <a:pt x="1624" y="1209"/>
                  </a:lnTo>
                  <a:lnTo>
                    <a:pt x="1624" y="1215"/>
                  </a:lnTo>
                  <a:lnTo>
                    <a:pt x="1624" y="1215"/>
                  </a:lnTo>
                  <a:lnTo>
                    <a:pt x="1655" y="1228"/>
                  </a:lnTo>
                  <a:lnTo>
                    <a:pt x="1668" y="1228"/>
                  </a:lnTo>
                  <a:lnTo>
                    <a:pt x="1668" y="1228"/>
                  </a:lnTo>
                  <a:lnTo>
                    <a:pt x="1668" y="1228"/>
                  </a:lnTo>
                  <a:lnTo>
                    <a:pt x="1668" y="1222"/>
                  </a:lnTo>
                  <a:lnTo>
                    <a:pt x="1661" y="1222"/>
                  </a:lnTo>
                  <a:lnTo>
                    <a:pt x="1668" y="1191"/>
                  </a:lnTo>
                  <a:lnTo>
                    <a:pt x="1668" y="1184"/>
                  </a:lnTo>
                  <a:lnTo>
                    <a:pt x="1668" y="1178"/>
                  </a:lnTo>
                  <a:lnTo>
                    <a:pt x="1674" y="1178"/>
                  </a:lnTo>
                  <a:lnTo>
                    <a:pt x="1686" y="1172"/>
                  </a:lnTo>
                  <a:lnTo>
                    <a:pt x="1686" y="1172"/>
                  </a:lnTo>
                  <a:lnTo>
                    <a:pt x="1699" y="1166"/>
                  </a:lnTo>
                  <a:lnTo>
                    <a:pt x="1705" y="1166"/>
                  </a:lnTo>
                  <a:lnTo>
                    <a:pt x="1705" y="1160"/>
                  </a:lnTo>
                  <a:lnTo>
                    <a:pt x="1711" y="1160"/>
                  </a:lnTo>
                  <a:lnTo>
                    <a:pt x="1717" y="1160"/>
                  </a:lnTo>
                  <a:lnTo>
                    <a:pt x="1717" y="1160"/>
                  </a:lnTo>
                  <a:lnTo>
                    <a:pt x="1736" y="1172"/>
                  </a:lnTo>
                  <a:lnTo>
                    <a:pt x="1742" y="1178"/>
                  </a:lnTo>
                  <a:lnTo>
                    <a:pt x="1742" y="1178"/>
                  </a:lnTo>
                  <a:lnTo>
                    <a:pt x="1742" y="1178"/>
                  </a:lnTo>
                  <a:lnTo>
                    <a:pt x="1779" y="1191"/>
                  </a:lnTo>
                  <a:lnTo>
                    <a:pt x="1804" y="1197"/>
                  </a:lnTo>
                  <a:lnTo>
                    <a:pt x="1810" y="1184"/>
                  </a:lnTo>
                  <a:lnTo>
                    <a:pt x="1810" y="1184"/>
                  </a:lnTo>
                  <a:lnTo>
                    <a:pt x="1810" y="1184"/>
                  </a:lnTo>
                  <a:lnTo>
                    <a:pt x="1816" y="1184"/>
                  </a:lnTo>
                  <a:lnTo>
                    <a:pt x="1841" y="1184"/>
                  </a:lnTo>
                  <a:lnTo>
                    <a:pt x="1878" y="1178"/>
                  </a:lnTo>
                  <a:lnTo>
                    <a:pt x="1915" y="1184"/>
                  </a:lnTo>
                  <a:lnTo>
                    <a:pt x="1927" y="1184"/>
                  </a:lnTo>
                  <a:lnTo>
                    <a:pt x="1946" y="1191"/>
                  </a:lnTo>
                  <a:lnTo>
                    <a:pt x="1946" y="1191"/>
                  </a:lnTo>
                  <a:lnTo>
                    <a:pt x="1995" y="1191"/>
                  </a:lnTo>
                  <a:lnTo>
                    <a:pt x="2020" y="1197"/>
                  </a:lnTo>
                  <a:lnTo>
                    <a:pt x="2020" y="1209"/>
                  </a:lnTo>
                  <a:lnTo>
                    <a:pt x="2057" y="1228"/>
                  </a:lnTo>
                  <a:lnTo>
                    <a:pt x="2069" y="1234"/>
                  </a:lnTo>
                  <a:lnTo>
                    <a:pt x="2082" y="1246"/>
                  </a:lnTo>
                  <a:lnTo>
                    <a:pt x="2082" y="1222"/>
                  </a:lnTo>
                  <a:lnTo>
                    <a:pt x="2088" y="1191"/>
                  </a:lnTo>
                  <a:lnTo>
                    <a:pt x="2106" y="1184"/>
                  </a:lnTo>
                  <a:lnTo>
                    <a:pt x="2100" y="1184"/>
                  </a:lnTo>
                  <a:lnTo>
                    <a:pt x="2094" y="1178"/>
                  </a:lnTo>
                  <a:lnTo>
                    <a:pt x="2094" y="1178"/>
                  </a:lnTo>
                  <a:lnTo>
                    <a:pt x="2094" y="1178"/>
                  </a:lnTo>
                  <a:lnTo>
                    <a:pt x="2094" y="1178"/>
                  </a:lnTo>
                  <a:lnTo>
                    <a:pt x="2094" y="1178"/>
                  </a:lnTo>
                  <a:lnTo>
                    <a:pt x="2106" y="1166"/>
                  </a:lnTo>
                  <a:lnTo>
                    <a:pt x="2106" y="1166"/>
                  </a:lnTo>
                  <a:lnTo>
                    <a:pt x="2112" y="1166"/>
                  </a:lnTo>
                  <a:lnTo>
                    <a:pt x="2112" y="1166"/>
                  </a:lnTo>
                  <a:lnTo>
                    <a:pt x="2112" y="1166"/>
                  </a:lnTo>
                  <a:lnTo>
                    <a:pt x="2112" y="1172"/>
                  </a:lnTo>
                  <a:lnTo>
                    <a:pt x="2119" y="1172"/>
                  </a:lnTo>
                  <a:lnTo>
                    <a:pt x="2119" y="1166"/>
                  </a:lnTo>
                  <a:lnTo>
                    <a:pt x="2119" y="1166"/>
                  </a:lnTo>
                  <a:lnTo>
                    <a:pt x="2119" y="1166"/>
                  </a:lnTo>
                  <a:lnTo>
                    <a:pt x="2119" y="1160"/>
                  </a:lnTo>
                  <a:lnTo>
                    <a:pt x="2112" y="1135"/>
                  </a:lnTo>
                  <a:lnTo>
                    <a:pt x="2100" y="1110"/>
                  </a:lnTo>
                  <a:lnTo>
                    <a:pt x="2094" y="1092"/>
                  </a:lnTo>
                  <a:lnTo>
                    <a:pt x="2094" y="1086"/>
                  </a:lnTo>
                  <a:lnTo>
                    <a:pt x="2094" y="1080"/>
                  </a:lnTo>
                  <a:lnTo>
                    <a:pt x="2094" y="1080"/>
                  </a:lnTo>
                  <a:lnTo>
                    <a:pt x="2094" y="1049"/>
                  </a:lnTo>
                  <a:lnTo>
                    <a:pt x="2094" y="1036"/>
                  </a:lnTo>
                  <a:lnTo>
                    <a:pt x="2100" y="1030"/>
                  </a:lnTo>
                  <a:lnTo>
                    <a:pt x="2100" y="1030"/>
                  </a:lnTo>
                  <a:lnTo>
                    <a:pt x="2100" y="1030"/>
                  </a:lnTo>
                  <a:lnTo>
                    <a:pt x="2100" y="1030"/>
                  </a:lnTo>
                  <a:lnTo>
                    <a:pt x="2100" y="1030"/>
                  </a:lnTo>
                  <a:lnTo>
                    <a:pt x="2094" y="1024"/>
                  </a:lnTo>
                  <a:lnTo>
                    <a:pt x="2088" y="1024"/>
                  </a:lnTo>
                  <a:lnTo>
                    <a:pt x="2088" y="1024"/>
                  </a:lnTo>
                  <a:lnTo>
                    <a:pt x="2082" y="1024"/>
                  </a:lnTo>
                  <a:lnTo>
                    <a:pt x="2075" y="1024"/>
                  </a:lnTo>
                  <a:lnTo>
                    <a:pt x="2075" y="1024"/>
                  </a:lnTo>
                  <a:lnTo>
                    <a:pt x="2069" y="1024"/>
                  </a:lnTo>
                  <a:lnTo>
                    <a:pt x="2069" y="1024"/>
                  </a:lnTo>
                  <a:lnTo>
                    <a:pt x="2063" y="1018"/>
                  </a:lnTo>
                  <a:lnTo>
                    <a:pt x="2063" y="1018"/>
                  </a:lnTo>
                  <a:lnTo>
                    <a:pt x="2063" y="1018"/>
                  </a:lnTo>
                  <a:lnTo>
                    <a:pt x="2063" y="1018"/>
                  </a:lnTo>
                  <a:lnTo>
                    <a:pt x="2075" y="1006"/>
                  </a:lnTo>
                  <a:lnTo>
                    <a:pt x="2075" y="1006"/>
                  </a:lnTo>
                  <a:lnTo>
                    <a:pt x="2075" y="1006"/>
                  </a:lnTo>
                  <a:lnTo>
                    <a:pt x="2112" y="993"/>
                  </a:lnTo>
                  <a:lnTo>
                    <a:pt x="2174" y="975"/>
                  </a:lnTo>
                  <a:lnTo>
                    <a:pt x="2174" y="975"/>
                  </a:lnTo>
                  <a:lnTo>
                    <a:pt x="2174" y="975"/>
                  </a:lnTo>
                  <a:lnTo>
                    <a:pt x="2180" y="975"/>
                  </a:lnTo>
                  <a:lnTo>
                    <a:pt x="2180" y="975"/>
                  </a:lnTo>
                  <a:lnTo>
                    <a:pt x="2180" y="981"/>
                  </a:lnTo>
                  <a:lnTo>
                    <a:pt x="2180" y="981"/>
                  </a:lnTo>
                  <a:lnTo>
                    <a:pt x="2180" y="987"/>
                  </a:lnTo>
                  <a:lnTo>
                    <a:pt x="2224" y="993"/>
                  </a:lnTo>
                  <a:lnTo>
                    <a:pt x="2224" y="999"/>
                  </a:lnTo>
                  <a:lnTo>
                    <a:pt x="2224" y="993"/>
                  </a:lnTo>
                  <a:lnTo>
                    <a:pt x="2230" y="993"/>
                  </a:lnTo>
                  <a:lnTo>
                    <a:pt x="2230" y="993"/>
                  </a:lnTo>
                  <a:lnTo>
                    <a:pt x="2230" y="993"/>
                  </a:lnTo>
                  <a:lnTo>
                    <a:pt x="2230" y="993"/>
                  </a:lnTo>
                  <a:lnTo>
                    <a:pt x="2230" y="987"/>
                  </a:lnTo>
                  <a:lnTo>
                    <a:pt x="2230" y="987"/>
                  </a:lnTo>
                  <a:lnTo>
                    <a:pt x="2236" y="981"/>
                  </a:lnTo>
                  <a:lnTo>
                    <a:pt x="2236" y="975"/>
                  </a:lnTo>
                  <a:lnTo>
                    <a:pt x="2236" y="975"/>
                  </a:lnTo>
                  <a:lnTo>
                    <a:pt x="2236" y="975"/>
                  </a:lnTo>
                  <a:lnTo>
                    <a:pt x="2236" y="969"/>
                  </a:lnTo>
                  <a:lnTo>
                    <a:pt x="2236" y="969"/>
                  </a:lnTo>
                  <a:lnTo>
                    <a:pt x="2236" y="969"/>
                  </a:lnTo>
                  <a:lnTo>
                    <a:pt x="2230" y="969"/>
                  </a:lnTo>
                  <a:lnTo>
                    <a:pt x="2230" y="969"/>
                  </a:lnTo>
                  <a:lnTo>
                    <a:pt x="2230" y="969"/>
                  </a:lnTo>
                  <a:lnTo>
                    <a:pt x="2224" y="962"/>
                  </a:lnTo>
                  <a:lnTo>
                    <a:pt x="2224" y="962"/>
                  </a:lnTo>
                  <a:lnTo>
                    <a:pt x="2218" y="962"/>
                  </a:lnTo>
                  <a:lnTo>
                    <a:pt x="2218" y="962"/>
                  </a:lnTo>
                  <a:lnTo>
                    <a:pt x="2211" y="962"/>
                  </a:lnTo>
                  <a:lnTo>
                    <a:pt x="2211" y="962"/>
                  </a:lnTo>
                  <a:lnTo>
                    <a:pt x="2211" y="962"/>
                  </a:lnTo>
                  <a:lnTo>
                    <a:pt x="2211" y="962"/>
                  </a:lnTo>
                  <a:lnTo>
                    <a:pt x="2211" y="956"/>
                  </a:lnTo>
                  <a:lnTo>
                    <a:pt x="2211" y="956"/>
                  </a:lnTo>
                  <a:lnTo>
                    <a:pt x="2211" y="956"/>
                  </a:lnTo>
                  <a:lnTo>
                    <a:pt x="2242" y="876"/>
                  </a:lnTo>
                  <a:lnTo>
                    <a:pt x="2248" y="839"/>
                  </a:lnTo>
                  <a:lnTo>
                    <a:pt x="2255" y="839"/>
                  </a:lnTo>
                  <a:lnTo>
                    <a:pt x="2255" y="839"/>
                  </a:lnTo>
                  <a:lnTo>
                    <a:pt x="2255" y="833"/>
                  </a:lnTo>
                  <a:lnTo>
                    <a:pt x="2255" y="833"/>
                  </a:lnTo>
                  <a:lnTo>
                    <a:pt x="2255" y="833"/>
                  </a:lnTo>
                  <a:lnTo>
                    <a:pt x="2255" y="820"/>
                  </a:lnTo>
                  <a:lnTo>
                    <a:pt x="2255" y="814"/>
                  </a:lnTo>
                  <a:lnTo>
                    <a:pt x="2255" y="814"/>
                  </a:lnTo>
                  <a:lnTo>
                    <a:pt x="2255" y="808"/>
                  </a:lnTo>
                  <a:lnTo>
                    <a:pt x="2261" y="808"/>
                  </a:lnTo>
                  <a:lnTo>
                    <a:pt x="2261" y="808"/>
                  </a:lnTo>
                  <a:lnTo>
                    <a:pt x="2261" y="808"/>
                  </a:lnTo>
                  <a:lnTo>
                    <a:pt x="2261" y="808"/>
                  </a:lnTo>
                  <a:lnTo>
                    <a:pt x="2267" y="808"/>
                  </a:lnTo>
                  <a:lnTo>
                    <a:pt x="2273" y="814"/>
                  </a:lnTo>
                  <a:lnTo>
                    <a:pt x="2304" y="827"/>
                  </a:lnTo>
                  <a:lnTo>
                    <a:pt x="2310" y="833"/>
                  </a:lnTo>
                  <a:lnTo>
                    <a:pt x="2310" y="833"/>
                  </a:lnTo>
                  <a:lnTo>
                    <a:pt x="2310" y="833"/>
                  </a:lnTo>
                  <a:lnTo>
                    <a:pt x="2323" y="833"/>
                  </a:lnTo>
                  <a:lnTo>
                    <a:pt x="2323" y="833"/>
                  </a:lnTo>
                  <a:lnTo>
                    <a:pt x="2323" y="833"/>
                  </a:lnTo>
                  <a:lnTo>
                    <a:pt x="2329" y="833"/>
                  </a:lnTo>
                  <a:lnTo>
                    <a:pt x="2329" y="833"/>
                  </a:lnTo>
                  <a:lnTo>
                    <a:pt x="2329" y="827"/>
                  </a:lnTo>
                  <a:lnTo>
                    <a:pt x="2335" y="827"/>
                  </a:lnTo>
                  <a:lnTo>
                    <a:pt x="2360" y="833"/>
                  </a:lnTo>
                  <a:lnTo>
                    <a:pt x="2360" y="833"/>
                  </a:lnTo>
                  <a:lnTo>
                    <a:pt x="2360" y="833"/>
                  </a:lnTo>
                  <a:lnTo>
                    <a:pt x="2360" y="833"/>
                  </a:lnTo>
                  <a:lnTo>
                    <a:pt x="2366" y="833"/>
                  </a:lnTo>
                  <a:lnTo>
                    <a:pt x="2366" y="839"/>
                  </a:lnTo>
                  <a:lnTo>
                    <a:pt x="2366" y="839"/>
                  </a:lnTo>
                  <a:lnTo>
                    <a:pt x="2366" y="839"/>
                  </a:lnTo>
                  <a:lnTo>
                    <a:pt x="2384" y="839"/>
                  </a:lnTo>
                  <a:lnTo>
                    <a:pt x="2409" y="827"/>
                  </a:lnTo>
                  <a:lnTo>
                    <a:pt x="2421" y="808"/>
                  </a:lnTo>
                  <a:lnTo>
                    <a:pt x="2421" y="808"/>
                  </a:lnTo>
                  <a:lnTo>
                    <a:pt x="2421" y="802"/>
                  </a:lnTo>
                  <a:lnTo>
                    <a:pt x="2421" y="796"/>
                  </a:lnTo>
                  <a:lnTo>
                    <a:pt x="2415" y="771"/>
                  </a:lnTo>
                  <a:lnTo>
                    <a:pt x="2409" y="746"/>
                  </a:lnTo>
                  <a:lnTo>
                    <a:pt x="2409" y="746"/>
                  </a:lnTo>
                  <a:lnTo>
                    <a:pt x="2409" y="746"/>
                  </a:lnTo>
                  <a:lnTo>
                    <a:pt x="2409" y="740"/>
                  </a:lnTo>
                  <a:lnTo>
                    <a:pt x="2415" y="722"/>
                  </a:lnTo>
                  <a:lnTo>
                    <a:pt x="2415" y="722"/>
                  </a:lnTo>
                  <a:lnTo>
                    <a:pt x="2428" y="703"/>
                  </a:lnTo>
                  <a:lnTo>
                    <a:pt x="2428" y="703"/>
                  </a:lnTo>
                  <a:lnTo>
                    <a:pt x="2428" y="703"/>
                  </a:lnTo>
                  <a:lnTo>
                    <a:pt x="2428" y="697"/>
                  </a:lnTo>
                  <a:lnTo>
                    <a:pt x="2434" y="697"/>
                  </a:lnTo>
                  <a:lnTo>
                    <a:pt x="2434" y="697"/>
                  </a:lnTo>
                  <a:lnTo>
                    <a:pt x="2440" y="697"/>
                  </a:lnTo>
                  <a:lnTo>
                    <a:pt x="2440" y="697"/>
                  </a:lnTo>
                  <a:lnTo>
                    <a:pt x="2446" y="697"/>
                  </a:lnTo>
                  <a:lnTo>
                    <a:pt x="2446" y="697"/>
                  </a:lnTo>
                  <a:lnTo>
                    <a:pt x="2452" y="697"/>
                  </a:lnTo>
                  <a:lnTo>
                    <a:pt x="2452" y="697"/>
                  </a:lnTo>
                  <a:lnTo>
                    <a:pt x="2452" y="697"/>
                  </a:lnTo>
                  <a:lnTo>
                    <a:pt x="2471" y="691"/>
                  </a:lnTo>
                  <a:lnTo>
                    <a:pt x="2471" y="691"/>
                  </a:lnTo>
                  <a:lnTo>
                    <a:pt x="2477" y="691"/>
                  </a:lnTo>
                  <a:lnTo>
                    <a:pt x="2489" y="672"/>
                  </a:lnTo>
                  <a:lnTo>
                    <a:pt x="2489" y="672"/>
                  </a:lnTo>
                  <a:lnTo>
                    <a:pt x="2489" y="666"/>
                  </a:lnTo>
                  <a:lnTo>
                    <a:pt x="2489" y="654"/>
                  </a:lnTo>
                  <a:lnTo>
                    <a:pt x="2489" y="654"/>
                  </a:lnTo>
                  <a:lnTo>
                    <a:pt x="2483" y="654"/>
                  </a:lnTo>
                  <a:lnTo>
                    <a:pt x="2483" y="654"/>
                  </a:lnTo>
                  <a:lnTo>
                    <a:pt x="2483" y="648"/>
                  </a:lnTo>
                  <a:lnTo>
                    <a:pt x="2489" y="641"/>
                  </a:lnTo>
                  <a:lnTo>
                    <a:pt x="2496" y="635"/>
                  </a:lnTo>
                  <a:lnTo>
                    <a:pt x="2508" y="635"/>
                  </a:lnTo>
                  <a:lnTo>
                    <a:pt x="2514" y="635"/>
                  </a:lnTo>
                  <a:lnTo>
                    <a:pt x="2514" y="635"/>
                  </a:lnTo>
                  <a:lnTo>
                    <a:pt x="2520" y="635"/>
                  </a:lnTo>
                  <a:lnTo>
                    <a:pt x="2514" y="623"/>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7" name="Freeform 260"/>
            <p:cNvSpPr>
              <a:spLocks/>
            </p:cNvSpPr>
            <p:nvPr/>
          </p:nvSpPr>
          <p:spPr bwMode="auto">
            <a:xfrm>
              <a:off x="1672" y="542"/>
              <a:ext cx="197" cy="105"/>
            </a:xfrm>
            <a:custGeom>
              <a:avLst/>
              <a:gdLst>
                <a:gd name="T0" fmla="*/ 185 w 197"/>
                <a:gd name="T1" fmla="*/ 31 h 105"/>
                <a:gd name="T2" fmla="*/ 179 w 197"/>
                <a:gd name="T3" fmla="*/ 25 h 105"/>
                <a:gd name="T4" fmla="*/ 148 w 197"/>
                <a:gd name="T5" fmla="*/ 25 h 105"/>
                <a:gd name="T6" fmla="*/ 129 w 197"/>
                <a:gd name="T7" fmla="*/ 19 h 105"/>
                <a:gd name="T8" fmla="*/ 111 w 197"/>
                <a:gd name="T9" fmla="*/ 6 h 105"/>
                <a:gd name="T10" fmla="*/ 105 w 197"/>
                <a:gd name="T11" fmla="*/ 6 h 105"/>
                <a:gd name="T12" fmla="*/ 98 w 197"/>
                <a:gd name="T13" fmla="*/ 43 h 105"/>
                <a:gd name="T14" fmla="*/ 92 w 197"/>
                <a:gd name="T15" fmla="*/ 43 h 105"/>
                <a:gd name="T16" fmla="*/ 86 w 197"/>
                <a:gd name="T17" fmla="*/ 43 h 105"/>
                <a:gd name="T18" fmla="*/ 55 w 197"/>
                <a:gd name="T19" fmla="*/ 37 h 105"/>
                <a:gd name="T20" fmla="*/ 55 w 197"/>
                <a:gd name="T21" fmla="*/ 37 h 105"/>
                <a:gd name="T22" fmla="*/ 61 w 197"/>
                <a:gd name="T23" fmla="*/ 31 h 105"/>
                <a:gd name="T24" fmla="*/ 68 w 197"/>
                <a:gd name="T25" fmla="*/ 25 h 105"/>
                <a:gd name="T26" fmla="*/ 74 w 197"/>
                <a:gd name="T27" fmla="*/ 19 h 105"/>
                <a:gd name="T28" fmla="*/ 80 w 197"/>
                <a:gd name="T29" fmla="*/ 0 h 105"/>
                <a:gd name="T30" fmla="*/ 68 w 197"/>
                <a:gd name="T31" fmla="*/ 25 h 105"/>
                <a:gd name="T32" fmla="*/ 55 w 197"/>
                <a:gd name="T33" fmla="*/ 31 h 105"/>
                <a:gd name="T34" fmla="*/ 49 w 197"/>
                <a:gd name="T35" fmla="*/ 37 h 105"/>
                <a:gd name="T36" fmla="*/ 49 w 197"/>
                <a:gd name="T37" fmla="*/ 37 h 105"/>
                <a:gd name="T38" fmla="*/ 43 w 197"/>
                <a:gd name="T39" fmla="*/ 37 h 105"/>
                <a:gd name="T40" fmla="*/ 37 w 197"/>
                <a:gd name="T41" fmla="*/ 37 h 105"/>
                <a:gd name="T42" fmla="*/ 24 w 197"/>
                <a:gd name="T43" fmla="*/ 37 h 105"/>
                <a:gd name="T44" fmla="*/ 18 w 197"/>
                <a:gd name="T45" fmla="*/ 43 h 105"/>
                <a:gd name="T46" fmla="*/ 18 w 197"/>
                <a:gd name="T47" fmla="*/ 43 h 105"/>
                <a:gd name="T48" fmla="*/ 18 w 197"/>
                <a:gd name="T49" fmla="*/ 49 h 105"/>
                <a:gd name="T50" fmla="*/ 18 w 197"/>
                <a:gd name="T51" fmla="*/ 56 h 105"/>
                <a:gd name="T52" fmla="*/ 18 w 197"/>
                <a:gd name="T53" fmla="*/ 56 h 105"/>
                <a:gd name="T54" fmla="*/ 18 w 197"/>
                <a:gd name="T55" fmla="*/ 62 h 105"/>
                <a:gd name="T56" fmla="*/ 12 w 197"/>
                <a:gd name="T57" fmla="*/ 74 h 105"/>
                <a:gd name="T58" fmla="*/ 6 w 197"/>
                <a:gd name="T59" fmla="*/ 86 h 105"/>
                <a:gd name="T60" fmla="*/ 0 w 197"/>
                <a:gd name="T61" fmla="*/ 93 h 105"/>
                <a:gd name="T62" fmla="*/ 6 w 197"/>
                <a:gd name="T63" fmla="*/ 86 h 105"/>
                <a:gd name="T64" fmla="*/ 24 w 197"/>
                <a:gd name="T65" fmla="*/ 62 h 105"/>
                <a:gd name="T66" fmla="*/ 49 w 197"/>
                <a:gd name="T67" fmla="*/ 68 h 105"/>
                <a:gd name="T68" fmla="*/ 43 w 197"/>
                <a:gd name="T69" fmla="*/ 68 h 105"/>
                <a:gd name="T70" fmla="*/ 43 w 197"/>
                <a:gd name="T71" fmla="*/ 74 h 105"/>
                <a:gd name="T72" fmla="*/ 37 w 197"/>
                <a:gd name="T73" fmla="*/ 74 h 105"/>
                <a:gd name="T74" fmla="*/ 24 w 197"/>
                <a:gd name="T75" fmla="*/ 80 h 105"/>
                <a:gd name="T76" fmla="*/ 12 w 197"/>
                <a:gd name="T77" fmla="*/ 93 h 105"/>
                <a:gd name="T78" fmla="*/ 18 w 197"/>
                <a:gd name="T79" fmla="*/ 93 h 105"/>
                <a:gd name="T80" fmla="*/ 68 w 197"/>
                <a:gd name="T81" fmla="*/ 99 h 105"/>
                <a:gd name="T82" fmla="*/ 111 w 197"/>
                <a:gd name="T83" fmla="*/ 105 h 105"/>
                <a:gd name="T84" fmla="*/ 160 w 197"/>
                <a:gd name="T85" fmla="*/ 105 h 105"/>
                <a:gd name="T86" fmla="*/ 191 w 197"/>
                <a:gd name="T87"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 h="105">
                  <a:moveTo>
                    <a:pt x="191" y="68"/>
                  </a:moveTo>
                  <a:lnTo>
                    <a:pt x="185" y="31"/>
                  </a:lnTo>
                  <a:lnTo>
                    <a:pt x="185" y="25"/>
                  </a:lnTo>
                  <a:lnTo>
                    <a:pt x="179" y="25"/>
                  </a:lnTo>
                  <a:lnTo>
                    <a:pt x="179" y="25"/>
                  </a:lnTo>
                  <a:lnTo>
                    <a:pt x="148" y="25"/>
                  </a:lnTo>
                  <a:lnTo>
                    <a:pt x="136" y="19"/>
                  </a:lnTo>
                  <a:lnTo>
                    <a:pt x="129" y="19"/>
                  </a:lnTo>
                  <a:lnTo>
                    <a:pt x="123" y="12"/>
                  </a:lnTo>
                  <a:lnTo>
                    <a:pt x="111" y="6"/>
                  </a:lnTo>
                  <a:lnTo>
                    <a:pt x="111" y="0"/>
                  </a:lnTo>
                  <a:lnTo>
                    <a:pt x="105" y="6"/>
                  </a:lnTo>
                  <a:lnTo>
                    <a:pt x="98" y="37"/>
                  </a:lnTo>
                  <a:lnTo>
                    <a:pt x="98" y="43"/>
                  </a:lnTo>
                  <a:lnTo>
                    <a:pt x="98" y="43"/>
                  </a:lnTo>
                  <a:lnTo>
                    <a:pt x="92" y="43"/>
                  </a:lnTo>
                  <a:lnTo>
                    <a:pt x="86" y="43"/>
                  </a:lnTo>
                  <a:lnTo>
                    <a:pt x="86" y="43"/>
                  </a:lnTo>
                  <a:lnTo>
                    <a:pt x="80" y="43"/>
                  </a:lnTo>
                  <a:lnTo>
                    <a:pt x="55" y="37"/>
                  </a:lnTo>
                  <a:lnTo>
                    <a:pt x="55" y="37"/>
                  </a:lnTo>
                  <a:lnTo>
                    <a:pt x="55" y="37"/>
                  </a:lnTo>
                  <a:lnTo>
                    <a:pt x="55" y="37"/>
                  </a:lnTo>
                  <a:lnTo>
                    <a:pt x="61" y="31"/>
                  </a:lnTo>
                  <a:lnTo>
                    <a:pt x="61" y="31"/>
                  </a:lnTo>
                  <a:lnTo>
                    <a:pt x="68" y="25"/>
                  </a:lnTo>
                  <a:lnTo>
                    <a:pt x="74" y="19"/>
                  </a:lnTo>
                  <a:lnTo>
                    <a:pt x="74" y="19"/>
                  </a:lnTo>
                  <a:lnTo>
                    <a:pt x="86" y="6"/>
                  </a:lnTo>
                  <a:lnTo>
                    <a:pt x="80" y="0"/>
                  </a:lnTo>
                  <a:lnTo>
                    <a:pt x="80" y="12"/>
                  </a:lnTo>
                  <a:lnTo>
                    <a:pt x="68" y="25"/>
                  </a:lnTo>
                  <a:lnTo>
                    <a:pt x="61" y="31"/>
                  </a:lnTo>
                  <a:lnTo>
                    <a:pt x="55" y="31"/>
                  </a:lnTo>
                  <a:lnTo>
                    <a:pt x="55" y="37"/>
                  </a:lnTo>
                  <a:lnTo>
                    <a:pt x="49" y="37"/>
                  </a:lnTo>
                  <a:lnTo>
                    <a:pt x="49" y="37"/>
                  </a:lnTo>
                  <a:lnTo>
                    <a:pt x="49" y="37"/>
                  </a:lnTo>
                  <a:lnTo>
                    <a:pt x="43" y="37"/>
                  </a:lnTo>
                  <a:lnTo>
                    <a:pt x="43" y="37"/>
                  </a:lnTo>
                  <a:lnTo>
                    <a:pt x="43" y="37"/>
                  </a:lnTo>
                  <a:lnTo>
                    <a:pt x="37" y="37"/>
                  </a:lnTo>
                  <a:lnTo>
                    <a:pt x="24" y="37"/>
                  </a:lnTo>
                  <a:lnTo>
                    <a:pt x="24" y="37"/>
                  </a:lnTo>
                  <a:lnTo>
                    <a:pt x="18" y="37"/>
                  </a:lnTo>
                  <a:lnTo>
                    <a:pt x="18" y="43"/>
                  </a:lnTo>
                  <a:lnTo>
                    <a:pt x="18" y="43"/>
                  </a:lnTo>
                  <a:lnTo>
                    <a:pt x="18" y="43"/>
                  </a:lnTo>
                  <a:lnTo>
                    <a:pt x="18" y="49"/>
                  </a:lnTo>
                  <a:lnTo>
                    <a:pt x="18" y="49"/>
                  </a:lnTo>
                  <a:lnTo>
                    <a:pt x="18" y="49"/>
                  </a:lnTo>
                  <a:lnTo>
                    <a:pt x="18" y="56"/>
                  </a:lnTo>
                  <a:lnTo>
                    <a:pt x="24" y="56"/>
                  </a:lnTo>
                  <a:lnTo>
                    <a:pt x="18" y="56"/>
                  </a:lnTo>
                  <a:lnTo>
                    <a:pt x="18" y="62"/>
                  </a:lnTo>
                  <a:lnTo>
                    <a:pt x="18" y="62"/>
                  </a:lnTo>
                  <a:lnTo>
                    <a:pt x="12" y="74"/>
                  </a:lnTo>
                  <a:lnTo>
                    <a:pt x="12" y="74"/>
                  </a:lnTo>
                  <a:lnTo>
                    <a:pt x="12" y="80"/>
                  </a:lnTo>
                  <a:lnTo>
                    <a:pt x="6" y="86"/>
                  </a:lnTo>
                  <a:lnTo>
                    <a:pt x="6" y="86"/>
                  </a:lnTo>
                  <a:lnTo>
                    <a:pt x="0" y="93"/>
                  </a:lnTo>
                  <a:lnTo>
                    <a:pt x="0" y="93"/>
                  </a:lnTo>
                  <a:lnTo>
                    <a:pt x="6" y="86"/>
                  </a:lnTo>
                  <a:lnTo>
                    <a:pt x="18" y="68"/>
                  </a:lnTo>
                  <a:lnTo>
                    <a:pt x="24" y="62"/>
                  </a:lnTo>
                  <a:lnTo>
                    <a:pt x="49" y="68"/>
                  </a:lnTo>
                  <a:lnTo>
                    <a:pt x="49" y="68"/>
                  </a:lnTo>
                  <a:lnTo>
                    <a:pt x="49" y="68"/>
                  </a:lnTo>
                  <a:lnTo>
                    <a:pt x="43" y="68"/>
                  </a:lnTo>
                  <a:lnTo>
                    <a:pt x="43" y="68"/>
                  </a:lnTo>
                  <a:lnTo>
                    <a:pt x="43" y="74"/>
                  </a:lnTo>
                  <a:lnTo>
                    <a:pt x="37" y="74"/>
                  </a:lnTo>
                  <a:lnTo>
                    <a:pt x="37" y="74"/>
                  </a:lnTo>
                  <a:lnTo>
                    <a:pt x="30" y="80"/>
                  </a:lnTo>
                  <a:lnTo>
                    <a:pt x="24" y="80"/>
                  </a:lnTo>
                  <a:lnTo>
                    <a:pt x="24" y="80"/>
                  </a:lnTo>
                  <a:lnTo>
                    <a:pt x="12" y="93"/>
                  </a:lnTo>
                  <a:lnTo>
                    <a:pt x="12" y="93"/>
                  </a:lnTo>
                  <a:lnTo>
                    <a:pt x="18" y="93"/>
                  </a:lnTo>
                  <a:lnTo>
                    <a:pt x="49" y="99"/>
                  </a:lnTo>
                  <a:lnTo>
                    <a:pt x="68" y="99"/>
                  </a:lnTo>
                  <a:lnTo>
                    <a:pt x="105" y="105"/>
                  </a:lnTo>
                  <a:lnTo>
                    <a:pt x="111" y="105"/>
                  </a:lnTo>
                  <a:lnTo>
                    <a:pt x="111" y="105"/>
                  </a:lnTo>
                  <a:lnTo>
                    <a:pt x="160" y="105"/>
                  </a:lnTo>
                  <a:lnTo>
                    <a:pt x="197" y="99"/>
                  </a:lnTo>
                  <a:lnTo>
                    <a:pt x="191" y="93"/>
                  </a:lnTo>
                  <a:lnTo>
                    <a:pt x="191" y="68"/>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8" name="Freeform 261"/>
            <p:cNvSpPr>
              <a:spLocks/>
            </p:cNvSpPr>
            <p:nvPr/>
          </p:nvSpPr>
          <p:spPr bwMode="auto">
            <a:xfrm>
              <a:off x="2147" y="-896"/>
              <a:ext cx="5629" cy="2752"/>
            </a:xfrm>
            <a:custGeom>
              <a:avLst/>
              <a:gdLst>
                <a:gd name="T0" fmla="*/ 2694 w 5629"/>
                <a:gd name="T1" fmla="*/ 25 h 2752"/>
                <a:gd name="T2" fmla="*/ 908 w 5629"/>
                <a:gd name="T3" fmla="*/ 13 h 2752"/>
                <a:gd name="T4" fmla="*/ 810 w 5629"/>
                <a:gd name="T5" fmla="*/ 241 h 2752"/>
                <a:gd name="T6" fmla="*/ 581 w 5629"/>
                <a:gd name="T7" fmla="*/ 266 h 2752"/>
                <a:gd name="T8" fmla="*/ 649 w 5629"/>
                <a:gd name="T9" fmla="*/ 383 h 2752"/>
                <a:gd name="T10" fmla="*/ 470 w 5629"/>
                <a:gd name="T11" fmla="*/ 266 h 2752"/>
                <a:gd name="T12" fmla="*/ 383 w 5629"/>
                <a:gd name="T13" fmla="*/ 6 h 2752"/>
                <a:gd name="T14" fmla="*/ 155 w 5629"/>
                <a:gd name="T15" fmla="*/ 253 h 2752"/>
                <a:gd name="T16" fmla="*/ 210 w 5629"/>
                <a:gd name="T17" fmla="*/ 451 h 2752"/>
                <a:gd name="T18" fmla="*/ 111 w 5629"/>
                <a:gd name="T19" fmla="*/ 747 h 2752"/>
                <a:gd name="T20" fmla="*/ 74 w 5629"/>
                <a:gd name="T21" fmla="*/ 827 h 2752"/>
                <a:gd name="T22" fmla="*/ 149 w 5629"/>
                <a:gd name="T23" fmla="*/ 901 h 2752"/>
                <a:gd name="T24" fmla="*/ 56 w 5629"/>
                <a:gd name="T25" fmla="*/ 981 h 2752"/>
                <a:gd name="T26" fmla="*/ 0 w 5629"/>
                <a:gd name="T27" fmla="*/ 1185 h 2752"/>
                <a:gd name="T28" fmla="*/ 118 w 5629"/>
                <a:gd name="T29" fmla="*/ 1364 h 2752"/>
                <a:gd name="T30" fmla="*/ 284 w 5629"/>
                <a:gd name="T31" fmla="*/ 1574 h 2752"/>
                <a:gd name="T32" fmla="*/ 266 w 5629"/>
                <a:gd name="T33" fmla="*/ 1660 h 2752"/>
                <a:gd name="T34" fmla="*/ 439 w 5629"/>
                <a:gd name="T35" fmla="*/ 1802 h 2752"/>
                <a:gd name="T36" fmla="*/ 519 w 5629"/>
                <a:gd name="T37" fmla="*/ 1944 h 2752"/>
                <a:gd name="T38" fmla="*/ 748 w 5629"/>
                <a:gd name="T39" fmla="*/ 2000 h 2752"/>
                <a:gd name="T40" fmla="*/ 711 w 5629"/>
                <a:gd name="T41" fmla="*/ 2185 h 2752"/>
                <a:gd name="T42" fmla="*/ 686 w 5629"/>
                <a:gd name="T43" fmla="*/ 2271 h 2752"/>
                <a:gd name="T44" fmla="*/ 661 w 5629"/>
                <a:gd name="T45" fmla="*/ 2308 h 2752"/>
                <a:gd name="T46" fmla="*/ 637 w 5629"/>
                <a:gd name="T47" fmla="*/ 2376 h 2752"/>
                <a:gd name="T48" fmla="*/ 581 w 5629"/>
                <a:gd name="T49" fmla="*/ 2401 h 2752"/>
                <a:gd name="T50" fmla="*/ 816 w 5629"/>
                <a:gd name="T51" fmla="*/ 2561 h 2752"/>
                <a:gd name="T52" fmla="*/ 1044 w 5629"/>
                <a:gd name="T53" fmla="*/ 2629 h 2752"/>
                <a:gd name="T54" fmla="*/ 1143 w 5629"/>
                <a:gd name="T55" fmla="*/ 2678 h 2752"/>
                <a:gd name="T56" fmla="*/ 1292 w 5629"/>
                <a:gd name="T57" fmla="*/ 2728 h 2752"/>
                <a:gd name="T58" fmla="*/ 1199 w 5629"/>
                <a:gd name="T59" fmla="*/ 2481 h 2752"/>
                <a:gd name="T60" fmla="*/ 1322 w 5629"/>
                <a:gd name="T61" fmla="*/ 2364 h 2752"/>
                <a:gd name="T62" fmla="*/ 1322 w 5629"/>
                <a:gd name="T63" fmla="*/ 2283 h 2752"/>
                <a:gd name="T64" fmla="*/ 1285 w 5629"/>
                <a:gd name="T65" fmla="*/ 2191 h 2752"/>
                <a:gd name="T66" fmla="*/ 1211 w 5629"/>
                <a:gd name="T67" fmla="*/ 2043 h 2752"/>
                <a:gd name="T68" fmla="*/ 1316 w 5629"/>
                <a:gd name="T69" fmla="*/ 1926 h 2752"/>
                <a:gd name="T70" fmla="*/ 1508 w 5629"/>
                <a:gd name="T71" fmla="*/ 1827 h 2752"/>
                <a:gd name="T72" fmla="*/ 1668 w 5629"/>
                <a:gd name="T73" fmla="*/ 1888 h 2752"/>
                <a:gd name="T74" fmla="*/ 1705 w 5629"/>
                <a:gd name="T75" fmla="*/ 1895 h 2752"/>
                <a:gd name="T76" fmla="*/ 1878 w 5629"/>
                <a:gd name="T77" fmla="*/ 1888 h 2752"/>
                <a:gd name="T78" fmla="*/ 2082 w 5629"/>
                <a:gd name="T79" fmla="*/ 1913 h 2752"/>
                <a:gd name="T80" fmla="*/ 2070 w 5629"/>
                <a:gd name="T81" fmla="*/ 1759 h 2752"/>
                <a:gd name="T82" fmla="*/ 2150 w 5629"/>
                <a:gd name="T83" fmla="*/ 1666 h 2752"/>
                <a:gd name="T84" fmla="*/ 2107 w 5629"/>
                <a:gd name="T85" fmla="*/ 1617 h 2752"/>
                <a:gd name="T86" fmla="*/ 2262 w 5629"/>
                <a:gd name="T87" fmla="*/ 1549 h 2752"/>
                <a:gd name="T88" fmla="*/ 2577 w 5629"/>
                <a:gd name="T89" fmla="*/ 1426 h 2752"/>
                <a:gd name="T90" fmla="*/ 2706 w 5629"/>
                <a:gd name="T91" fmla="*/ 1568 h 2752"/>
                <a:gd name="T92" fmla="*/ 2793 w 5629"/>
                <a:gd name="T93" fmla="*/ 1568 h 2752"/>
                <a:gd name="T94" fmla="*/ 2978 w 5629"/>
                <a:gd name="T95" fmla="*/ 1580 h 2752"/>
                <a:gd name="T96" fmla="*/ 3071 w 5629"/>
                <a:gd name="T97" fmla="*/ 1605 h 2752"/>
                <a:gd name="T98" fmla="*/ 3287 w 5629"/>
                <a:gd name="T99" fmla="*/ 1870 h 2752"/>
                <a:gd name="T100" fmla="*/ 3429 w 5629"/>
                <a:gd name="T101" fmla="*/ 1888 h 2752"/>
                <a:gd name="T102" fmla="*/ 3621 w 5629"/>
                <a:gd name="T103" fmla="*/ 2018 h 2752"/>
                <a:gd name="T104" fmla="*/ 3750 w 5629"/>
                <a:gd name="T105" fmla="*/ 2055 h 2752"/>
                <a:gd name="T106" fmla="*/ 3856 w 5629"/>
                <a:gd name="T107" fmla="*/ 1987 h 2752"/>
                <a:gd name="T108" fmla="*/ 4059 w 5629"/>
                <a:gd name="T109" fmla="*/ 1919 h 2752"/>
                <a:gd name="T110" fmla="*/ 4232 w 5629"/>
                <a:gd name="T111" fmla="*/ 1975 h 2752"/>
                <a:gd name="T112" fmla="*/ 4387 w 5629"/>
                <a:gd name="T113" fmla="*/ 1926 h 2752"/>
                <a:gd name="T114" fmla="*/ 4430 w 5629"/>
                <a:gd name="T115" fmla="*/ 1777 h 2752"/>
                <a:gd name="T116" fmla="*/ 4758 w 5629"/>
                <a:gd name="T117" fmla="*/ 1956 h 2752"/>
                <a:gd name="T118" fmla="*/ 4986 w 5629"/>
                <a:gd name="T119" fmla="*/ 1981 h 2752"/>
                <a:gd name="T120" fmla="*/ 5172 w 5629"/>
                <a:gd name="T121" fmla="*/ 2055 h 2752"/>
                <a:gd name="T122" fmla="*/ 5332 w 5629"/>
                <a:gd name="T123" fmla="*/ 1975 h 2752"/>
                <a:gd name="T124" fmla="*/ 5493 w 5629"/>
                <a:gd name="T125" fmla="*/ 1975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29" h="2752">
                  <a:moveTo>
                    <a:pt x="5629" y="0"/>
                  </a:moveTo>
                  <a:lnTo>
                    <a:pt x="2787" y="0"/>
                  </a:lnTo>
                  <a:lnTo>
                    <a:pt x="2787" y="6"/>
                  </a:lnTo>
                  <a:lnTo>
                    <a:pt x="2787" y="13"/>
                  </a:lnTo>
                  <a:lnTo>
                    <a:pt x="2787" y="25"/>
                  </a:lnTo>
                  <a:lnTo>
                    <a:pt x="2787" y="25"/>
                  </a:lnTo>
                  <a:lnTo>
                    <a:pt x="2787" y="31"/>
                  </a:lnTo>
                  <a:lnTo>
                    <a:pt x="2781" y="31"/>
                  </a:lnTo>
                  <a:lnTo>
                    <a:pt x="2781" y="37"/>
                  </a:lnTo>
                  <a:lnTo>
                    <a:pt x="2781" y="37"/>
                  </a:lnTo>
                  <a:lnTo>
                    <a:pt x="2781" y="37"/>
                  </a:lnTo>
                  <a:lnTo>
                    <a:pt x="2768" y="37"/>
                  </a:lnTo>
                  <a:lnTo>
                    <a:pt x="2768" y="43"/>
                  </a:lnTo>
                  <a:lnTo>
                    <a:pt x="2762" y="43"/>
                  </a:lnTo>
                  <a:lnTo>
                    <a:pt x="2756" y="43"/>
                  </a:lnTo>
                  <a:lnTo>
                    <a:pt x="2750" y="43"/>
                  </a:lnTo>
                  <a:lnTo>
                    <a:pt x="2750" y="43"/>
                  </a:lnTo>
                  <a:lnTo>
                    <a:pt x="2750" y="37"/>
                  </a:lnTo>
                  <a:lnTo>
                    <a:pt x="2743" y="37"/>
                  </a:lnTo>
                  <a:lnTo>
                    <a:pt x="2743" y="31"/>
                  </a:lnTo>
                  <a:lnTo>
                    <a:pt x="2743" y="31"/>
                  </a:lnTo>
                  <a:lnTo>
                    <a:pt x="2743" y="31"/>
                  </a:lnTo>
                  <a:lnTo>
                    <a:pt x="2731" y="25"/>
                  </a:lnTo>
                  <a:lnTo>
                    <a:pt x="2725" y="25"/>
                  </a:lnTo>
                  <a:lnTo>
                    <a:pt x="2719" y="25"/>
                  </a:lnTo>
                  <a:lnTo>
                    <a:pt x="2713" y="25"/>
                  </a:lnTo>
                  <a:lnTo>
                    <a:pt x="2700" y="19"/>
                  </a:lnTo>
                  <a:lnTo>
                    <a:pt x="2700" y="19"/>
                  </a:lnTo>
                  <a:lnTo>
                    <a:pt x="2694" y="25"/>
                  </a:lnTo>
                  <a:lnTo>
                    <a:pt x="2688" y="25"/>
                  </a:lnTo>
                  <a:lnTo>
                    <a:pt x="2682" y="25"/>
                  </a:lnTo>
                  <a:lnTo>
                    <a:pt x="2675" y="25"/>
                  </a:lnTo>
                  <a:lnTo>
                    <a:pt x="2675" y="25"/>
                  </a:lnTo>
                  <a:lnTo>
                    <a:pt x="2669" y="31"/>
                  </a:lnTo>
                  <a:lnTo>
                    <a:pt x="2663" y="31"/>
                  </a:lnTo>
                  <a:lnTo>
                    <a:pt x="2663" y="31"/>
                  </a:lnTo>
                  <a:lnTo>
                    <a:pt x="2663" y="31"/>
                  </a:lnTo>
                  <a:lnTo>
                    <a:pt x="2657" y="25"/>
                  </a:lnTo>
                  <a:lnTo>
                    <a:pt x="2601" y="0"/>
                  </a:lnTo>
                  <a:lnTo>
                    <a:pt x="1051" y="0"/>
                  </a:lnTo>
                  <a:lnTo>
                    <a:pt x="1038" y="50"/>
                  </a:lnTo>
                  <a:lnTo>
                    <a:pt x="1020" y="50"/>
                  </a:lnTo>
                  <a:lnTo>
                    <a:pt x="1014" y="50"/>
                  </a:lnTo>
                  <a:lnTo>
                    <a:pt x="1014" y="43"/>
                  </a:lnTo>
                  <a:lnTo>
                    <a:pt x="1014" y="43"/>
                  </a:lnTo>
                  <a:lnTo>
                    <a:pt x="1014" y="43"/>
                  </a:lnTo>
                  <a:lnTo>
                    <a:pt x="1014" y="37"/>
                  </a:lnTo>
                  <a:lnTo>
                    <a:pt x="1014" y="37"/>
                  </a:lnTo>
                  <a:lnTo>
                    <a:pt x="1014" y="37"/>
                  </a:lnTo>
                  <a:lnTo>
                    <a:pt x="1007" y="37"/>
                  </a:lnTo>
                  <a:lnTo>
                    <a:pt x="1007" y="31"/>
                  </a:lnTo>
                  <a:lnTo>
                    <a:pt x="989" y="13"/>
                  </a:lnTo>
                  <a:lnTo>
                    <a:pt x="946" y="0"/>
                  </a:lnTo>
                  <a:lnTo>
                    <a:pt x="915" y="0"/>
                  </a:lnTo>
                  <a:lnTo>
                    <a:pt x="915" y="6"/>
                  </a:lnTo>
                  <a:lnTo>
                    <a:pt x="915" y="6"/>
                  </a:lnTo>
                  <a:lnTo>
                    <a:pt x="908" y="13"/>
                  </a:lnTo>
                  <a:lnTo>
                    <a:pt x="908" y="13"/>
                  </a:lnTo>
                  <a:lnTo>
                    <a:pt x="902" y="25"/>
                  </a:lnTo>
                  <a:lnTo>
                    <a:pt x="902" y="31"/>
                  </a:lnTo>
                  <a:lnTo>
                    <a:pt x="902" y="31"/>
                  </a:lnTo>
                  <a:lnTo>
                    <a:pt x="896" y="37"/>
                  </a:lnTo>
                  <a:lnTo>
                    <a:pt x="884" y="56"/>
                  </a:lnTo>
                  <a:lnTo>
                    <a:pt x="865" y="68"/>
                  </a:lnTo>
                  <a:lnTo>
                    <a:pt x="865" y="68"/>
                  </a:lnTo>
                  <a:lnTo>
                    <a:pt x="853" y="74"/>
                  </a:lnTo>
                  <a:lnTo>
                    <a:pt x="822" y="99"/>
                  </a:lnTo>
                  <a:lnTo>
                    <a:pt x="779" y="136"/>
                  </a:lnTo>
                  <a:lnTo>
                    <a:pt x="779" y="136"/>
                  </a:lnTo>
                  <a:lnTo>
                    <a:pt x="773" y="142"/>
                  </a:lnTo>
                  <a:lnTo>
                    <a:pt x="773" y="142"/>
                  </a:lnTo>
                  <a:lnTo>
                    <a:pt x="773" y="148"/>
                  </a:lnTo>
                  <a:lnTo>
                    <a:pt x="766" y="148"/>
                  </a:lnTo>
                  <a:lnTo>
                    <a:pt x="766" y="154"/>
                  </a:lnTo>
                  <a:lnTo>
                    <a:pt x="766" y="161"/>
                  </a:lnTo>
                  <a:lnTo>
                    <a:pt x="766" y="167"/>
                  </a:lnTo>
                  <a:lnTo>
                    <a:pt x="766" y="167"/>
                  </a:lnTo>
                  <a:lnTo>
                    <a:pt x="766" y="173"/>
                  </a:lnTo>
                  <a:lnTo>
                    <a:pt x="773" y="179"/>
                  </a:lnTo>
                  <a:lnTo>
                    <a:pt x="773" y="179"/>
                  </a:lnTo>
                  <a:lnTo>
                    <a:pt x="791" y="222"/>
                  </a:lnTo>
                  <a:lnTo>
                    <a:pt x="797" y="222"/>
                  </a:lnTo>
                  <a:lnTo>
                    <a:pt x="797" y="222"/>
                  </a:lnTo>
                  <a:lnTo>
                    <a:pt x="803" y="222"/>
                  </a:lnTo>
                  <a:lnTo>
                    <a:pt x="803" y="228"/>
                  </a:lnTo>
                  <a:lnTo>
                    <a:pt x="810" y="235"/>
                  </a:lnTo>
                  <a:lnTo>
                    <a:pt x="810" y="241"/>
                  </a:lnTo>
                  <a:lnTo>
                    <a:pt x="810" y="247"/>
                  </a:lnTo>
                  <a:lnTo>
                    <a:pt x="810" y="247"/>
                  </a:lnTo>
                  <a:lnTo>
                    <a:pt x="810" y="259"/>
                  </a:lnTo>
                  <a:lnTo>
                    <a:pt x="810" y="272"/>
                  </a:lnTo>
                  <a:lnTo>
                    <a:pt x="816" y="290"/>
                  </a:lnTo>
                  <a:lnTo>
                    <a:pt x="816" y="296"/>
                  </a:lnTo>
                  <a:lnTo>
                    <a:pt x="810" y="296"/>
                  </a:lnTo>
                  <a:lnTo>
                    <a:pt x="766" y="290"/>
                  </a:lnTo>
                  <a:lnTo>
                    <a:pt x="748" y="284"/>
                  </a:lnTo>
                  <a:lnTo>
                    <a:pt x="735" y="278"/>
                  </a:lnTo>
                  <a:lnTo>
                    <a:pt x="717" y="266"/>
                  </a:lnTo>
                  <a:lnTo>
                    <a:pt x="717" y="259"/>
                  </a:lnTo>
                  <a:lnTo>
                    <a:pt x="698" y="259"/>
                  </a:lnTo>
                  <a:lnTo>
                    <a:pt x="686" y="253"/>
                  </a:lnTo>
                  <a:lnTo>
                    <a:pt x="674" y="266"/>
                  </a:lnTo>
                  <a:lnTo>
                    <a:pt x="674" y="272"/>
                  </a:lnTo>
                  <a:lnTo>
                    <a:pt x="661" y="247"/>
                  </a:lnTo>
                  <a:lnTo>
                    <a:pt x="643" y="222"/>
                  </a:lnTo>
                  <a:lnTo>
                    <a:pt x="643" y="222"/>
                  </a:lnTo>
                  <a:lnTo>
                    <a:pt x="643" y="216"/>
                  </a:lnTo>
                  <a:lnTo>
                    <a:pt x="630" y="210"/>
                  </a:lnTo>
                  <a:lnTo>
                    <a:pt x="606" y="198"/>
                  </a:lnTo>
                  <a:lnTo>
                    <a:pt x="606" y="198"/>
                  </a:lnTo>
                  <a:lnTo>
                    <a:pt x="600" y="198"/>
                  </a:lnTo>
                  <a:lnTo>
                    <a:pt x="600" y="198"/>
                  </a:lnTo>
                  <a:lnTo>
                    <a:pt x="593" y="198"/>
                  </a:lnTo>
                  <a:lnTo>
                    <a:pt x="587" y="204"/>
                  </a:lnTo>
                  <a:lnTo>
                    <a:pt x="581" y="241"/>
                  </a:lnTo>
                  <a:lnTo>
                    <a:pt x="581" y="266"/>
                  </a:lnTo>
                  <a:lnTo>
                    <a:pt x="593" y="296"/>
                  </a:lnTo>
                  <a:lnTo>
                    <a:pt x="600" y="296"/>
                  </a:lnTo>
                  <a:lnTo>
                    <a:pt x="600" y="303"/>
                  </a:lnTo>
                  <a:lnTo>
                    <a:pt x="606" y="309"/>
                  </a:lnTo>
                  <a:lnTo>
                    <a:pt x="606" y="315"/>
                  </a:lnTo>
                  <a:lnTo>
                    <a:pt x="612" y="315"/>
                  </a:lnTo>
                  <a:lnTo>
                    <a:pt x="612" y="315"/>
                  </a:lnTo>
                  <a:lnTo>
                    <a:pt x="618" y="321"/>
                  </a:lnTo>
                  <a:lnTo>
                    <a:pt x="618" y="321"/>
                  </a:lnTo>
                  <a:lnTo>
                    <a:pt x="624" y="321"/>
                  </a:lnTo>
                  <a:lnTo>
                    <a:pt x="637" y="315"/>
                  </a:lnTo>
                  <a:lnTo>
                    <a:pt x="649" y="309"/>
                  </a:lnTo>
                  <a:lnTo>
                    <a:pt x="661" y="327"/>
                  </a:lnTo>
                  <a:lnTo>
                    <a:pt x="661" y="352"/>
                  </a:lnTo>
                  <a:lnTo>
                    <a:pt x="661" y="352"/>
                  </a:lnTo>
                  <a:lnTo>
                    <a:pt x="668" y="352"/>
                  </a:lnTo>
                  <a:lnTo>
                    <a:pt x="668" y="358"/>
                  </a:lnTo>
                  <a:lnTo>
                    <a:pt x="668" y="364"/>
                  </a:lnTo>
                  <a:lnTo>
                    <a:pt x="668" y="364"/>
                  </a:lnTo>
                  <a:lnTo>
                    <a:pt x="668" y="364"/>
                  </a:lnTo>
                  <a:lnTo>
                    <a:pt x="668" y="364"/>
                  </a:lnTo>
                  <a:lnTo>
                    <a:pt x="668" y="370"/>
                  </a:lnTo>
                  <a:lnTo>
                    <a:pt x="668" y="370"/>
                  </a:lnTo>
                  <a:lnTo>
                    <a:pt x="661" y="377"/>
                  </a:lnTo>
                  <a:lnTo>
                    <a:pt x="661" y="377"/>
                  </a:lnTo>
                  <a:lnTo>
                    <a:pt x="655" y="383"/>
                  </a:lnTo>
                  <a:lnTo>
                    <a:pt x="649" y="383"/>
                  </a:lnTo>
                  <a:lnTo>
                    <a:pt x="649" y="383"/>
                  </a:lnTo>
                  <a:lnTo>
                    <a:pt x="649" y="383"/>
                  </a:lnTo>
                  <a:lnTo>
                    <a:pt x="643" y="383"/>
                  </a:lnTo>
                  <a:lnTo>
                    <a:pt x="637" y="389"/>
                  </a:lnTo>
                  <a:lnTo>
                    <a:pt x="637" y="395"/>
                  </a:lnTo>
                  <a:lnTo>
                    <a:pt x="630" y="395"/>
                  </a:lnTo>
                  <a:lnTo>
                    <a:pt x="630" y="395"/>
                  </a:lnTo>
                  <a:lnTo>
                    <a:pt x="624" y="401"/>
                  </a:lnTo>
                  <a:lnTo>
                    <a:pt x="624" y="401"/>
                  </a:lnTo>
                  <a:lnTo>
                    <a:pt x="618" y="401"/>
                  </a:lnTo>
                  <a:lnTo>
                    <a:pt x="618" y="395"/>
                  </a:lnTo>
                  <a:lnTo>
                    <a:pt x="581" y="383"/>
                  </a:lnTo>
                  <a:lnTo>
                    <a:pt x="556" y="370"/>
                  </a:lnTo>
                  <a:lnTo>
                    <a:pt x="556" y="370"/>
                  </a:lnTo>
                  <a:lnTo>
                    <a:pt x="556" y="364"/>
                  </a:lnTo>
                  <a:lnTo>
                    <a:pt x="556" y="364"/>
                  </a:lnTo>
                  <a:lnTo>
                    <a:pt x="556" y="364"/>
                  </a:lnTo>
                  <a:lnTo>
                    <a:pt x="556" y="364"/>
                  </a:lnTo>
                  <a:lnTo>
                    <a:pt x="556" y="352"/>
                  </a:lnTo>
                  <a:lnTo>
                    <a:pt x="556" y="352"/>
                  </a:lnTo>
                  <a:lnTo>
                    <a:pt x="525" y="321"/>
                  </a:lnTo>
                  <a:lnTo>
                    <a:pt x="513" y="315"/>
                  </a:lnTo>
                  <a:lnTo>
                    <a:pt x="513" y="315"/>
                  </a:lnTo>
                  <a:lnTo>
                    <a:pt x="513" y="315"/>
                  </a:lnTo>
                  <a:lnTo>
                    <a:pt x="507" y="321"/>
                  </a:lnTo>
                  <a:lnTo>
                    <a:pt x="501" y="327"/>
                  </a:lnTo>
                  <a:lnTo>
                    <a:pt x="501" y="327"/>
                  </a:lnTo>
                  <a:lnTo>
                    <a:pt x="495" y="327"/>
                  </a:lnTo>
                  <a:lnTo>
                    <a:pt x="476" y="309"/>
                  </a:lnTo>
                  <a:lnTo>
                    <a:pt x="464" y="296"/>
                  </a:lnTo>
                  <a:lnTo>
                    <a:pt x="470" y="266"/>
                  </a:lnTo>
                  <a:lnTo>
                    <a:pt x="464" y="241"/>
                  </a:lnTo>
                  <a:lnTo>
                    <a:pt x="439" y="185"/>
                  </a:lnTo>
                  <a:lnTo>
                    <a:pt x="439" y="173"/>
                  </a:lnTo>
                  <a:lnTo>
                    <a:pt x="439" y="173"/>
                  </a:lnTo>
                  <a:lnTo>
                    <a:pt x="445" y="161"/>
                  </a:lnTo>
                  <a:lnTo>
                    <a:pt x="445" y="161"/>
                  </a:lnTo>
                  <a:lnTo>
                    <a:pt x="445" y="161"/>
                  </a:lnTo>
                  <a:lnTo>
                    <a:pt x="451" y="161"/>
                  </a:lnTo>
                  <a:lnTo>
                    <a:pt x="457" y="161"/>
                  </a:lnTo>
                  <a:lnTo>
                    <a:pt x="457" y="161"/>
                  </a:lnTo>
                  <a:lnTo>
                    <a:pt x="457" y="161"/>
                  </a:lnTo>
                  <a:lnTo>
                    <a:pt x="476" y="124"/>
                  </a:lnTo>
                  <a:lnTo>
                    <a:pt x="476" y="117"/>
                  </a:lnTo>
                  <a:lnTo>
                    <a:pt x="470" y="117"/>
                  </a:lnTo>
                  <a:lnTo>
                    <a:pt x="470" y="117"/>
                  </a:lnTo>
                  <a:lnTo>
                    <a:pt x="470" y="111"/>
                  </a:lnTo>
                  <a:lnTo>
                    <a:pt x="464" y="111"/>
                  </a:lnTo>
                  <a:lnTo>
                    <a:pt x="470" y="111"/>
                  </a:lnTo>
                  <a:lnTo>
                    <a:pt x="470" y="111"/>
                  </a:lnTo>
                  <a:lnTo>
                    <a:pt x="470" y="105"/>
                  </a:lnTo>
                  <a:lnTo>
                    <a:pt x="470" y="105"/>
                  </a:lnTo>
                  <a:lnTo>
                    <a:pt x="470" y="105"/>
                  </a:lnTo>
                  <a:lnTo>
                    <a:pt x="457" y="80"/>
                  </a:lnTo>
                  <a:lnTo>
                    <a:pt x="451" y="74"/>
                  </a:lnTo>
                  <a:lnTo>
                    <a:pt x="445" y="62"/>
                  </a:lnTo>
                  <a:lnTo>
                    <a:pt x="420" y="43"/>
                  </a:lnTo>
                  <a:lnTo>
                    <a:pt x="420" y="37"/>
                  </a:lnTo>
                  <a:lnTo>
                    <a:pt x="396" y="37"/>
                  </a:lnTo>
                  <a:lnTo>
                    <a:pt x="383" y="6"/>
                  </a:lnTo>
                  <a:lnTo>
                    <a:pt x="377" y="6"/>
                  </a:lnTo>
                  <a:lnTo>
                    <a:pt x="365" y="0"/>
                  </a:lnTo>
                  <a:lnTo>
                    <a:pt x="136" y="0"/>
                  </a:lnTo>
                  <a:lnTo>
                    <a:pt x="161" y="56"/>
                  </a:lnTo>
                  <a:lnTo>
                    <a:pt x="161" y="62"/>
                  </a:lnTo>
                  <a:lnTo>
                    <a:pt x="161" y="62"/>
                  </a:lnTo>
                  <a:lnTo>
                    <a:pt x="173" y="99"/>
                  </a:lnTo>
                  <a:lnTo>
                    <a:pt x="173" y="105"/>
                  </a:lnTo>
                  <a:lnTo>
                    <a:pt x="173" y="105"/>
                  </a:lnTo>
                  <a:lnTo>
                    <a:pt x="173" y="124"/>
                  </a:lnTo>
                  <a:lnTo>
                    <a:pt x="173" y="124"/>
                  </a:lnTo>
                  <a:lnTo>
                    <a:pt x="173" y="124"/>
                  </a:lnTo>
                  <a:lnTo>
                    <a:pt x="173" y="130"/>
                  </a:lnTo>
                  <a:lnTo>
                    <a:pt x="173" y="130"/>
                  </a:lnTo>
                  <a:lnTo>
                    <a:pt x="173" y="130"/>
                  </a:lnTo>
                  <a:lnTo>
                    <a:pt x="173" y="124"/>
                  </a:lnTo>
                  <a:lnTo>
                    <a:pt x="167" y="124"/>
                  </a:lnTo>
                  <a:lnTo>
                    <a:pt x="167" y="124"/>
                  </a:lnTo>
                  <a:lnTo>
                    <a:pt x="155" y="130"/>
                  </a:lnTo>
                  <a:lnTo>
                    <a:pt x="155" y="136"/>
                  </a:lnTo>
                  <a:lnTo>
                    <a:pt x="142" y="222"/>
                  </a:lnTo>
                  <a:lnTo>
                    <a:pt x="142" y="228"/>
                  </a:lnTo>
                  <a:lnTo>
                    <a:pt x="142" y="235"/>
                  </a:lnTo>
                  <a:lnTo>
                    <a:pt x="142" y="241"/>
                  </a:lnTo>
                  <a:lnTo>
                    <a:pt x="142" y="241"/>
                  </a:lnTo>
                  <a:lnTo>
                    <a:pt x="149" y="247"/>
                  </a:lnTo>
                  <a:lnTo>
                    <a:pt x="149" y="247"/>
                  </a:lnTo>
                  <a:lnTo>
                    <a:pt x="149" y="253"/>
                  </a:lnTo>
                  <a:lnTo>
                    <a:pt x="155" y="253"/>
                  </a:lnTo>
                  <a:lnTo>
                    <a:pt x="155" y="259"/>
                  </a:lnTo>
                  <a:lnTo>
                    <a:pt x="161" y="259"/>
                  </a:lnTo>
                  <a:lnTo>
                    <a:pt x="161" y="259"/>
                  </a:lnTo>
                  <a:lnTo>
                    <a:pt x="167" y="259"/>
                  </a:lnTo>
                  <a:lnTo>
                    <a:pt x="173" y="259"/>
                  </a:lnTo>
                  <a:lnTo>
                    <a:pt x="173" y="259"/>
                  </a:lnTo>
                  <a:lnTo>
                    <a:pt x="173" y="259"/>
                  </a:lnTo>
                  <a:lnTo>
                    <a:pt x="179" y="278"/>
                  </a:lnTo>
                  <a:lnTo>
                    <a:pt x="192" y="327"/>
                  </a:lnTo>
                  <a:lnTo>
                    <a:pt x="198" y="333"/>
                  </a:lnTo>
                  <a:lnTo>
                    <a:pt x="204" y="333"/>
                  </a:lnTo>
                  <a:lnTo>
                    <a:pt x="204" y="340"/>
                  </a:lnTo>
                  <a:lnTo>
                    <a:pt x="204" y="340"/>
                  </a:lnTo>
                  <a:lnTo>
                    <a:pt x="204" y="358"/>
                  </a:lnTo>
                  <a:lnTo>
                    <a:pt x="204" y="358"/>
                  </a:lnTo>
                  <a:lnTo>
                    <a:pt x="204" y="364"/>
                  </a:lnTo>
                  <a:lnTo>
                    <a:pt x="198" y="370"/>
                  </a:lnTo>
                  <a:lnTo>
                    <a:pt x="198" y="370"/>
                  </a:lnTo>
                  <a:lnTo>
                    <a:pt x="186" y="395"/>
                  </a:lnTo>
                  <a:lnTo>
                    <a:pt x="173" y="401"/>
                  </a:lnTo>
                  <a:lnTo>
                    <a:pt x="167" y="407"/>
                  </a:lnTo>
                  <a:lnTo>
                    <a:pt x="167" y="407"/>
                  </a:lnTo>
                  <a:lnTo>
                    <a:pt x="167" y="407"/>
                  </a:lnTo>
                  <a:lnTo>
                    <a:pt x="167" y="407"/>
                  </a:lnTo>
                  <a:lnTo>
                    <a:pt x="179" y="426"/>
                  </a:lnTo>
                  <a:lnTo>
                    <a:pt x="179" y="426"/>
                  </a:lnTo>
                  <a:lnTo>
                    <a:pt x="198" y="444"/>
                  </a:lnTo>
                  <a:lnTo>
                    <a:pt x="204" y="444"/>
                  </a:lnTo>
                  <a:lnTo>
                    <a:pt x="210" y="451"/>
                  </a:lnTo>
                  <a:lnTo>
                    <a:pt x="217" y="451"/>
                  </a:lnTo>
                  <a:lnTo>
                    <a:pt x="217" y="457"/>
                  </a:lnTo>
                  <a:lnTo>
                    <a:pt x="241" y="475"/>
                  </a:lnTo>
                  <a:lnTo>
                    <a:pt x="241" y="482"/>
                  </a:lnTo>
                  <a:lnTo>
                    <a:pt x="241" y="482"/>
                  </a:lnTo>
                  <a:lnTo>
                    <a:pt x="260" y="512"/>
                  </a:lnTo>
                  <a:lnTo>
                    <a:pt x="260" y="512"/>
                  </a:lnTo>
                  <a:lnTo>
                    <a:pt x="266" y="519"/>
                  </a:lnTo>
                  <a:lnTo>
                    <a:pt x="266" y="519"/>
                  </a:lnTo>
                  <a:lnTo>
                    <a:pt x="260" y="531"/>
                  </a:lnTo>
                  <a:lnTo>
                    <a:pt x="260" y="537"/>
                  </a:lnTo>
                  <a:lnTo>
                    <a:pt x="254" y="543"/>
                  </a:lnTo>
                  <a:lnTo>
                    <a:pt x="254" y="543"/>
                  </a:lnTo>
                  <a:lnTo>
                    <a:pt x="247" y="568"/>
                  </a:lnTo>
                  <a:lnTo>
                    <a:pt x="247" y="574"/>
                  </a:lnTo>
                  <a:lnTo>
                    <a:pt x="247" y="574"/>
                  </a:lnTo>
                  <a:lnTo>
                    <a:pt x="241" y="574"/>
                  </a:lnTo>
                  <a:lnTo>
                    <a:pt x="223" y="599"/>
                  </a:lnTo>
                  <a:lnTo>
                    <a:pt x="204" y="623"/>
                  </a:lnTo>
                  <a:lnTo>
                    <a:pt x="192" y="642"/>
                  </a:lnTo>
                  <a:lnTo>
                    <a:pt x="186" y="648"/>
                  </a:lnTo>
                  <a:lnTo>
                    <a:pt x="173" y="667"/>
                  </a:lnTo>
                  <a:lnTo>
                    <a:pt x="167" y="673"/>
                  </a:lnTo>
                  <a:lnTo>
                    <a:pt x="167" y="673"/>
                  </a:lnTo>
                  <a:lnTo>
                    <a:pt x="167" y="679"/>
                  </a:lnTo>
                  <a:lnTo>
                    <a:pt x="155" y="691"/>
                  </a:lnTo>
                  <a:lnTo>
                    <a:pt x="149" y="704"/>
                  </a:lnTo>
                  <a:lnTo>
                    <a:pt x="124" y="735"/>
                  </a:lnTo>
                  <a:lnTo>
                    <a:pt x="111" y="747"/>
                  </a:lnTo>
                  <a:lnTo>
                    <a:pt x="105" y="753"/>
                  </a:lnTo>
                  <a:lnTo>
                    <a:pt x="93" y="759"/>
                  </a:lnTo>
                  <a:lnTo>
                    <a:pt x="93" y="759"/>
                  </a:lnTo>
                  <a:lnTo>
                    <a:pt x="74" y="784"/>
                  </a:lnTo>
                  <a:lnTo>
                    <a:pt x="68" y="784"/>
                  </a:lnTo>
                  <a:lnTo>
                    <a:pt x="62" y="790"/>
                  </a:lnTo>
                  <a:lnTo>
                    <a:pt x="37" y="821"/>
                  </a:lnTo>
                  <a:lnTo>
                    <a:pt x="37" y="827"/>
                  </a:lnTo>
                  <a:lnTo>
                    <a:pt x="31" y="827"/>
                  </a:lnTo>
                  <a:lnTo>
                    <a:pt x="37" y="827"/>
                  </a:lnTo>
                  <a:lnTo>
                    <a:pt x="37" y="833"/>
                  </a:lnTo>
                  <a:lnTo>
                    <a:pt x="37" y="833"/>
                  </a:lnTo>
                  <a:lnTo>
                    <a:pt x="50" y="833"/>
                  </a:lnTo>
                  <a:lnTo>
                    <a:pt x="56" y="827"/>
                  </a:lnTo>
                  <a:lnTo>
                    <a:pt x="56" y="827"/>
                  </a:lnTo>
                  <a:lnTo>
                    <a:pt x="56" y="827"/>
                  </a:lnTo>
                  <a:lnTo>
                    <a:pt x="62" y="821"/>
                  </a:lnTo>
                  <a:lnTo>
                    <a:pt x="62" y="821"/>
                  </a:lnTo>
                  <a:lnTo>
                    <a:pt x="68" y="815"/>
                  </a:lnTo>
                  <a:lnTo>
                    <a:pt x="81" y="809"/>
                  </a:lnTo>
                  <a:lnTo>
                    <a:pt x="87" y="821"/>
                  </a:lnTo>
                  <a:lnTo>
                    <a:pt x="87" y="839"/>
                  </a:lnTo>
                  <a:lnTo>
                    <a:pt x="87" y="839"/>
                  </a:lnTo>
                  <a:lnTo>
                    <a:pt x="87" y="839"/>
                  </a:lnTo>
                  <a:lnTo>
                    <a:pt x="81" y="833"/>
                  </a:lnTo>
                  <a:lnTo>
                    <a:pt x="74" y="833"/>
                  </a:lnTo>
                  <a:lnTo>
                    <a:pt x="74" y="833"/>
                  </a:lnTo>
                  <a:lnTo>
                    <a:pt x="74" y="827"/>
                  </a:lnTo>
                  <a:lnTo>
                    <a:pt x="74" y="827"/>
                  </a:lnTo>
                  <a:lnTo>
                    <a:pt x="74" y="827"/>
                  </a:lnTo>
                  <a:lnTo>
                    <a:pt x="74" y="827"/>
                  </a:lnTo>
                  <a:lnTo>
                    <a:pt x="68" y="827"/>
                  </a:lnTo>
                  <a:lnTo>
                    <a:pt x="68" y="827"/>
                  </a:lnTo>
                  <a:lnTo>
                    <a:pt x="81" y="846"/>
                  </a:lnTo>
                  <a:lnTo>
                    <a:pt x="105" y="870"/>
                  </a:lnTo>
                  <a:lnTo>
                    <a:pt x="111" y="876"/>
                  </a:lnTo>
                  <a:lnTo>
                    <a:pt x="118" y="876"/>
                  </a:lnTo>
                  <a:lnTo>
                    <a:pt x="130" y="876"/>
                  </a:lnTo>
                  <a:lnTo>
                    <a:pt x="130" y="876"/>
                  </a:lnTo>
                  <a:lnTo>
                    <a:pt x="130" y="876"/>
                  </a:lnTo>
                  <a:lnTo>
                    <a:pt x="130" y="876"/>
                  </a:lnTo>
                  <a:lnTo>
                    <a:pt x="136" y="876"/>
                  </a:lnTo>
                  <a:lnTo>
                    <a:pt x="136" y="870"/>
                  </a:lnTo>
                  <a:lnTo>
                    <a:pt x="136" y="870"/>
                  </a:lnTo>
                  <a:lnTo>
                    <a:pt x="142" y="870"/>
                  </a:lnTo>
                  <a:lnTo>
                    <a:pt x="149" y="870"/>
                  </a:lnTo>
                  <a:lnTo>
                    <a:pt x="149" y="870"/>
                  </a:lnTo>
                  <a:lnTo>
                    <a:pt x="155" y="870"/>
                  </a:lnTo>
                  <a:lnTo>
                    <a:pt x="155" y="876"/>
                  </a:lnTo>
                  <a:lnTo>
                    <a:pt x="155" y="876"/>
                  </a:lnTo>
                  <a:lnTo>
                    <a:pt x="161" y="876"/>
                  </a:lnTo>
                  <a:lnTo>
                    <a:pt x="179" y="901"/>
                  </a:lnTo>
                  <a:lnTo>
                    <a:pt x="179" y="901"/>
                  </a:lnTo>
                  <a:lnTo>
                    <a:pt x="179" y="907"/>
                  </a:lnTo>
                  <a:lnTo>
                    <a:pt x="161" y="907"/>
                  </a:lnTo>
                  <a:lnTo>
                    <a:pt x="155" y="901"/>
                  </a:lnTo>
                  <a:lnTo>
                    <a:pt x="155" y="901"/>
                  </a:lnTo>
                  <a:lnTo>
                    <a:pt x="149" y="901"/>
                  </a:lnTo>
                  <a:lnTo>
                    <a:pt x="136" y="901"/>
                  </a:lnTo>
                  <a:lnTo>
                    <a:pt x="118" y="895"/>
                  </a:lnTo>
                  <a:lnTo>
                    <a:pt x="118" y="895"/>
                  </a:lnTo>
                  <a:lnTo>
                    <a:pt x="111" y="895"/>
                  </a:lnTo>
                  <a:lnTo>
                    <a:pt x="111" y="895"/>
                  </a:lnTo>
                  <a:lnTo>
                    <a:pt x="111" y="901"/>
                  </a:lnTo>
                  <a:lnTo>
                    <a:pt x="111" y="901"/>
                  </a:lnTo>
                  <a:lnTo>
                    <a:pt x="105" y="901"/>
                  </a:lnTo>
                  <a:lnTo>
                    <a:pt x="105" y="901"/>
                  </a:lnTo>
                  <a:lnTo>
                    <a:pt x="105" y="907"/>
                  </a:lnTo>
                  <a:lnTo>
                    <a:pt x="105" y="913"/>
                  </a:lnTo>
                  <a:lnTo>
                    <a:pt x="105" y="913"/>
                  </a:lnTo>
                  <a:lnTo>
                    <a:pt x="105" y="913"/>
                  </a:lnTo>
                  <a:lnTo>
                    <a:pt x="105" y="920"/>
                  </a:lnTo>
                  <a:lnTo>
                    <a:pt x="105" y="920"/>
                  </a:lnTo>
                  <a:lnTo>
                    <a:pt x="99" y="920"/>
                  </a:lnTo>
                  <a:lnTo>
                    <a:pt x="93" y="920"/>
                  </a:lnTo>
                  <a:lnTo>
                    <a:pt x="93" y="926"/>
                  </a:lnTo>
                  <a:lnTo>
                    <a:pt x="68" y="926"/>
                  </a:lnTo>
                  <a:lnTo>
                    <a:pt x="56" y="932"/>
                  </a:lnTo>
                  <a:lnTo>
                    <a:pt x="44" y="938"/>
                  </a:lnTo>
                  <a:lnTo>
                    <a:pt x="44" y="957"/>
                  </a:lnTo>
                  <a:lnTo>
                    <a:pt x="50" y="963"/>
                  </a:lnTo>
                  <a:lnTo>
                    <a:pt x="50" y="963"/>
                  </a:lnTo>
                  <a:lnTo>
                    <a:pt x="56" y="969"/>
                  </a:lnTo>
                  <a:lnTo>
                    <a:pt x="56" y="969"/>
                  </a:lnTo>
                  <a:lnTo>
                    <a:pt x="56" y="975"/>
                  </a:lnTo>
                  <a:lnTo>
                    <a:pt x="56" y="975"/>
                  </a:lnTo>
                  <a:lnTo>
                    <a:pt x="56" y="981"/>
                  </a:lnTo>
                  <a:lnTo>
                    <a:pt x="56" y="981"/>
                  </a:lnTo>
                  <a:lnTo>
                    <a:pt x="50" y="981"/>
                  </a:lnTo>
                  <a:lnTo>
                    <a:pt x="50" y="981"/>
                  </a:lnTo>
                  <a:lnTo>
                    <a:pt x="50" y="981"/>
                  </a:lnTo>
                  <a:lnTo>
                    <a:pt x="44" y="981"/>
                  </a:lnTo>
                  <a:lnTo>
                    <a:pt x="44" y="981"/>
                  </a:lnTo>
                  <a:lnTo>
                    <a:pt x="37" y="988"/>
                  </a:lnTo>
                  <a:lnTo>
                    <a:pt x="37" y="988"/>
                  </a:lnTo>
                  <a:lnTo>
                    <a:pt x="37" y="988"/>
                  </a:lnTo>
                  <a:lnTo>
                    <a:pt x="37" y="994"/>
                  </a:lnTo>
                  <a:lnTo>
                    <a:pt x="31" y="1000"/>
                  </a:lnTo>
                  <a:lnTo>
                    <a:pt x="19" y="1025"/>
                  </a:lnTo>
                  <a:lnTo>
                    <a:pt x="13" y="1037"/>
                  </a:lnTo>
                  <a:lnTo>
                    <a:pt x="13" y="1049"/>
                  </a:lnTo>
                  <a:lnTo>
                    <a:pt x="7" y="1062"/>
                  </a:lnTo>
                  <a:lnTo>
                    <a:pt x="7" y="1074"/>
                  </a:lnTo>
                  <a:lnTo>
                    <a:pt x="7" y="1086"/>
                  </a:lnTo>
                  <a:lnTo>
                    <a:pt x="7" y="1092"/>
                  </a:lnTo>
                  <a:lnTo>
                    <a:pt x="13" y="1111"/>
                  </a:lnTo>
                  <a:lnTo>
                    <a:pt x="19" y="1136"/>
                  </a:lnTo>
                  <a:lnTo>
                    <a:pt x="31" y="1142"/>
                  </a:lnTo>
                  <a:lnTo>
                    <a:pt x="25" y="1154"/>
                  </a:lnTo>
                  <a:lnTo>
                    <a:pt x="19" y="1154"/>
                  </a:lnTo>
                  <a:lnTo>
                    <a:pt x="19" y="1154"/>
                  </a:lnTo>
                  <a:lnTo>
                    <a:pt x="13" y="1154"/>
                  </a:lnTo>
                  <a:lnTo>
                    <a:pt x="13" y="1160"/>
                  </a:lnTo>
                  <a:lnTo>
                    <a:pt x="13" y="1160"/>
                  </a:lnTo>
                  <a:lnTo>
                    <a:pt x="7" y="1173"/>
                  </a:lnTo>
                  <a:lnTo>
                    <a:pt x="0" y="1185"/>
                  </a:lnTo>
                  <a:lnTo>
                    <a:pt x="0" y="1185"/>
                  </a:lnTo>
                  <a:lnTo>
                    <a:pt x="7" y="1191"/>
                  </a:lnTo>
                  <a:lnTo>
                    <a:pt x="13" y="1197"/>
                  </a:lnTo>
                  <a:lnTo>
                    <a:pt x="31" y="1216"/>
                  </a:lnTo>
                  <a:lnTo>
                    <a:pt x="31" y="1216"/>
                  </a:lnTo>
                  <a:lnTo>
                    <a:pt x="31" y="1216"/>
                  </a:lnTo>
                  <a:lnTo>
                    <a:pt x="31" y="1222"/>
                  </a:lnTo>
                  <a:lnTo>
                    <a:pt x="31" y="1222"/>
                  </a:lnTo>
                  <a:lnTo>
                    <a:pt x="31" y="1234"/>
                  </a:lnTo>
                  <a:lnTo>
                    <a:pt x="37" y="1278"/>
                  </a:lnTo>
                  <a:lnTo>
                    <a:pt x="56" y="1321"/>
                  </a:lnTo>
                  <a:lnTo>
                    <a:pt x="56" y="1333"/>
                  </a:lnTo>
                  <a:lnTo>
                    <a:pt x="56" y="1339"/>
                  </a:lnTo>
                  <a:lnTo>
                    <a:pt x="50" y="1345"/>
                  </a:lnTo>
                  <a:lnTo>
                    <a:pt x="56" y="1345"/>
                  </a:lnTo>
                  <a:lnTo>
                    <a:pt x="56" y="1352"/>
                  </a:lnTo>
                  <a:lnTo>
                    <a:pt x="62" y="1352"/>
                  </a:lnTo>
                  <a:lnTo>
                    <a:pt x="62" y="1358"/>
                  </a:lnTo>
                  <a:lnTo>
                    <a:pt x="62" y="1358"/>
                  </a:lnTo>
                  <a:lnTo>
                    <a:pt x="68" y="1352"/>
                  </a:lnTo>
                  <a:lnTo>
                    <a:pt x="68" y="1352"/>
                  </a:lnTo>
                  <a:lnTo>
                    <a:pt x="74" y="1352"/>
                  </a:lnTo>
                  <a:lnTo>
                    <a:pt x="74" y="1352"/>
                  </a:lnTo>
                  <a:lnTo>
                    <a:pt x="81" y="1352"/>
                  </a:lnTo>
                  <a:lnTo>
                    <a:pt x="87" y="1352"/>
                  </a:lnTo>
                  <a:lnTo>
                    <a:pt x="87" y="1358"/>
                  </a:lnTo>
                  <a:lnTo>
                    <a:pt x="87" y="1364"/>
                  </a:lnTo>
                  <a:lnTo>
                    <a:pt x="99" y="1364"/>
                  </a:lnTo>
                  <a:lnTo>
                    <a:pt x="118" y="1364"/>
                  </a:lnTo>
                  <a:lnTo>
                    <a:pt x="130" y="1389"/>
                  </a:lnTo>
                  <a:lnTo>
                    <a:pt x="136" y="1395"/>
                  </a:lnTo>
                  <a:lnTo>
                    <a:pt x="136" y="1395"/>
                  </a:lnTo>
                  <a:lnTo>
                    <a:pt x="136" y="1395"/>
                  </a:lnTo>
                  <a:lnTo>
                    <a:pt x="142" y="1395"/>
                  </a:lnTo>
                  <a:lnTo>
                    <a:pt x="142" y="1389"/>
                  </a:lnTo>
                  <a:lnTo>
                    <a:pt x="142" y="1389"/>
                  </a:lnTo>
                  <a:lnTo>
                    <a:pt x="142" y="1389"/>
                  </a:lnTo>
                  <a:lnTo>
                    <a:pt x="161" y="1376"/>
                  </a:lnTo>
                  <a:lnTo>
                    <a:pt x="161" y="1376"/>
                  </a:lnTo>
                  <a:lnTo>
                    <a:pt x="167" y="1376"/>
                  </a:lnTo>
                  <a:lnTo>
                    <a:pt x="173" y="1382"/>
                  </a:lnTo>
                  <a:lnTo>
                    <a:pt x="198" y="1389"/>
                  </a:lnTo>
                  <a:lnTo>
                    <a:pt x="223" y="1401"/>
                  </a:lnTo>
                  <a:lnTo>
                    <a:pt x="223" y="1407"/>
                  </a:lnTo>
                  <a:lnTo>
                    <a:pt x="223" y="1407"/>
                  </a:lnTo>
                  <a:lnTo>
                    <a:pt x="223" y="1407"/>
                  </a:lnTo>
                  <a:lnTo>
                    <a:pt x="229" y="1463"/>
                  </a:lnTo>
                  <a:lnTo>
                    <a:pt x="229" y="1463"/>
                  </a:lnTo>
                  <a:lnTo>
                    <a:pt x="229" y="1469"/>
                  </a:lnTo>
                  <a:lnTo>
                    <a:pt x="223" y="1469"/>
                  </a:lnTo>
                  <a:lnTo>
                    <a:pt x="229" y="1506"/>
                  </a:lnTo>
                  <a:lnTo>
                    <a:pt x="241" y="1506"/>
                  </a:lnTo>
                  <a:lnTo>
                    <a:pt x="241" y="1512"/>
                  </a:lnTo>
                  <a:lnTo>
                    <a:pt x="241" y="1524"/>
                  </a:lnTo>
                  <a:lnTo>
                    <a:pt x="247" y="1543"/>
                  </a:lnTo>
                  <a:lnTo>
                    <a:pt x="254" y="1555"/>
                  </a:lnTo>
                  <a:lnTo>
                    <a:pt x="266" y="1561"/>
                  </a:lnTo>
                  <a:lnTo>
                    <a:pt x="284" y="1574"/>
                  </a:lnTo>
                  <a:lnTo>
                    <a:pt x="272" y="1598"/>
                  </a:lnTo>
                  <a:lnTo>
                    <a:pt x="278" y="1598"/>
                  </a:lnTo>
                  <a:lnTo>
                    <a:pt x="284" y="1598"/>
                  </a:lnTo>
                  <a:lnTo>
                    <a:pt x="284" y="1598"/>
                  </a:lnTo>
                  <a:lnTo>
                    <a:pt x="291" y="1598"/>
                  </a:lnTo>
                  <a:lnTo>
                    <a:pt x="297" y="1598"/>
                  </a:lnTo>
                  <a:lnTo>
                    <a:pt x="297" y="1598"/>
                  </a:lnTo>
                  <a:lnTo>
                    <a:pt x="315" y="1605"/>
                  </a:lnTo>
                  <a:lnTo>
                    <a:pt x="322" y="1611"/>
                  </a:lnTo>
                  <a:lnTo>
                    <a:pt x="340" y="1635"/>
                  </a:lnTo>
                  <a:lnTo>
                    <a:pt x="340" y="1635"/>
                  </a:lnTo>
                  <a:lnTo>
                    <a:pt x="334" y="1642"/>
                  </a:lnTo>
                  <a:lnTo>
                    <a:pt x="328" y="1648"/>
                  </a:lnTo>
                  <a:lnTo>
                    <a:pt x="322" y="1654"/>
                  </a:lnTo>
                  <a:lnTo>
                    <a:pt x="322" y="1654"/>
                  </a:lnTo>
                  <a:lnTo>
                    <a:pt x="322" y="1660"/>
                  </a:lnTo>
                  <a:lnTo>
                    <a:pt x="315" y="1660"/>
                  </a:lnTo>
                  <a:lnTo>
                    <a:pt x="303" y="1673"/>
                  </a:lnTo>
                  <a:lnTo>
                    <a:pt x="297" y="1673"/>
                  </a:lnTo>
                  <a:lnTo>
                    <a:pt x="297" y="1673"/>
                  </a:lnTo>
                  <a:lnTo>
                    <a:pt x="297" y="1673"/>
                  </a:lnTo>
                  <a:lnTo>
                    <a:pt x="284" y="1673"/>
                  </a:lnTo>
                  <a:lnTo>
                    <a:pt x="284" y="1673"/>
                  </a:lnTo>
                  <a:lnTo>
                    <a:pt x="278" y="1666"/>
                  </a:lnTo>
                  <a:lnTo>
                    <a:pt x="278" y="1666"/>
                  </a:lnTo>
                  <a:lnTo>
                    <a:pt x="278" y="1660"/>
                  </a:lnTo>
                  <a:lnTo>
                    <a:pt x="272" y="1660"/>
                  </a:lnTo>
                  <a:lnTo>
                    <a:pt x="272" y="1660"/>
                  </a:lnTo>
                  <a:lnTo>
                    <a:pt x="266" y="1660"/>
                  </a:lnTo>
                  <a:lnTo>
                    <a:pt x="254" y="1660"/>
                  </a:lnTo>
                  <a:lnTo>
                    <a:pt x="254" y="1660"/>
                  </a:lnTo>
                  <a:lnTo>
                    <a:pt x="254" y="1666"/>
                  </a:lnTo>
                  <a:lnTo>
                    <a:pt x="247" y="1673"/>
                  </a:lnTo>
                  <a:lnTo>
                    <a:pt x="247" y="1679"/>
                  </a:lnTo>
                  <a:lnTo>
                    <a:pt x="254" y="1691"/>
                  </a:lnTo>
                  <a:lnTo>
                    <a:pt x="260" y="1691"/>
                  </a:lnTo>
                  <a:lnTo>
                    <a:pt x="260" y="1697"/>
                  </a:lnTo>
                  <a:lnTo>
                    <a:pt x="266" y="1710"/>
                  </a:lnTo>
                  <a:lnTo>
                    <a:pt x="278" y="1765"/>
                  </a:lnTo>
                  <a:lnTo>
                    <a:pt x="278" y="1771"/>
                  </a:lnTo>
                  <a:lnTo>
                    <a:pt x="284" y="1777"/>
                  </a:lnTo>
                  <a:lnTo>
                    <a:pt x="291" y="1777"/>
                  </a:lnTo>
                  <a:lnTo>
                    <a:pt x="291" y="1777"/>
                  </a:lnTo>
                  <a:lnTo>
                    <a:pt x="297" y="1777"/>
                  </a:lnTo>
                  <a:lnTo>
                    <a:pt x="303" y="1771"/>
                  </a:lnTo>
                  <a:lnTo>
                    <a:pt x="309" y="1771"/>
                  </a:lnTo>
                  <a:lnTo>
                    <a:pt x="309" y="1771"/>
                  </a:lnTo>
                  <a:lnTo>
                    <a:pt x="334" y="1753"/>
                  </a:lnTo>
                  <a:lnTo>
                    <a:pt x="365" y="1747"/>
                  </a:lnTo>
                  <a:lnTo>
                    <a:pt x="402" y="1747"/>
                  </a:lnTo>
                  <a:lnTo>
                    <a:pt x="402" y="1747"/>
                  </a:lnTo>
                  <a:lnTo>
                    <a:pt x="408" y="1753"/>
                  </a:lnTo>
                  <a:lnTo>
                    <a:pt x="414" y="1759"/>
                  </a:lnTo>
                  <a:lnTo>
                    <a:pt x="420" y="1777"/>
                  </a:lnTo>
                  <a:lnTo>
                    <a:pt x="427" y="1796"/>
                  </a:lnTo>
                  <a:lnTo>
                    <a:pt x="439" y="1796"/>
                  </a:lnTo>
                  <a:lnTo>
                    <a:pt x="439" y="1802"/>
                  </a:lnTo>
                  <a:lnTo>
                    <a:pt x="439" y="1802"/>
                  </a:lnTo>
                  <a:lnTo>
                    <a:pt x="439" y="1808"/>
                  </a:lnTo>
                  <a:lnTo>
                    <a:pt x="439" y="1808"/>
                  </a:lnTo>
                  <a:lnTo>
                    <a:pt x="439" y="1808"/>
                  </a:lnTo>
                  <a:lnTo>
                    <a:pt x="433" y="1808"/>
                  </a:lnTo>
                  <a:lnTo>
                    <a:pt x="420" y="1814"/>
                  </a:lnTo>
                  <a:lnTo>
                    <a:pt x="420" y="1814"/>
                  </a:lnTo>
                  <a:lnTo>
                    <a:pt x="433" y="1845"/>
                  </a:lnTo>
                  <a:lnTo>
                    <a:pt x="433" y="1851"/>
                  </a:lnTo>
                  <a:lnTo>
                    <a:pt x="433" y="1858"/>
                  </a:lnTo>
                  <a:lnTo>
                    <a:pt x="433" y="1858"/>
                  </a:lnTo>
                  <a:lnTo>
                    <a:pt x="457" y="1864"/>
                  </a:lnTo>
                  <a:lnTo>
                    <a:pt x="464" y="1864"/>
                  </a:lnTo>
                  <a:lnTo>
                    <a:pt x="476" y="1858"/>
                  </a:lnTo>
                  <a:lnTo>
                    <a:pt x="476" y="1858"/>
                  </a:lnTo>
                  <a:lnTo>
                    <a:pt x="501" y="1888"/>
                  </a:lnTo>
                  <a:lnTo>
                    <a:pt x="501" y="1888"/>
                  </a:lnTo>
                  <a:lnTo>
                    <a:pt x="501" y="1901"/>
                  </a:lnTo>
                  <a:lnTo>
                    <a:pt x="501" y="1901"/>
                  </a:lnTo>
                  <a:lnTo>
                    <a:pt x="507" y="1901"/>
                  </a:lnTo>
                  <a:lnTo>
                    <a:pt x="507" y="1901"/>
                  </a:lnTo>
                  <a:lnTo>
                    <a:pt x="507" y="1907"/>
                  </a:lnTo>
                  <a:lnTo>
                    <a:pt x="507" y="1913"/>
                  </a:lnTo>
                  <a:lnTo>
                    <a:pt x="501" y="1913"/>
                  </a:lnTo>
                  <a:lnTo>
                    <a:pt x="513" y="1932"/>
                  </a:lnTo>
                  <a:lnTo>
                    <a:pt x="513" y="1938"/>
                  </a:lnTo>
                  <a:lnTo>
                    <a:pt x="513" y="1938"/>
                  </a:lnTo>
                  <a:lnTo>
                    <a:pt x="513" y="1938"/>
                  </a:lnTo>
                  <a:lnTo>
                    <a:pt x="519" y="1944"/>
                  </a:lnTo>
                  <a:lnTo>
                    <a:pt x="519" y="1944"/>
                  </a:lnTo>
                  <a:lnTo>
                    <a:pt x="519" y="1938"/>
                  </a:lnTo>
                  <a:lnTo>
                    <a:pt x="525" y="1938"/>
                  </a:lnTo>
                  <a:lnTo>
                    <a:pt x="525" y="1938"/>
                  </a:lnTo>
                  <a:lnTo>
                    <a:pt x="525" y="1938"/>
                  </a:lnTo>
                  <a:lnTo>
                    <a:pt x="538" y="1932"/>
                  </a:lnTo>
                  <a:lnTo>
                    <a:pt x="544" y="1932"/>
                  </a:lnTo>
                  <a:lnTo>
                    <a:pt x="544" y="1932"/>
                  </a:lnTo>
                  <a:lnTo>
                    <a:pt x="550" y="1938"/>
                  </a:lnTo>
                  <a:lnTo>
                    <a:pt x="550" y="1938"/>
                  </a:lnTo>
                  <a:lnTo>
                    <a:pt x="556" y="1944"/>
                  </a:lnTo>
                  <a:lnTo>
                    <a:pt x="556" y="1950"/>
                  </a:lnTo>
                  <a:lnTo>
                    <a:pt x="600" y="1944"/>
                  </a:lnTo>
                  <a:lnTo>
                    <a:pt x="606" y="1944"/>
                  </a:lnTo>
                  <a:lnTo>
                    <a:pt x="606" y="1944"/>
                  </a:lnTo>
                  <a:lnTo>
                    <a:pt x="612" y="1944"/>
                  </a:lnTo>
                  <a:lnTo>
                    <a:pt x="618" y="1938"/>
                  </a:lnTo>
                  <a:lnTo>
                    <a:pt x="618" y="1938"/>
                  </a:lnTo>
                  <a:lnTo>
                    <a:pt x="637" y="1963"/>
                  </a:lnTo>
                  <a:lnTo>
                    <a:pt x="655" y="1975"/>
                  </a:lnTo>
                  <a:lnTo>
                    <a:pt x="661" y="1981"/>
                  </a:lnTo>
                  <a:lnTo>
                    <a:pt x="674" y="1981"/>
                  </a:lnTo>
                  <a:lnTo>
                    <a:pt x="680" y="1975"/>
                  </a:lnTo>
                  <a:lnTo>
                    <a:pt x="698" y="1975"/>
                  </a:lnTo>
                  <a:lnTo>
                    <a:pt x="698" y="1981"/>
                  </a:lnTo>
                  <a:lnTo>
                    <a:pt x="705" y="1987"/>
                  </a:lnTo>
                  <a:lnTo>
                    <a:pt x="711" y="1987"/>
                  </a:lnTo>
                  <a:lnTo>
                    <a:pt x="717" y="1987"/>
                  </a:lnTo>
                  <a:lnTo>
                    <a:pt x="748" y="2000"/>
                  </a:lnTo>
                  <a:lnTo>
                    <a:pt x="748" y="2000"/>
                  </a:lnTo>
                  <a:lnTo>
                    <a:pt x="754" y="2000"/>
                  </a:lnTo>
                  <a:lnTo>
                    <a:pt x="760" y="2006"/>
                  </a:lnTo>
                  <a:lnTo>
                    <a:pt x="760" y="2006"/>
                  </a:lnTo>
                  <a:lnTo>
                    <a:pt x="760" y="2012"/>
                  </a:lnTo>
                  <a:lnTo>
                    <a:pt x="760" y="2012"/>
                  </a:lnTo>
                  <a:lnTo>
                    <a:pt x="766" y="2012"/>
                  </a:lnTo>
                  <a:lnTo>
                    <a:pt x="773" y="2018"/>
                  </a:lnTo>
                  <a:lnTo>
                    <a:pt x="773" y="2018"/>
                  </a:lnTo>
                  <a:lnTo>
                    <a:pt x="779" y="2018"/>
                  </a:lnTo>
                  <a:lnTo>
                    <a:pt x="779" y="2018"/>
                  </a:lnTo>
                  <a:lnTo>
                    <a:pt x="779" y="2018"/>
                  </a:lnTo>
                  <a:lnTo>
                    <a:pt x="785" y="2012"/>
                  </a:lnTo>
                  <a:lnTo>
                    <a:pt x="797" y="2043"/>
                  </a:lnTo>
                  <a:lnTo>
                    <a:pt x="785" y="2055"/>
                  </a:lnTo>
                  <a:lnTo>
                    <a:pt x="760" y="2067"/>
                  </a:lnTo>
                  <a:lnTo>
                    <a:pt x="766" y="2067"/>
                  </a:lnTo>
                  <a:lnTo>
                    <a:pt x="773" y="2092"/>
                  </a:lnTo>
                  <a:lnTo>
                    <a:pt x="766" y="2098"/>
                  </a:lnTo>
                  <a:lnTo>
                    <a:pt x="766" y="2111"/>
                  </a:lnTo>
                  <a:lnTo>
                    <a:pt x="779" y="2129"/>
                  </a:lnTo>
                  <a:lnTo>
                    <a:pt x="779" y="2129"/>
                  </a:lnTo>
                  <a:lnTo>
                    <a:pt x="779" y="2129"/>
                  </a:lnTo>
                  <a:lnTo>
                    <a:pt x="785" y="2135"/>
                  </a:lnTo>
                  <a:lnTo>
                    <a:pt x="785" y="2141"/>
                  </a:lnTo>
                  <a:lnTo>
                    <a:pt x="779" y="2148"/>
                  </a:lnTo>
                  <a:lnTo>
                    <a:pt x="773" y="2166"/>
                  </a:lnTo>
                  <a:lnTo>
                    <a:pt x="766" y="2179"/>
                  </a:lnTo>
                  <a:lnTo>
                    <a:pt x="742" y="2179"/>
                  </a:lnTo>
                  <a:lnTo>
                    <a:pt x="711" y="2185"/>
                  </a:lnTo>
                  <a:lnTo>
                    <a:pt x="705" y="2191"/>
                  </a:lnTo>
                  <a:lnTo>
                    <a:pt x="705" y="2197"/>
                  </a:lnTo>
                  <a:lnTo>
                    <a:pt x="698" y="2197"/>
                  </a:lnTo>
                  <a:lnTo>
                    <a:pt x="686" y="2197"/>
                  </a:lnTo>
                  <a:lnTo>
                    <a:pt x="680" y="2203"/>
                  </a:lnTo>
                  <a:lnTo>
                    <a:pt x="680" y="2203"/>
                  </a:lnTo>
                  <a:lnTo>
                    <a:pt x="680" y="2209"/>
                  </a:lnTo>
                  <a:lnTo>
                    <a:pt x="680" y="2209"/>
                  </a:lnTo>
                  <a:lnTo>
                    <a:pt x="680" y="2222"/>
                  </a:lnTo>
                  <a:lnTo>
                    <a:pt x="674" y="2246"/>
                  </a:lnTo>
                  <a:lnTo>
                    <a:pt x="692" y="2240"/>
                  </a:lnTo>
                  <a:lnTo>
                    <a:pt x="717" y="2234"/>
                  </a:lnTo>
                  <a:lnTo>
                    <a:pt x="717" y="2234"/>
                  </a:lnTo>
                  <a:lnTo>
                    <a:pt x="717" y="2234"/>
                  </a:lnTo>
                  <a:lnTo>
                    <a:pt x="723" y="2234"/>
                  </a:lnTo>
                  <a:lnTo>
                    <a:pt x="729" y="2228"/>
                  </a:lnTo>
                  <a:lnTo>
                    <a:pt x="729" y="2228"/>
                  </a:lnTo>
                  <a:lnTo>
                    <a:pt x="735" y="2234"/>
                  </a:lnTo>
                  <a:lnTo>
                    <a:pt x="742" y="2234"/>
                  </a:lnTo>
                  <a:lnTo>
                    <a:pt x="742" y="2234"/>
                  </a:lnTo>
                  <a:lnTo>
                    <a:pt x="742" y="2234"/>
                  </a:lnTo>
                  <a:lnTo>
                    <a:pt x="742" y="2234"/>
                  </a:lnTo>
                  <a:lnTo>
                    <a:pt x="742" y="2240"/>
                  </a:lnTo>
                  <a:lnTo>
                    <a:pt x="742" y="2240"/>
                  </a:lnTo>
                  <a:lnTo>
                    <a:pt x="748" y="2246"/>
                  </a:lnTo>
                  <a:lnTo>
                    <a:pt x="748" y="2246"/>
                  </a:lnTo>
                  <a:lnTo>
                    <a:pt x="742" y="2246"/>
                  </a:lnTo>
                  <a:lnTo>
                    <a:pt x="692" y="2265"/>
                  </a:lnTo>
                  <a:lnTo>
                    <a:pt x="686" y="2271"/>
                  </a:lnTo>
                  <a:lnTo>
                    <a:pt x="680" y="2277"/>
                  </a:lnTo>
                  <a:lnTo>
                    <a:pt x="686" y="2283"/>
                  </a:lnTo>
                  <a:lnTo>
                    <a:pt x="686" y="2283"/>
                  </a:lnTo>
                  <a:lnTo>
                    <a:pt x="686" y="2277"/>
                  </a:lnTo>
                  <a:lnTo>
                    <a:pt x="686" y="2277"/>
                  </a:lnTo>
                  <a:lnTo>
                    <a:pt x="692" y="2277"/>
                  </a:lnTo>
                  <a:lnTo>
                    <a:pt x="692" y="2283"/>
                  </a:lnTo>
                  <a:lnTo>
                    <a:pt x="698" y="2283"/>
                  </a:lnTo>
                  <a:lnTo>
                    <a:pt x="698" y="2283"/>
                  </a:lnTo>
                  <a:lnTo>
                    <a:pt x="698" y="2283"/>
                  </a:lnTo>
                  <a:lnTo>
                    <a:pt x="698" y="2283"/>
                  </a:lnTo>
                  <a:lnTo>
                    <a:pt x="698" y="2290"/>
                  </a:lnTo>
                  <a:lnTo>
                    <a:pt x="698" y="2290"/>
                  </a:lnTo>
                  <a:lnTo>
                    <a:pt x="692" y="2290"/>
                  </a:lnTo>
                  <a:lnTo>
                    <a:pt x="692" y="2290"/>
                  </a:lnTo>
                  <a:lnTo>
                    <a:pt x="661" y="2290"/>
                  </a:lnTo>
                  <a:lnTo>
                    <a:pt x="655" y="2290"/>
                  </a:lnTo>
                  <a:lnTo>
                    <a:pt x="649" y="2290"/>
                  </a:lnTo>
                  <a:lnTo>
                    <a:pt x="649" y="2290"/>
                  </a:lnTo>
                  <a:lnTo>
                    <a:pt x="643" y="2283"/>
                  </a:lnTo>
                  <a:lnTo>
                    <a:pt x="649" y="2302"/>
                  </a:lnTo>
                  <a:lnTo>
                    <a:pt x="655" y="2308"/>
                  </a:lnTo>
                  <a:lnTo>
                    <a:pt x="655" y="2308"/>
                  </a:lnTo>
                  <a:lnTo>
                    <a:pt x="661" y="2314"/>
                  </a:lnTo>
                  <a:lnTo>
                    <a:pt x="661" y="2314"/>
                  </a:lnTo>
                  <a:lnTo>
                    <a:pt x="661" y="2314"/>
                  </a:lnTo>
                  <a:lnTo>
                    <a:pt x="661" y="2314"/>
                  </a:lnTo>
                  <a:lnTo>
                    <a:pt x="661" y="2314"/>
                  </a:lnTo>
                  <a:lnTo>
                    <a:pt x="661" y="2308"/>
                  </a:lnTo>
                  <a:lnTo>
                    <a:pt x="668" y="2308"/>
                  </a:lnTo>
                  <a:lnTo>
                    <a:pt x="668" y="2308"/>
                  </a:lnTo>
                  <a:lnTo>
                    <a:pt x="698" y="2333"/>
                  </a:lnTo>
                  <a:lnTo>
                    <a:pt x="698" y="2339"/>
                  </a:lnTo>
                  <a:lnTo>
                    <a:pt x="698" y="2339"/>
                  </a:lnTo>
                  <a:lnTo>
                    <a:pt x="698" y="2339"/>
                  </a:lnTo>
                  <a:lnTo>
                    <a:pt x="698" y="2345"/>
                  </a:lnTo>
                  <a:lnTo>
                    <a:pt x="692" y="2345"/>
                  </a:lnTo>
                  <a:lnTo>
                    <a:pt x="692" y="2345"/>
                  </a:lnTo>
                  <a:lnTo>
                    <a:pt x="686" y="2345"/>
                  </a:lnTo>
                  <a:lnTo>
                    <a:pt x="686" y="2339"/>
                  </a:lnTo>
                  <a:lnTo>
                    <a:pt x="680" y="2339"/>
                  </a:lnTo>
                  <a:lnTo>
                    <a:pt x="668" y="2339"/>
                  </a:lnTo>
                  <a:lnTo>
                    <a:pt x="661" y="2339"/>
                  </a:lnTo>
                  <a:lnTo>
                    <a:pt x="661" y="2345"/>
                  </a:lnTo>
                  <a:lnTo>
                    <a:pt x="655" y="2345"/>
                  </a:lnTo>
                  <a:lnTo>
                    <a:pt x="655" y="2345"/>
                  </a:lnTo>
                  <a:lnTo>
                    <a:pt x="655" y="2345"/>
                  </a:lnTo>
                  <a:lnTo>
                    <a:pt x="655" y="2351"/>
                  </a:lnTo>
                  <a:lnTo>
                    <a:pt x="655" y="2351"/>
                  </a:lnTo>
                  <a:lnTo>
                    <a:pt x="649" y="2370"/>
                  </a:lnTo>
                  <a:lnTo>
                    <a:pt x="649" y="2370"/>
                  </a:lnTo>
                  <a:lnTo>
                    <a:pt x="643" y="2370"/>
                  </a:lnTo>
                  <a:lnTo>
                    <a:pt x="643" y="2376"/>
                  </a:lnTo>
                  <a:lnTo>
                    <a:pt x="643" y="2376"/>
                  </a:lnTo>
                  <a:lnTo>
                    <a:pt x="637" y="2376"/>
                  </a:lnTo>
                  <a:lnTo>
                    <a:pt x="637" y="2376"/>
                  </a:lnTo>
                  <a:lnTo>
                    <a:pt x="637" y="2376"/>
                  </a:lnTo>
                  <a:lnTo>
                    <a:pt x="637" y="2376"/>
                  </a:lnTo>
                  <a:lnTo>
                    <a:pt x="637" y="2382"/>
                  </a:lnTo>
                  <a:lnTo>
                    <a:pt x="637" y="2395"/>
                  </a:lnTo>
                  <a:lnTo>
                    <a:pt x="637" y="2395"/>
                  </a:lnTo>
                  <a:lnTo>
                    <a:pt x="637" y="2395"/>
                  </a:lnTo>
                  <a:lnTo>
                    <a:pt x="637" y="2395"/>
                  </a:lnTo>
                  <a:lnTo>
                    <a:pt x="637" y="2395"/>
                  </a:lnTo>
                  <a:lnTo>
                    <a:pt x="637" y="2388"/>
                  </a:lnTo>
                  <a:lnTo>
                    <a:pt x="637" y="2382"/>
                  </a:lnTo>
                  <a:lnTo>
                    <a:pt x="637" y="2382"/>
                  </a:lnTo>
                  <a:lnTo>
                    <a:pt x="643" y="2382"/>
                  </a:lnTo>
                  <a:lnTo>
                    <a:pt x="643" y="2388"/>
                  </a:lnTo>
                  <a:lnTo>
                    <a:pt x="643" y="2401"/>
                  </a:lnTo>
                  <a:lnTo>
                    <a:pt x="643" y="2401"/>
                  </a:lnTo>
                  <a:lnTo>
                    <a:pt x="643" y="2407"/>
                  </a:lnTo>
                  <a:lnTo>
                    <a:pt x="643" y="2407"/>
                  </a:lnTo>
                  <a:lnTo>
                    <a:pt x="643" y="2407"/>
                  </a:lnTo>
                  <a:lnTo>
                    <a:pt x="637" y="2401"/>
                  </a:lnTo>
                  <a:lnTo>
                    <a:pt x="637" y="2401"/>
                  </a:lnTo>
                  <a:lnTo>
                    <a:pt x="624" y="2407"/>
                  </a:lnTo>
                  <a:lnTo>
                    <a:pt x="612" y="2407"/>
                  </a:lnTo>
                  <a:lnTo>
                    <a:pt x="606" y="2401"/>
                  </a:lnTo>
                  <a:lnTo>
                    <a:pt x="593" y="2395"/>
                  </a:lnTo>
                  <a:lnTo>
                    <a:pt x="587" y="2395"/>
                  </a:lnTo>
                  <a:lnTo>
                    <a:pt x="587" y="2395"/>
                  </a:lnTo>
                  <a:lnTo>
                    <a:pt x="581" y="2395"/>
                  </a:lnTo>
                  <a:lnTo>
                    <a:pt x="581" y="2401"/>
                  </a:lnTo>
                  <a:lnTo>
                    <a:pt x="581" y="2401"/>
                  </a:lnTo>
                  <a:lnTo>
                    <a:pt x="581" y="2401"/>
                  </a:lnTo>
                  <a:lnTo>
                    <a:pt x="581" y="2401"/>
                  </a:lnTo>
                  <a:lnTo>
                    <a:pt x="587" y="2407"/>
                  </a:lnTo>
                  <a:lnTo>
                    <a:pt x="593" y="2407"/>
                  </a:lnTo>
                  <a:lnTo>
                    <a:pt x="587" y="2413"/>
                  </a:lnTo>
                  <a:lnTo>
                    <a:pt x="624" y="2456"/>
                  </a:lnTo>
                  <a:lnTo>
                    <a:pt x="624" y="2456"/>
                  </a:lnTo>
                  <a:lnTo>
                    <a:pt x="630" y="2462"/>
                  </a:lnTo>
                  <a:lnTo>
                    <a:pt x="630" y="2462"/>
                  </a:lnTo>
                  <a:lnTo>
                    <a:pt x="637" y="2462"/>
                  </a:lnTo>
                  <a:lnTo>
                    <a:pt x="643" y="2462"/>
                  </a:lnTo>
                  <a:lnTo>
                    <a:pt x="649" y="2462"/>
                  </a:lnTo>
                  <a:lnTo>
                    <a:pt x="649" y="2462"/>
                  </a:lnTo>
                  <a:lnTo>
                    <a:pt x="649" y="2462"/>
                  </a:lnTo>
                  <a:lnTo>
                    <a:pt x="649" y="2462"/>
                  </a:lnTo>
                  <a:lnTo>
                    <a:pt x="668" y="2481"/>
                  </a:lnTo>
                  <a:lnTo>
                    <a:pt x="698" y="2493"/>
                  </a:lnTo>
                  <a:lnTo>
                    <a:pt x="698" y="2493"/>
                  </a:lnTo>
                  <a:lnTo>
                    <a:pt x="705" y="2493"/>
                  </a:lnTo>
                  <a:lnTo>
                    <a:pt x="723" y="2506"/>
                  </a:lnTo>
                  <a:lnTo>
                    <a:pt x="742" y="2524"/>
                  </a:lnTo>
                  <a:lnTo>
                    <a:pt x="748" y="2530"/>
                  </a:lnTo>
                  <a:lnTo>
                    <a:pt x="766" y="2555"/>
                  </a:lnTo>
                  <a:lnTo>
                    <a:pt x="779" y="2567"/>
                  </a:lnTo>
                  <a:lnTo>
                    <a:pt x="785" y="2573"/>
                  </a:lnTo>
                  <a:lnTo>
                    <a:pt x="785" y="2561"/>
                  </a:lnTo>
                  <a:lnTo>
                    <a:pt x="791" y="2555"/>
                  </a:lnTo>
                  <a:lnTo>
                    <a:pt x="797" y="2555"/>
                  </a:lnTo>
                  <a:lnTo>
                    <a:pt x="797" y="2555"/>
                  </a:lnTo>
                  <a:lnTo>
                    <a:pt x="797" y="2555"/>
                  </a:lnTo>
                  <a:lnTo>
                    <a:pt x="816" y="2561"/>
                  </a:lnTo>
                  <a:lnTo>
                    <a:pt x="841" y="2567"/>
                  </a:lnTo>
                  <a:lnTo>
                    <a:pt x="865" y="2573"/>
                  </a:lnTo>
                  <a:lnTo>
                    <a:pt x="896" y="2586"/>
                  </a:lnTo>
                  <a:lnTo>
                    <a:pt x="921" y="2586"/>
                  </a:lnTo>
                  <a:lnTo>
                    <a:pt x="933" y="2586"/>
                  </a:lnTo>
                  <a:lnTo>
                    <a:pt x="952" y="2592"/>
                  </a:lnTo>
                  <a:lnTo>
                    <a:pt x="958" y="2586"/>
                  </a:lnTo>
                  <a:lnTo>
                    <a:pt x="964" y="2592"/>
                  </a:lnTo>
                  <a:lnTo>
                    <a:pt x="970" y="2598"/>
                  </a:lnTo>
                  <a:lnTo>
                    <a:pt x="970" y="2598"/>
                  </a:lnTo>
                  <a:lnTo>
                    <a:pt x="970" y="2598"/>
                  </a:lnTo>
                  <a:lnTo>
                    <a:pt x="970" y="2604"/>
                  </a:lnTo>
                  <a:lnTo>
                    <a:pt x="970" y="2604"/>
                  </a:lnTo>
                  <a:lnTo>
                    <a:pt x="983" y="2610"/>
                  </a:lnTo>
                  <a:lnTo>
                    <a:pt x="983" y="2610"/>
                  </a:lnTo>
                  <a:lnTo>
                    <a:pt x="995" y="2610"/>
                  </a:lnTo>
                  <a:lnTo>
                    <a:pt x="1001" y="2617"/>
                  </a:lnTo>
                  <a:lnTo>
                    <a:pt x="1001" y="2617"/>
                  </a:lnTo>
                  <a:lnTo>
                    <a:pt x="1020" y="2623"/>
                  </a:lnTo>
                  <a:lnTo>
                    <a:pt x="1020" y="2629"/>
                  </a:lnTo>
                  <a:lnTo>
                    <a:pt x="1020" y="2629"/>
                  </a:lnTo>
                  <a:lnTo>
                    <a:pt x="1020" y="2635"/>
                  </a:lnTo>
                  <a:lnTo>
                    <a:pt x="1014" y="2635"/>
                  </a:lnTo>
                  <a:lnTo>
                    <a:pt x="1014" y="2635"/>
                  </a:lnTo>
                  <a:lnTo>
                    <a:pt x="1044" y="2635"/>
                  </a:lnTo>
                  <a:lnTo>
                    <a:pt x="1044" y="2635"/>
                  </a:lnTo>
                  <a:lnTo>
                    <a:pt x="1044" y="2629"/>
                  </a:lnTo>
                  <a:lnTo>
                    <a:pt x="1044" y="2629"/>
                  </a:lnTo>
                  <a:lnTo>
                    <a:pt x="1044" y="2629"/>
                  </a:lnTo>
                  <a:lnTo>
                    <a:pt x="1051" y="2629"/>
                  </a:lnTo>
                  <a:lnTo>
                    <a:pt x="1051" y="2629"/>
                  </a:lnTo>
                  <a:lnTo>
                    <a:pt x="1051" y="2629"/>
                  </a:lnTo>
                  <a:lnTo>
                    <a:pt x="1063" y="2623"/>
                  </a:lnTo>
                  <a:lnTo>
                    <a:pt x="1063" y="2623"/>
                  </a:lnTo>
                  <a:lnTo>
                    <a:pt x="1069" y="2623"/>
                  </a:lnTo>
                  <a:lnTo>
                    <a:pt x="1075" y="2623"/>
                  </a:lnTo>
                  <a:lnTo>
                    <a:pt x="1075" y="2629"/>
                  </a:lnTo>
                  <a:lnTo>
                    <a:pt x="1075" y="2629"/>
                  </a:lnTo>
                  <a:lnTo>
                    <a:pt x="1081" y="2635"/>
                  </a:lnTo>
                  <a:lnTo>
                    <a:pt x="1094" y="2629"/>
                  </a:lnTo>
                  <a:lnTo>
                    <a:pt x="1119" y="2641"/>
                  </a:lnTo>
                  <a:lnTo>
                    <a:pt x="1119" y="2641"/>
                  </a:lnTo>
                  <a:lnTo>
                    <a:pt x="1125" y="2641"/>
                  </a:lnTo>
                  <a:lnTo>
                    <a:pt x="1125" y="2641"/>
                  </a:lnTo>
                  <a:lnTo>
                    <a:pt x="1131" y="2641"/>
                  </a:lnTo>
                  <a:lnTo>
                    <a:pt x="1137" y="2648"/>
                  </a:lnTo>
                  <a:lnTo>
                    <a:pt x="1143" y="2648"/>
                  </a:lnTo>
                  <a:lnTo>
                    <a:pt x="1143" y="2648"/>
                  </a:lnTo>
                  <a:lnTo>
                    <a:pt x="1143" y="2654"/>
                  </a:lnTo>
                  <a:lnTo>
                    <a:pt x="1137" y="2660"/>
                  </a:lnTo>
                  <a:lnTo>
                    <a:pt x="1137" y="2666"/>
                  </a:lnTo>
                  <a:lnTo>
                    <a:pt x="1137" y="2666"/>
                  </a:lnTo>
                  <a:lnTo>
                    <a:pt x="1131" y="2666"/>
                  </a:lnTo>
                  <a:lnTo>
                    <a:pt x="1131" y="2666"/>
                  </a:lnTo>
                  <a:lnTo>
                    <a:pt x="1131" y="2666"/>
                  </a:lnTo>
                  <a:lnTo>
                    <a:pt x="1131" y="2672"/>
                  </a:lnTo>
                  <a:lnTo>
                    <a:pt x="1131" y="2672"/>
                  </a:lnTo>
                  <a:lnTo>
                    <a:pt x="1143" y="2678"/>
                  </a:lnTo>
                  <a:lnTo>
                    <a:pt x="1149" y="2678"/>
                  </a:lnTo>
                  <a:lnTo>
                    <a:pt x="1156" y="2685"/>
                  </a:lnTo>
                  <a:lnTo>
                    <a:pt x="1156" y="2685"/>
                  </a:lnTo>
                  <a:lnTo>
                    <a:pt x="1156" y="2685"/>
                  </a:lnTo>
                  <a:lnTo>
                    <a:pt x="1180" y="2697"/>
                  </a:lnTo>
                  <a:lnTo>
                    <a:pt x="1211" y="2709"/>
                  </a:lnTo>
                  <a:lnTo>
                    <a:pt x="1211" y="2715"/>
                  </a:lnTo>
                  <a:lnTo>
                    <a:pt x="1217" y="2722"/>
                  </a:lnTo>
                  <a:lnTo>
                    <a:pt x="1217" y="2722"/>
                  </a:lnTo>
                  <a:lnTo>
                    <a:pt x="1224" y="2722"/>
                  </a:lnTo>
                  <a:lnTo>
                    <a:pt x="1224" y="2722"/>
                  </a:lnTo>
                  <a:lnTo>
                    <a:pt x="1224" y="2722"/>
                  </a:lnTo>
                  <a:lnTo>
                    <a:pt x="1224" y="2722"/>
                  </a:lnTo>
                  <a:lnTo>
                    <a:pt x="1224" y="2722"/>
                  </a:lnTo>
                  <a:lnTo>
                    <a:pt x="1230" y="2728"/>
                  </a:lnTo>
                  <a:lnTo>
                    <a:pt x="1230" y="2734"/>
                  </a:lnTo>
                  <a:lnTo>
                    <a:pt x="1230" y="2734"/>
                  </a:lnTo>
                  <a:lnTo>
                    <a:pt x="1230" y="2740"/>
                  </a:lnTo>
                  <a:lnTo>
                    <a:pt x="1254" y="2752"/>
                  </a:lnTo>
                  <a:lnTo>
                    <a:pt x="1254" y="2752"/>
                  </a:lnTo>
                  <a:lnTo>
                    <a:pt x="1261" y="2752"/>
                  </a:lnTo>
                  <a:lnTo>
                    <a:pt x="1261" y="2752"/>
                  </a:lnTo>
                  <a:lnTo>
                    <a:pt x="1267" y="2752"/>
                  </a:lnTo>
                  <a:lnTo>
                    <a:pt x="1273" y="2752"/>
                  </a:lnTo>
                  <a:lnTo>
                    <a:pt x="1273" y="2752"/>
                  </a:lnTo>
                  <a:lnTo>
                    <a:pt x="1285" y="2728"/>
                  </a:lnTo>
                  <a:lnTo>
                    <a:pt x="1292" y="2728"/>
                  </a:lnTo>
                  <a:lnTo>
                    <a:pt x="1292" y="2728"/>
                  </a:lnTo>
                  <a:lnTo>
                    <a:pt x="1292" y="2728"/>
                  </a:lnTo>
                  <a:lnTo>
                    <a:pt x="1304" y="2722"/>
                  </a:lnTo>
                  <a:lnTo>
                    <a:pt x="1304" y="2722"/>
                  </a:lnTo>
                  <a:lnTo>
                    <a:pt x="1304" y="2715"/>
                  </a:lnTo>
                  <a:lnTo>
                    <a:pt x="1304" y="2709"/>
                  </a:lnTo>
                  <a:lnTo>
                    <a:pt x="1310" y="2697"/>
                  </a:lnTo>
                  <a:lnTo>
                    <a:pt x="1310" y="2697"/>
                  </a:lnTo>
                  <a:lnTo>
                    <a:pt x="1310" y="2697"/>
                  </a:lnTo>
                  <a:lnTo>
                    <a:pt x="1310" y="2697"/>
                  </a:lnTo>
                  <a:lnTo>
                    <a:pt x="1298" y="2678"/>
                  </a:lnTo>
                  <a:lnTo>
                    <a:pt x="1279" y="2648"/>
                  </a:lnTo>
                  <a:lnTo>
                    <a:pt x="1242" y="2604"/>
                  </a:lnTo>
                  <a:lnTo>
                    <a:pt x="1242" y="2604"/>
                  </a:lnTo>
                  <a:lnTo>
                    <a:pt x="1242" y="2598"/>
                  </a:lnTo>
                  <a:lnTo>
                    <a:pt x="1248" y="2567"/>
                  </a:lnTo>
                  <a:lnTo>
                    <a:pt x="1248" y="2567"/>
                  </a:lnTo>
                  <a:lnTo>
                    <a:pt x="1248" y="2555"/>
                  </a:lnTo>
                  <a:lnTo>
                    <a:pt x="1248" y="2555"/>
                  </a:lnTo>
                  <a:lnTo>
                    <a:pt x="1254" y="2549"/>
                  </a:lnTo>
                  <a:lnTo>
                    <a:pt x="1242" y="2530"/>
                  </a:lnTo>
                  <a:lnTo>
                    <a:pt x="1236" y="2518"/>
                  </a:lnTo>
                  <a:lnTo>
                    <a:pt x="1230" y="2499"/>
                  </a:lnTo>
                  <a:lnTo>
                    <a:pt x="1217" y="2487"/>
                  </a:lnTo>
                  <a:lnTo>
                    <a:pt x="1217" y="2487"/>
                  </a:lnTo>
                  <a:lnTo>
                    <a:pt x="1217" y="2487"/>
                  </a:lnTo>
                  <a:lnTo>
                    <a:pt x="1205" y="2487"/>
                  </a:lnTo>
                  <a:lnTo>
                    <a:pt x="1205" y="2487"/>
                  </a:lnTo>
                  <a:lnTo>
                    <a:pt x="1205" y="2487"/>
                  </a:lnTo>
                  <a:lnTo>
                    <a:pt x="1205" y="2487"/>
                  </a:lnTo>
                  <a:lnTo>
                    <a:pt x="1199" y="2481"/>
                  </a:lnTo>
                  <a:lnTo>
                    <a:pt x="1199" y="2481"/>
                  </a:lnTo>
                  <a:lnTo>
                    <a:pt x="1199" y="2481"/>
                  </a:lnTo>
                  <a:lnTo>
                    <a:pt x="1199" y="2481"/>
                  </a:lnTo>
                  <a:lnTo>
                    <a:pt x="1199" y="2475"/>
                  </a:lnTo>
                  <a:lnTo>
                    <a:pt x="1199" y="2475"/>
                  </a:lnTo>
                  <a:lnTo>
                    <a:pt x="1199" y="2469"/>
                  </a:lnTo>
                  <a:lnTo>
                    <a:pt x="1205" y="2462"/>
                  </a:lnTo>
                  <a:lnTo>
                    <a:pt x="1205" y="2456"/>
                  </a:lnTo>
                  <a:lnTo>
                    <a:pt x="1217" y="2444"/>
                  </a:lnTo>
                  <a:lnTo>
                    <a:pt x="1217" y="2450"/>
                  </a:lnTo>
                  <a:lnTo>
                    <a:pt x="1224" y="2450"/>
                  </a:lnTo>
                  <a:lnTo>
                    <a:pt x="1230" y="2438"/>
                  </a:lnTo>
                  <a:lnTo>
                    <a:pt x="1254" y="2382"/>
                  </a:lnTo>
                  <a:lnTo>
                    <a:pt x="1254" y="2382"/>
                  </a:lnTo>
                  <a:lnTo>
                    <a:pt x="1254" y="2376"/>
                  </a:lnTo>
                  <a:lnTo>
                    <a:pt x="1248" y="2376"/>
                  </a:lnTo>
                  <a:lnTo>
                    <a:pt x="1254" y="2370"/>
                  </a:lnTo>
                  <a:lnTo>
                    <a:pt x="1285" y="2370"/>
                  </a:lnTo>
                  <a:lnTo>
                    <a:pt x="1285" y="2370"/>
                  </a:lnTo>
                  <a:lnTo>
                    <a:pt x="1285" y="2370"/>
                  </a:lnTo>
                  <a:lnTo>
                    <a:pt x="1285" y="2370"/>
                  </a:lnTo>
                  <a:lnTo>
                    <a:pt x="1304" y="2351"/>
                  </a:lnTo>
                  <a:lnTo>
                    <a:pt x="1310" y="2351"/>
                  </a:lnTo>
                  <a:lnTo>
                    <a:pt x="1310" y="2345"/>
                  </a:lnTo>
                  <a:lnTo>
                    <a:pt x="1316" y="2345"/>
                  </a:lnTo>
                  <a:lnTo>
                    <a:pt x="1316" y="2345"/>
                  </a:lnTo>
                  <a:lnTo>
                    <a:pt x="1316" y="2351"/>
                  </a:lnTo>
                  <a:lnTo>
                    <a:pt x="1322" y="2357"/>
                  </a:lnTo>
                  <a:lnTo>
                    <a:pt x="1322" y="2364"/>
                  </a:lnTo>
                  <a:lnTo>
                    <a:pt x="1322" y="2357"/>
                  </a:lnTo>
                  <a:lnTo>
                    <a:pt x="1322" y="2351"/>
                  </a:lnTo>
                  <a:lnTo>
                    <a:pt x="1322" y="2351"/>
                  </a:lnTo>
                  <a:lnTo>
                    <a:pt x="1322" y="2345"/>
                  </a:lnTo>
                  <a:lnTo>
                    <a:pt x="1322" y="2339"/>
                  </a:lnTo>
                  <a:lnTo>
                    <a:pt x="1316" y="2339"/>
                  </a:lnTo>
                  <a:lnTo>
                    <a:pt x="1316" y="2339"/>
                  </a:lnTo>
                  <a:lnTo>
                    <a:pt x="1322" y="2333"/>
                  </a:lnTo>
                  <a:lnTo>
                    <a:pt x="1322" y="2333"/>
                  </a:lnTo>
                  <a:lnTo>
                    <a:pt x="1322" y="2333"/>
                  </a:lnTo>
                  <a:lnTo>
                    <a:pt x="1329" y="2339"/>
                  </a:lnTo>
                  <a:lnTo>
                    <a:pt x="1335" y="2339"/>
                  </a:lnTo>
                  <a:lnTo>
                    <a:pt x="1347" y="2320"/>
                  </a:lnTo>
                  <a:lnTo>
                    <a:pt x="1353" y="2314"/>
                  </a:lnTo>
                  <a:lnTo>
                    <a:pt x="1347" y="2314"/>
                  </a:lnTo>
                  <a:lnTo>
                    <a:pt x="1329" y="2302"/>
                  </a:lnTo>
                  <a:lnTo>
                    <a:pt x="1316" y="2290"/>
                  </a:lnTo>
                  <a:lnTo>
                    <a:pt x="1316" y="2290"/>
                  </a:lnTo>
                  <a:lnTo>
                    <a:pt x="1310" y="2283"/>
                  </a:lnTo>
                  <a:lnTo>
                    <a:pt x="1310" y="2283"/>
                  </a:lnTo>
                  <a:lnTo>
                    <a:pt x="1310" y="2283"/>
                  </a:lnTo>
                  <a:lnTo>
                    <a:pt x="1310" y="2277"/>
                  </a:lnTo>
                  <a:lnTo>
                    <a:pt x="1316" y="2277"/>
                  </a:lnTo>
                  <a:lnTo>
                    <a:pt x="1316" y="2277"/>
                  </a:lnTo>
                  <a:lnTo>
                    <a:pt x="1316" y="2277"/>
                  </a:lnTo>
                  <a:lnTo>
                    <a:pt x="1316" y="2277"/>
                  </a:lnTo>
                  <a:lnTo>
                    <a:pt x="1322" y="2277"/>
                  </a:lnTo>
                  <a:lnTo>
                    <a:pt x="1322" y="2283"/>
                  </a:lnTo>
                  <a:lnTo>
                    <a:pt x="1322" y="2283"/>
                  </a:lnTo>
                  <a:lnTo>
                    <a:pt x="1322" y="2283"/>
                  </a:lnTo>
                  <a:lnTo>
                    <a:pt x="1329" y="2283"/>
                  </a:lnTo>
                  <a:lnTo>
                    <a:pt x="1329" y="2283"/>
                  </a:lnTo>
                  <a:lnTo>
                    <a:pt x="1335" y="2283"/>
                  </a:lnTo>
                  <a:lnTo>
                    <a:pt x="1335" y="2283"/>
                  </a:lnTo>
                  <a:lnTo>
                    <a:pt x="1341" y="2277"/>
                  </a:lnTo>
                  <a:lnTo>
                    <a:pt x="1341" y="2277"/>
                  </a:lnTo>
                  <a:lnTo>
                    <a:pt x="1341" y="2271"/>
                  </a:lnTo>
                  <a:lnTo>
                    <a:pt x="1341" y="2271"/>
                  </a:lnTo>
                  <a:lnTo>
                    <a:pt x="1335" y="2265"/>
                  </a:lnTo>
                  <a:lnTo>
                    <a:pt x="1335" y="2265"/>
                  </a:lnTo>
                  <a:lnTo>
                    <a:pt x="1329" y="2259"/>
                  </a:lnTo>
                  <a:lnTo>
                    <a:pt x="1329" y="2253"/>
                  </a:lnTo>
                  <a:lnTo>
                    <a:pt x="1322" y="2246"/>
                  </a:lnTo>
                  <a:lnTo>
                    <a:pt x="1316" y="2234"/>
                  </a:lnTo>
                  <a:lnTo>
                    <a:pt x="1316" y="2234"/>
                  </a:lnTo>
                  <a:lnTo>
                    <a:pt x="1316" y="2228"/>
                  </a:lnTo>
                  <a:lnTo>
                    <a:pt x="1316" y="2216"/>
                  </a:lnTo>
                  <a:lnTo>
                    <a:pt x="1310" y="2216"/>
                  </a:lnTo>
                  <a:lnTo>
                    <a:pt x="1310" y="2216"/>
                  </a:lnTo>
                  <a:lnTo>
                    <a:pt x="1304" y="2216"/>
                  </a:lnTo>
                  <a:lnTo>
                    <a:pt x="1304" y="2216"/>
                  </a:lnTo>
                  <a:lnTo>
                    <a:pt x="1304" y="2216"/>
                  </a:lnTo>
                  <a:lnTo>
                    <a:pt x="1298" y="2209"/>
                  </a:lnTo>
                  <a:lnTo>
                    <a:pt x="1292" y="2203"/>
                  </a:lnTo>
                  <a:lnTo>
                    <a:pt x="1292" y="2203"/>
                  </a:lnTo>
                  <a:lnTo>
                    <a:pt x="1292" y="2197"/>
                  </a:lnTo>
                  <a:lnTo>
                    <a:pt x="1292" y="2197"/>
                  </a:lnTo>
                  <a:lnTo>
                    <a:pt x="1285" y="2191"/>
                  </a:lnTo>
                  <a:lnTo>
                    <a:pt x="1285" y="2185"/>
                  </a:lnTo>
                  <a:lnTo>
                    <a:pt x="1279" y="2185"/>
                  </a:lnTo>
                  <a:lnTo>
                    <a:pt x="1279" y="2185"/>
                  </a:lnTo>
                  <a:lnTo>
                    <a:pt x="1242" y="2185"/>
                  </a:lnTo>
                  <a:lnTo>
                    <a:pt x="1242" y="2191"/>
                  </a:lnTo>
                  <a:lnTo>
                    <a:pt x="1242" y="2197"/>
                  </a:lnTo>
                  <a:lnTo>
                    <a:pt x="1236" y="2197"/>
                  </a:lnTo>
                  <a:lnTo>
                    <a:pt x="1236" y="2191"/>
                  </a:lnTo>
                  <a:lnTo>
                    <a:pt x="1230" y="2185"/>
                  </a:lnTo>
                  <a:lnTo>
                    <a:pt x="1230" y="2185"/>
                  </a:lnTo>
                  <a:lnTo>
                    <a:pt x="1224" y="2185"/>
                  </a:lnTo>
                  <a:lnTo>
                    <a:pt x="1224" y="2179"/>
                  </a:lnTo>
                  <a:lnTo>
                    <a:pt x="1224" y="2179"/>
                  </a:lnTo>
                  <a:lnTo>
                    <a:pt x="1217" y="2166"/>
                  </a:lnTo>
                  <a:lnTo>
                    <a:pt x="1217" y="2141"/>
                  </a:lnTo>
                  <a:lnTo>
                    <a:pt x="1205" y="2129"/>
                  </a:lnTo>
                  <a:lnTo>
                    <a:pt x="1187" y="2123"/>
                  </a:lnTo>
                  <a:lnTo>
                    <a:pt x="1187" y="2123"/>
                  </a:lnTo>
                  <a:lnTo>
                    <a:pt x="1187" y="2117"/>
                  </a:lnTo>
                  <a:lnTo>
                    <a:pt x="1193" y="2104"/>
                  </a:lnTo>
                  <a:lnTo>
                    <a:pt x="1199" y="2086"/>
                  </a:lnTo>
                  <a:lnTo>
                    <a:pt x="1211" y="2074"/>
                  </a:lnTo>
                  <a:lnTo>
                    <a:pt x="1211" y="2067"/>
                  </a:lnTo>
                  <a:lnTo>
                    <a:pt x="1217" y="2067"/>
                  </a:lnTo>
                  <a:lnTo>
                    <a:pt x="1217" y="2061"/>
                  </a:lnTo>
                  <a:lnTo>
                    <a:pt x="1217" y="2055"/>
                  </a:lnTo>
                  <a:lnTo>
                    <a:pt x="1217" y="2055"/>
                  </a:lnTo>
                  <a:lnTo>
                    <a:pt x="1217" y="2049"/>
                  </a:lnTo>
                  <a:lnTo>
                    <a:pt x="1211" y="2043"/>
                  </a:lnTo>
                  <a:lnTo>
                    <a:pt x="1205" y="2030"/>
                  </a:lnTo>
                  <a:lnTo>
                    <a:pt x="1205" y="2024"/>
                  </a:lnTo>
                  <a:lnTo>
                    <a:pt x="1205" y="2018"/>
                  </a:lnTo>
                  <a:lnTo>
                    <a:pt x="1211" y="1993"/>
                  </a:lnTo>
                  <a:lnTo>
                    <a:pt x="1211" y="1993"/>
                  </a:lnTo>
                  <a:lnTo>
                    <a:pt x="1211" y="1987"/>
                  </a:lnTo>
                  <a:lnTo>
                    <a:pt x="1224" y="1987"/>
                  </a:lnTo>
                  <a:lnTo>
                    <a:pt x="1230" y="1975"/>
                  </a:lnTo>
                  <a:lnTo>
                    <a:pt x="1236" y="1950"/>
                  </a:lnTo>
                  <a:lnTo>
                    <a:pt x="1236" y="1944"/>
                  </a:lnTo>
                  <a:lnTo>
                    <a:pt x="1236" y="1944"/>
                  </a:lnTo>
                  <a:lnTo>
                    <a:pt x="1242" y="1938"/>
                  </a:lnTo>
                  <a:lnTo>
                    <a:pt x="1248" y="1932"/>
                  </a:lnTo>
                  <a:lnTo>
                    <a:pt x="1248" y="1932"/>
                  </a:lnTo>
                  <a:lnTo>
                    <a:pt x="1254" y="1932"/>
                  </a:lnTo>
                  <a:lnTo>
                    <a:pt x="1254" y="1938"/>
                  </a:lnTo>
                  <a:lnTo>
                    <a:pt x="1273" y="1956"/>
                  </a:lnTo>
                  <a:lnTo>
                    <a:pt x="1285" y="1969"/>
                  </a:lnTo>
                  <a:lnTo>
                    <a:pt x="1285" y="1969"/>
                  </a:lnTo>
                  <a:lnTo>
                    <a:pt x="1285" y="1975"/>
                  </a:lnTo>
                  <a:lnTo>
                    <a:pt x="1285" y="1975"/>
                  </a:lnTo>
                  <a:lnTo>
                    <a:pt x="1304" y="1993"/>
                  </a:lnTo>
                  <a:lnTo>
                    <a:pt x="1304" y="1993"/>
                  </a:lnTo>
                  <a:lnTo>
                    <a:pt x="1316" y="1987"/>
                  </a:lnTo>
                  <a:lnTo>
                    <a:pt x="1322" y="1987"/>
                  </a:lnTo>
                  <a:lnTo>
                    <a:pt x="1329" y="1975"/>
                  </a:lnTo>
                  <a:lnTo>
                    <a:pt x="1335" y="1975"/>
                  </a:lnTo>
                  <a:lnTo>
                    <a:pt x="1322" y="1969"/>
                  </a:lnTo>
                  <a:lnTo>
                    <a:pt x="1316" y="1926"/>
                  </a:lnTo>
                  <a:lnTo>
                    <a:pt x="1310" y="1919"/>
                  </a:lnTo>
                  <a:lnTo>
                    <a:pt x="1335" y="1913"/>
                  </a:lnTo>
                  <a:lnTo>
                    <a:pt x="1341" y="1907"/>
                  </a:lnTo>
                  <a:lnTo>
                    <a:pt x="1347" y="1901"/>
                  </a:lnTo>
                  <a:lnTo>
                    <a:pt x="1372" y="1870"/>
                  </a:lnTo>
                  <a:lnTo>
                    <a:pt x="1372" y="1870"/>
                  </a:lnTo>
                  <a:lnTo>
                    <a:pt x="1384" y="1870"/>
                  </a:lnTo>
                  <a:lnTo>
                    <a:pt x="1384" y="1870"/>
                  </a:lnTo>
                  <a:lnTo>
                    <a:pt x="1384" y="1870"/>
                  </a:lnTo>
                  <a:lnTo>
                    <a:pt x="1390" y="1864"/>
                  </a:lnTo>
                  <a:lnTo>
                    <a:pt x="1397" y="1858"/>
                  </a:lnTo>
                  <a:lnTo>
                    <a:pt x="1403" y="1858"/>
                  </a:lnTo>
                  <a:lnTo>
                    <a:pt x="1403" y="1858"/>
                  </a:lnTo>
                  <a:lnTo>
                    <a:pt x="1421" y="1839"/>
                  </a:lnTo>
                  <a:lnTo>
                    <a:pt x="1452" y="1802"/>
                  </a:lnTo>
                  <a:lnTo>
                    <a:pt x="1458" y="1814"/>
                  </a:lnTo>
                  <a:lnTo>
                    <a:pt x="1465" y="1814"/>
                  </a:lnTo>
                  <a:lnTo>
                    <a:pt x="1477" y="1827"/>
                  </a:lnTo>
                  <a:lnTo>
                    <a:pt x="1477" y="1827"/>
                  </a:lnTo>
                  <a:lnTo>
                    <a:pt x="1477" y="1827"/>
                  </a:lnTo>
                  <a:lnTo>
                    <a:pt x="1483" y="1833"/>
                  </a:lnTo>
                  <a:lnTo>
                    <a:pt x="1483" y="1833"/>
                  </a:lnTo>
                  <a:lnTo>
                    <a:pt x="1483" y="1833"/>
                  </a:lnTo>
                  <a:lnTo>
                    <a:pt x="1489" y="1833"/>
                  </a:lnTo>
                  <a:lnTo>
                    <a:pt x="1502" y="1833"/>
                  </a:lnTo>
                  <a:lnTo>
                    <a:pt x="1508" y="1833"/>
                  </a:lnTo>
                  <a:lnTo>
                    <a:pt x="1514" y="1827"/>
                  </a:lnTo>
                  <a:lnTo>
                    <a:pt x="1514" y="1827"/>
                  </a:lnTo>
                  <a:lnTo>
                    <a:pt x="1508" y="1827"/>
                  </a:lnTo>
                  <a:lnTo>
                    <a:pt x="1508" y="1821"/>
                  </a:lnTo>
                  <a:lnTo>
                    <a:pt x="1508" y="1821"/>
                  </a:lnTo>
                  <a:lnTo>
                    <a:pt x="1508" y="1821"/>
                  </a:lnTo>
                  <a:lnTo>
                    <a:pt x="1514" y="1821"/>
                  </a:lnTo>
                  <a:lnTo>
                    <a:pt x="1520" y="1814"/>
                  </a:lnTo>
                  <a:lnTo>
                    <a:pt x="1520" y="1814"/>
                  </a:lnTo>
                  <a:lnTo>
                    <a:pt x="1526" y="1814"/>
                  </a:lnTo>
                  <a:lnTo>
                    <a:pt x="1526" y="1814"/>
                  </a:lnTo>
                  <a:lnTo>
                    <a:pt x="1526" y="1814"/>
                  </a:lnTo>
                  <a:lnTo>
                    <a:pt x="1532" y="1814"/>
                  </a:lnTo>
                  <a:lnTo>
                    <a:pt x="1532" y="1814"/>
                  </a:lnTo>
                  <a:lnTo>
                    <a:pt x="1532" y="1814"/>
                  </a:lnTo>
                  <a:lnTo>
                    <a:pt x="1545" y="1808"/>
                  </a:lnTo>
                  <a:lnTo>
                    <a:pt x="1551" y="1821"/>
                  </a:lnTo>
                  <a:lnTo>
                    <a:pt x="1563" y="1833"/>
                  </a:lnTo>
                  <a:lnTo>
                    <a:pt x="1613" y="1833"/>
                  </a:lnTo>
                  <a:lnTo>
                    <a:pt x="1613" y="1833"/>
                  </a:lnTo>
                  <a:lnTo>
                    <a:pt x="1619" y="1839"/>
                  </a:lnTo>
                  <a:lnTo>
                    <a:pt x="1625" y="1839"/>
                  </a:lnTo>
                  <a:lnTo>
                    <a:pt x="1625" y="1845"/>
                  </a:lnTo>
                  <a:lnTo>
                    <a:pt x="1631" y="1858"/>
                  </a:lnTo>
                  <a:lnTo>
                    <a:pt x="1638" y="1858"/>
                  </a:lnTo>
                  <a:lnTo>
                    <a:pt x="1638" y="1864"/>
                  </a:lnTo>
                  <a:lnTo>
                    <a:pt x="1644" y="1864"/>
                  </a:lnTo>
                  <a:lnTo>
                    <a:pt x="1644" y="1864"/>
                  </a:lnTo>
                  <a:lnTo>
                    <a:pt x="1656" y="1870"/>
                  </a:lnTo>
                  <a:lnTo>
                    <a:pt x="1662" y="1882"/>
                  </a:lnTo>
                  <a:lnTo>
                    <a:pt x="1668" y="1888"/>
                  </a:lnTo>
                  <a:lnTo>
                    <a:pt x="1668" y="1888"/>
                  </a:lnTo>
                  <a:lnTo>
                    <a:pt x="1668" y="1888"/>
                  </a:lnTo>
                  <a:lnTo>
                    <a:pt x="1668" y="1895"/>
                  </a:lnTo>
                  <a:lnTo>
                    <a:pt x="1675" y="1895"/>
                  </a:lnTo>
                  <a:lnTo>
                    <a:pt x="1675" y="1895"/>
                  </a:lnTo>
                  <a:lnTo>
                    <a:pt x="1681" y="1895"/>
                  </a:lnTo>
                  <a:lnTo>
                    <a:pt x="1681" y="1895"/>
                  </a:lnTo>
                  <a:lnTo>
                    <a:pt x="1681" y="1895"/>
                  </a:lnTo>
                  <a:lnTo>
                    <a:pt x="1681" y="1901"/>
                  </a:lnTo>
                  <a:lnTo>
                    <a:pt x="1681" y="1901"/>
                  </a:lnTo>
                  <a:lnTo>
                    <a:pt x="1675" y="1913"/>
                  </a:lnTo>
                  <a:lnTo>
                    <a:pt x="1675" y="1913"/>
                  </a:lnTo>
                  <a:lnTo>
                    <a:pt x="1675" y="1919"/>
                  </a:lnTo>
                  <a:lnTo>
                    <a:pt x="1675" y="1919"/>
                  </a:lnTo>
                  <a:lnTo>
                    <a:pt x="1681" y="1926"/>
                  </a:lnTo>
                  <a:lnTo>
                    <a:pt x="1681" y="1926"/>
                  </a:lnTo>
                  <a:lnTo>
                    <a:pt x="1687" y="1926"/>
                  </a:lnTo>
                  <a:lnTo>
                    <a:pt x="1693" y="1919"/>
                  </a:lnTo>
                  <a:lnTo>
                    <a:pt x="1693" y="1913"/>
                  </a:lnTo>
                  <a:lnTo>
                    <a:pt x="1693" y="1913"/>
                  </a:lnTo>
                  <a:lnTo>
                    <a:pt x="1693" y="1913"/>
                  </a:lnTo>
                  <a:lnTo>
                    <a:pt x="1693" y="1907"/>
                  </a:lnTo>
                  <a:lnTo>
                    <a:pt x="1693" y="1907"/>
                  </a:lnTo>
                  <a:lnTo>
                    <a:pt x="1687" y="1907"/>
                  </a:lnTo>
                  <a:lnTo>
                    <a:pt x="1687" y="1901"/>
                  </a:lnTo>
                  <a:lnTo>
                    <a:pt x="1687" y="1901"/>
                  </a:lnTo>
                  <a:lnTo>
                    <a:pt x="1693" y="1888"/>
                  </a:lnTo>
                  <a:lnTo>
                    <a:pt x="1699" y="1895"/>
                  </a:lnTo>
                  <a:lnTo>
                    <a:pt x="1699" y="1888"/>
                  </a:lnTo>
                  <a:lnTo>
                    <a:pt x="1705" y="1895"/>
                  </a:lnTo>
                  <a:lnTo>
                    <a:pt x="1705" y="1895"/>
                  </a:lnTo>
                  <a:lnTo>
                    <a:pt x="1705" y="1895"/>
                  </a:lnTo>
                  <a:lnTo>
                    <a:pt x="1712" y="1888"/>
                  </a:lnTo>
                  <a:lnTo>
                    <a:pt x="1712" y="1888"/>
                  </a:lnTo>
                  <a:lnTo>
                    <a:pt x="1718" y="1895"/>
                  </a:lnTo>
                  <a:lnTo>
                    <a:pt x="1718" y="1901"/>
                  </a:lnTo>
                  <a:lnTo>
                    <a:pt x="1730" y="1913"/>
                  </a:lnTo>
                  <a:lnTo>
                    <a:pt x="1749" y="1919"/>
                  </a:lnTo>
                  <a:lnTo>
                    <a:pt x="1755" y="1919"/>
                  </a:lnTo>
                  <a:lnTo>
                    <a:pt x="1755" y="1919"/>
                  </a:lnTo>
                  <a:lnTo>
                    <a:pt x="1773" y="1913"/>
                  </a:lnTo>
                  <a:lnTo>
                    <a:pt x="1780" y="1907"/>
                  </a:lnTo>
                  <a:lnTo>
                    <a:pt x="1792" y="1888"/>
                  </a:lnTo>
                  <a:lnTo>
                    <a:pt x="1804" y="1882"/>
                  </a:lnTo>
                  <a:lnTo>
                    <a:pt x="1811" y="1876"/>
                  </a:lnTo>
                  <a:lnTo>
                    <a:pt x="1829" y="1876"/>
                  </a:lnTo>
                  <a:lnTo>
                    <a:pt x="1841" y="1876"/>
                  </a:lnTo>
                  <a:lnTo>
                    <a:pt x="1848" y="1876"/>
                  </a:lnTo>
                  <a:lnTo>
                    <a:pt x="1854" y="1876"/>
                  </a:lnTo>
                  <a:lnTo>
                    <a:pt x="1854" y="1882"/>
                  </a:lnTo>
                  <a:lnTo>
                    <a:pt x="1854" y="1888"/>
                  </a:lnTo>
                  <a:lnTo>
                    <a:pt x="1860" y="1888"/>
                  </a:lnTo>
                  <a:lnTo>
                    <a:pt x="1860" y="1888"/>
                  </a:lnTo>
                  <a:lnTo>
                    <a:pt x="1866" y="1888"/>
                  </a:lnTo>
                  <a:lnTo>
                    <a:pt x="1866" y="1895"/>
                  </a:lnTo>
                  <a:lnTo>
                    <a:pt x="1866" y="1888"/>
                  </a:lnTo>
                  <a:lnTo>
                    <a:pt x="1878" y="1888"/>
                  </a:lnTo>
                  <a:lnTo>
                    <a:pt x="1878" y="1888"/>
                  </a:lnTo>
                  <a:lnTo>
                    <a:pt x="1878" y="1888"/>
                  </a:lnTo>
                  <a:lnTo>
                    <a:pt x="1878" y="1882"/>
                  </a:lnTo>
                  <a:lnTo>
                    <a:pt x="1878" y="1882"/>
                  </a:lnTo>
                  <a:lnTo>
                    <a:pt x="1878" y="1870"/>
                  </a:lnTo>
                  <a:lnTo>
                    <a:pt x="1885" y="1870"/>
                  </a:lnTo>
                  <a:lnTo>
                    <a:pt x="1916" y="1864"/>
                  </a:lnTo>
                  <a:lnTo>
                    <a:pt x="1934" y="1901"/>
                  </a:lnTo>
                  <a:lnTo>
                    <a:pt x="1953" y="1907"/>
                  </a:lnTo>
                  <a:lnTo>
                    <a:pt x="1953" y="1907"/>
                  </a:lnTo>
                  <a:lnTo>
                    <a:pt x="1953" y="1913"/>
                  </a:lnTo>
                  <a:lnTo>
                    <a:pt x="1959" y="1907"/>
                  </a:lnTo>
                  <a:lnTo>
                    <a:pt x="1971" y="1913"/>
                  </a:lnTo>
                  <a:lnTo>
                    <a:pt x="1984" y="1913"/>
                  </a:lnTo>
                  <a:lnTo>
                    <a:pt x="1990" y="1919"/>
                  </a:lnTo>
                  <a:lnTo>
                    <a:pt x="1996" y="1926"/>
                  </a:lnTo>
                  <a:lnTo>
                    <a:pt x="2008" y="1919"/>
                  </a:lnTo>
                  <a:lnTo>
                    <a:pt x="2008" y="1919"/>
                  </a:lnTo>
                  <a:lnTo>
                    <a:pt x="2008" y="1919"/>
                  </a:lnTo>
                  <a:lnTo>
                    <a:pt x="2014" y="1913"/>
                  </a:lnTo>
                  <a:lnTo>
                    <a:pt x="2014" y="1907"/>
                  </a:lnTo>
                  <a:lnTo>
                    <a:pt x="2021" y="1901"/>
                  </a:lnTo>
                  <a:lnTo>
                    <a:pt x="2033" y="1907"/>
                  </a:lnTo>
                  <a:lnTo>
                    <a:pt x="2039" y="1907"/>
                  </a:lnTo>
                  <a:lnTo>
                    <a:pt x="2039" y="1913"/>
                  </a:lnTo>
                  <a:lnTo>
                    <a:pt x="2039" y="1913"/>
                  </a:lnTo>
                  <a:lnTo>
                    <a:pt x="2045" y="1913"/>
                  </a:lnTo>
                  <a:lnTo>
                    <a:pt x="2058" y="1913"/>
                  </a:lnTo>
                  <a:lnTo>
                    <a:pt x="2064" y="1913"/>
                  </a:lnTo>
                  <a:lnTo>
                    <a:pt x="2070" y="1913"/>
                  </a:lnTo>
                  <a:lnTo>
                    <a:pt x="2082" y="1913"/>
                  </a:lnTo>
                  <a:lnTo>
                    <a:pt x="2089" y="1907"/>
                  </a:lnTo>
                  <a:lnTo>
                    <a:pt x="2107" y="1901"/>
                  </a:lnTo>
                  <a:lnTo>
                    <a:pt x="2107" y="1901"/>
                  </a:lnTo>
                  <a:lnTo>
                    <a:pt x="2107" y="1901"/>
                  </a:lnTo>
                  <a:lnTo>
                    <a:pt x="2113" y="1901"/>
                  </a:lnTo>
                  <a:lnTo>
                    <a:pt x="2113" y="1895"/>
                  </a:lnTo>
                  <a:lnTo>
                    <a:pt x="2119" y="1858"/>
                  </a:lnTo>
                  <a:lnTo>
                    <a:pt x="2113" y="1845"/>
                  </a:lnTo>
                  <a:lnTo>
                    <a:pt x="2113" y="1839"/>
                  </a:lnTo>
                  <a:lnTo>
                    <a:pt x="2107" y="1839"/>
                  </a:lnTo>
                  <a:lnTo>
                    <a:pt x="2095" y="1833"/>
                  </a:lnTo>
                  <a:lnTo>
                    <a:pt x="2076" y="1821"/>
                  </a:lnTo>
                  <a:lnTo>
                    <a:pt x="2058" y="1821"/>
                  </a:lnTo>
                  <a:lnTo>
                    <a:pt x="2058" y="1821"/>
                  </a:lnTo>
                  <a:lnTo>
                    <a:pt x="2051" y="1821"/>
                  </a:lnTo>
                  <a:lnTo>
                    <a:pt x="2051" y="1821"/>
                  </a:lnTo>
                  <a:lnTo>
                    <a:pt x="2051" y="1821"/>
                  </a:lnTo>
                  <a:lnTo>
                    <a:pt x="2045" y="1814"/>
                  </a:lnTo>
                  <a:lnTo>
                    <a:pt x="2045" y="1814"/>
                  </a:lnTo>
                  <a:lnTo>
                    <a:pt x="2045" y="1814"/>
                  </a:lnTo>
                  <a:lnTo>
                    <a:pt x="2033" y="1796"/>
                  </a:lnTo>
                  <a:lnTo>
                    <a:pt x="2033" y="1784"/>
                  </a:lnTo>
                  <a:lnTo>
                    <a:pt x="2051" y="1765"/>
                  </a:lnTo>
                  <a:lnTo>
                    <a:pt x="2051" y="1765"/>
                  </a:lnTo>
                  <a:lnTo>
                    <a:pt x="2051" y="1765"/>
                  </a:lnTo>
                  <a:lnTo>
                    <a:pt x="2051" y="1765"/>
                  </a:lnTo>
                  <a:lnTo>
                    <a:pt x="2058" y="1765"/>
                  </a:lnTo>
                  <a:lnTo>
                    <a:pt x="2064" y="1765"/>
                  </a:lnTo>
                  <a:lnTo>
                    <a:pt x="2070" y="1759"/>
                  </a:lnTo>
                  <a:lnTo>
                    <a:pt x="2070" y="1759"/>
                  </a:lnTo>
                  <a:lnTo>
                    <a:pt x="2082" y="1753"/>
                  </a:lnTo>
                  <a:lnTo>
                    <a:pt x="2082" y="1753"/>
                  </a:lnTo>
                  <a:lnTo>
                    <a:pt x="2089" y="1747"/>
                  </a:lnTo>
                  <a:lnTo>
                    <a:pt x="2089" y="1747"/>
                  </a:lnTo>
                  <a:lnTo>
                    <a:pt x="2082" y="1740"/>
                  </a:lnTo>
                  <a:lnTo>
                    <a:pt x="2070" y="1722"/>
                  </a:lnTo>
                  <a:lnTo>
                    <a:pt x="2070" y="1703"/>
                  </a:lnTo>
                  <a:lnTo>
                    <a:pt x="2082" y="1691"/>
                  </a:lnTo>
                  <a:lnTo>
                    <a:pt x="2082" y="1691"/>
                  </a:lnTo>
                  <a:lnTo>
                    <a:pt x="2089" y="1691"/>
                  </a:lnTo>
                  <a:lnTo>
                    <a:pt x="2089" y="1691"/>
                  </a:lnTo>
                  <a:lnTo>
                    <a:pt x="2082" y="1679"/>
                  </a:lnTo>
                  <a:lnTo>
                    <a:pt x="2089" y="1685"/>
                  </a:lnTo>
                  <a:lnTo>
                    <a:pt x="2095" y="1679"/>
                  </a:lnTo>
                  <a:lnTo>
                    <a:pt x="2126" y="1679"/>
                  </a:lnTo>
                  <a:lnTo>
                    <a:pt x="2138" y="1679"/>
                  </a:lnTo>
                  <a:lnTo>
                    <a:pt x="2138" y="1679"/>
                  </a:lnTo>
                  <a:lnTo>
                    <a:pt x="2138" y="1685"/>
                  </a:lnTo>
                  <a:lnTo>
                    <a:pt x="2138" y="1685"/>
                  </a:lnTo>
                  <a:lnTo>
                    <a:pt x="2144" y="1685"/>
                  </a:lnTo>
                  <a:lnTo>
                    <a:pt x="2144" y="1685"/>
                  </a:lnTo>
                  <a:lnTo>
                    <a:pt x="2144" y="1685"/>
                  </a:lnTo>
                  <a:lnTo>
                    <a:pt x="2144" y="1685"/>
                  </a:lnTo>
                  <a:lnTo>
                    <a:pt x="2150" y="1679"/>
                  </a:lnTo>
                  <a:lnTo>
                    <a:pt x="2150" y="1679"/>
                  </a:lnTo>
                  <a:lnTo>
                    <a:pt x="2150" y="1673"/>
                  </a:lnTo>
                  <a:lnTo>
                    <a:pt x="2150" y="1673"/>
                  </a:lnTo>
                  <a:lnTo>
                    <a:pt x="2150" y="1666"/>
                  </a:lnTo>
                  <a:lnTo>
                    <a:pt x="2144" y="1666"/>
                  </a:lnTo>
                  <a:lnTo>
                    <a:pt x="2119" y="1660"/>
                  </a:lnTo>
                  <a:lnTo>
                    <a:pt x="2113" y="1660"/>
                  </a:lnTo>
                  <a:lnTo>
                    <a:pt x="2113" y="1660"/>
                  </a:lnTo>
                  <a:lnTo>
                    <a:pt x="2095" y="1654"/>
                  </a:lnTo>
                  <a:lnTo>
                    <a:pt x="2095" y="1654"/>
                  </a:lnTo>
                  <a:lnTo>
                    <a:pt x="2095" y="1648"/>
                  </a:lnTo>
                  <a:lnTo>
                    <a:pt x="2095" y="1648"/>
                  </a:lnTo>
                  <a:lnTo>
                    <a:pt x="2095" y="1648"/>
                  </a:lnTo>
                  <a:lnTo>
                    <a:pt x="2095" y="1648"/>
                  </a:lnTo>
                  <a:lnTo>
                    <a:pt x="2089" y="1642"/>
                  </a:lnTo>
                  <a:lnTo>
                    <a:pt x="2095" y="1629"/>
                  </a:lnTo>
                  <a:lnTo>
                    <a:pt x="2095" y="1629"/>
                  </a:lnTo>
                  <a:lnTo>
                    <a:pt x="2101" y="1629"/>
                  </a:lnTo>
                  <a:lnTo>
                    <a:pt x="2107" y="1629"/>
                  </a:lnTo>
                  <a:lnTo>
                    <a:pt x="2107" y="1629"/>
                  </a:lnTo>
                  <a:lnTo>
                    <a:pt x="2107" y="1629"/>
                  </a:lnTo>
                  <a:lnTo>
                    <a:pt x="2107" y="1635"/>
                  </a:lnTo>
                  <a:lnTo>
                    <a:pt x="2107" y="1635"/>
                  </a:lnTo>
                  <a:lnTo>
                    <a:pt x="2107" y="1635"/>
                  </a:lnTo>
                  <a:lnTo>
                    <a:pt x="2113" y="1635"/>
                  </a:lnTo>
                  <a:lnTo>
                    <a:pt x="2113" y="1629"/>
                  </a:lnTo>
                  <a:lnTo>
                    <a:pt x="2119" y="1629"/>
                  </a:lnTo>
                  <a:lnTo>
                    <a:pt x="2119" y="1629"/>
                  </a:lnTo>
                  <a:lnTo>
                    <a:pt x="2119" y="1623"/>
                  </a:lnTo>
                  <a:lnTo>
                    <a:pt x="2113" y="1623"/>
                  </a:lnTo>
                  <a:lnTo>
                    <a:pt x="2113" y="1617"/>
                  </a:lnTo>
                  <a:lnTo>
                    <a:pt x="2113" y="1617"/>
                  </a:lnTo>
                  <a:lnTo>
                    <a:pt x="2107" y="1617"/>
                  </a:lnTo>
                  <a:lnTo>
                    <a:pt x="2107" y="1623"/>
                  </a:lnTo>
                  <a:lnTo>
                    <a:pt x="2095" y="1623"/>
                  </a:lnTo>
                  <a:lnTo>
                    <a:pt x="2089" y="1617"/>
                  </a:lnTo>
                  <a:lnTo>
                    <a:pt x="2089" y="1605"/>
                  </a:lnTo>
                  <a:lnTo>
                    <a:pt x="2089" y="1586"/>
                  </a:lnTo>
                  <a:lnTo>
                    <a:pt x="2095" y="1574"/>
                  </a:lnTo>
                  <a:lnTo>
                    <a:pt x="2101" y="1568"/>
                  </a:lnTo>
                  <a:lnTo>
                    <a:pt x="2107" y="1568"/>
                  </a:lnTo>
                  <a:lnTo>
                    <a:pt x="2113" y="1568"/>
                  </a:lnTo>
                  <a:lnTo>
                    <a:pt x="2119" y="1574"/>
                  </a:lnTo>
                  <a:lnTo>
                    <a:pt x="2126" y="1574"/>
                  </a:lnTo>
                  <a:lnTo>
                    <a:pt x="2132" y="1574"/>
                  </a:lnTo>
                  <a:lnTo>
                    <a:pt x="2138" y="1574"/>
                  </a:lnTo>
                  <a:lnTo>
                    <a:pt x="2144" y="1574"/>
                  </a:lnTo>
                  <a:lnTo>
                    <a:pt x="2150" y="1568"/>
                  </a:lnTo>
                  <a:lnTo>
                    <a:pt x="2156" y="1574"/>
                  </a:lnTo>
                  <a:lnTo>
                    <a:pt x="2169" y="1574"/>
                  </a:lnTo>
                  <a:lnTo>
                    <a:pt x="2169" y="1568"/>
                  </a:lnTo>
                  <a:lnTo>
                    <a:pt x="2181" y="1580"/>
                  </a:lnTo>
                  <a:lnTo>
                    <a:pt x="2181" y="1580"/>
                  </a:lnTo>
                  <a:lnTo>
                    <a:pt x="2187" y="1574"/>
                  </a:lnTo>
                  <a:lnTo>
                    <a:pt x="2194" y="1568"/>
                  </a:lnTo>
                  <a:lnTo>
                    <a:pt x="2206" y="1568"/>
                  </a:lnTo>
                  <a:lnTo>
                    <a:pt x="2218" y="1561"/>
                  </a:lnTo>
                  <a:lnTo>
                    <a:pt x="2237" y="1555"/>
                  </a:lnTo>
                  <a:lnTo>
                    <a:pt x="2243" y="1555"/>
                  </a:lnTo>
                  <a:lnTo>
                    <a:pt x="2243" y="1555"/>
                  </a:lnTo>
                  <a:lnTo>
                    <a:pt x="2255" y="1549"/>
                  </a:lnTo>
                  <a:lnTo>
                    <a:pt x="2262" y="1549"/>
                  </a:lnTo>
                  <a:lnTo>
                    <a:pt x="2268" y="1549"/>
                  </a:lnTo>
                  <a:lnTo>
                    <a:pt x="2268" y="1543"/>
                  </a:lnTo>
                  <a:lnTo>
                    <a:pt x="2311" y="1531"/>
                  </a:lnTo>
                  <a:lnTo>
                    <a:pt x="2329" y="1537"/>
                  </a:lnTo>
                  <a:lnTo>
                    <a:pt x="2336" y="1543"/>
                  </a:lnTo>
                  <a:lnTo>
                    <a:pt x="2336" y="1543"/>
                  </a:lnTo>
                  <a:lnTo>
                    <a:pt x="2342" y="1543"/>
                  </a:lnTo>
                  <a:lnTo>
                    <a:pt x="2342" y="1537"/>
                  </a:lnTo>
                  <a:lnTo>
                    <a:pt x="2342" y="1537"/>
                  </a:lnTo>
                  <a:lnTo>
                    <a:pt x="2342" y="1537"/>
                  </a:lnTo>
                  <a:lnTo>
                    <a:pt x="2342" y="1531"/>
                  </a:lnTo>
                  <a:lnTo>
                    <a:pt x="2367" y="1512"/>
                  </a:lnTo>
                  <a:lnTo>
                    <a:pt x="2410" y="1506"/>
                  </a:lnTo>
                  <a:lnTo>
                    <a:pt x="2441" y="1500"/>
                  </a:lnTo>
                  <a:lnTo>
                    <a:pt x="2472" y="1487"/>
                  </a:lnTo>
                  <a:lnTo>
                    <a:pt x="2490" y="1487"/>
                  </a:lnTo>
                  <a:lnTo>
                    <a:pt x="2527" y="1475"/>
                  </a:lnTo>
                  <a:lnTo>
                    <a:pt x="2527" y="1475"/>
                  </a:lnTo>
                  <a:lnTo>
                    <a:pt x="2527" y="1469"/>
                  </a:lnTo>
                  <a:lnTo>
                    <a:pt x="2527" y="1450"/>
                  </a:lnTo>
                  <a:lnTo>
                    <a:pt x="2533" y="1450"/>
                  </a:lnTo>
                  <a:lnTo>
                    <a:pt x="2552" y="1450"/>
                  </a:lnTo>
                  <a:lnTo>
                    <a:pt x="2552" y="1450"/>
                  </a:lnTo>
                  <a:lnTo>
                    <a:pt x="2558" y="1438"/>
                  </a:lnTo>
                  <a:lnTo>
                    <a:pt x="2564" y="1432"/>
                  </a:lnTo>
                  <a:lnTo>
                    <a:pt x="2570" y="1426"/>
                  </a:lnTo>
                  <a:lnTo>
                    <a:pt x="2570" y="1426"/>
                  </a:lnTo>
                  <a:lnTo>
                    <a:pt x="2577" y="1426"/>
                  </a:lnTo>
                  <a:lnTo>
                    <a:pt x="2577" y="1426"/>
                  </a:lnTo>
                  <a:lnTo>
                    <a:pt x="2583" y="1432"/>
                  </a:lnTo>
                  <a:lnTo>
                    <a:pt x="2601" y="1432"/>
                  </a:lnTo>
                  <a:lnTo>
                    <a:pt x="2614" y="1432"/>
                  </a:lnTo>
                  <a:lnTo>
                    <a:pt x="2620" y="1432"/>
                  </a:lnTo>
                  <a:lnTo>
                    <a:pt x="2626" y="1438"/>
                  </a:lnTo>
                  <a:lnTo>
                    <a:pt x="2626" y="1438"/>
                  </a:lnTo>
                  <a:lnTo>
                    <a:pt x="2632" y="1438"/>
                  </a:lnTo>
                  <a:lnTo>
                    <a:pt x="2638" y="1450"/>
                  </a:lnTo>
                  <a:lnTo>
                    <a:pt x="2645" y="1457"/>
                  </a:lnTo>
                  <a:lnTo>
                    <a:pt x="2651" y="1457"/>
                  </a:lnTo>
                  <a:lnTo>
                    <a:pt x="2651" y="1457"/>
                  </a:lnTo>
                  <a:lnTo>
                    <a:pt x="2663" y="1450"/>
                  </a:lnTo>
                  <a:lnTo>
                    <a:pt x="2663" y="1450"/>
                  </a:lnTo>
                  <a:lnTo>
                    <a:pt x="2663" y="1444"/>
                  </a:lnTo>
                  <a:lnTo>
                    <a:pt x="2663" y="1444"/>
                  </a:lnTo>
                  <a:lnTo>
                    <a:pt x="2663" y="1438"/>
                  </a:lnTo>
                  <a:lnTo>
                    <a:pt x="2669" y="1438"/>
                  </a:lnTo>
                  <a:lnTo>
                    <a:pt x="2688" y="1438"/>
                  </a:lnTo>
                  <a:lnTo>
                    <a:pt x="2688" y="1438"/>
                  </a:lnTo>
                  <a:lnTo>
                    <a:pt x="2688" y="1438"/>
                  </a:lnTo>
                  <a:lnTo>
                    <a:pt x="2688" y="1444"/>
                  </a:lnTo>
                  <a:lnTo>
                    <a:pt x="2700" y="1469"/>
                  </a:lnTo>
                  <a:lnTo>
                    <a:pt x="2700" y="1481"/>
                  </a:lnTo>
                  <a:lnTo>
                    <a:pt x="2700" y="1481"/>
                  </a:lnTo>
                  <a:lnTo>
                    <a:pt x="2706" y="1500"/>
                  </a:lnTo>
                  <a:lnTo>
                    <a:pt x="2706" y="1543"/>
                  </a:lnTo>
                  <a:lnTo>
                    <a:pt x="2700" y="1549"/>
                  </a:lnTo>
                  <a:lnTo>
                    <a:pt x="2706" y="1561"/>
                  </a:lnTo>
                  <a:lnTo>
                    <a:pt x="2706" y="1568"/>
                  </a:lnTo>
                  <a:lnTo>
                    <a:pt x="2713" y="1568"/>
                  </a:lnTo>
                  <a:lnTo>
                    <a:pt x="2737" y="1568"/>
                  </a:lnTo>
                  <a:lnTo>
                    <a:pt x="2737" y="1568"/>
                  </a:lnTo>
                  <a:lnTo>
                    <a:pt x="2743" y="1561"/>
                  </a:lnTo>
                  <a:lnTo>
                    <a:pt x="2762" y="1555"/>
                  </a:lnTo>
                  <a:lnTo>
                    <a:pt x="2762" y="1537"/>
                  </a:lnTo>
                  <a:lnTo>
                    <a:pt x="2762" y="1537"/>
                  </a:lnTo>
                  <a:lnTo>
                    <a:pt x="2768" y="1537"/>
                  </a:lnTo>
                  <a:lnTo>
                    <a:pt x="2768" y="1537"/>
                  </a:lnTo>
                  <a:lnTo>
                    <a:pt x="2774" y="1537"/>
                  </a:lnTo>
                  <a:lnTo>
                    <a:pt x="2781" y="1543"/>
                  </a:lnTo>
                  <a:lnTo>
                    <a:pt x="2787" y="1561"/>
                  </a:lnTo>
                  <a:lnTo>
                    <a:pt x="2787" y="1568"/>
                  </a:lnTo>
                  <a:lnTo>
                    <a:pt x="2787" y="1580"/>
                  </a:lnTo>
                  <a:lnTo>
                    <a:pt x="2787" y="1586"/>
                  </a:lnTo>
                  <a:lnTo>
                    <a:pt x="2787" y="1586"/>
                  </a:lnTo>
                  <a:lnTo>
                    <a:pt x="2793" y="1586"/>
                  </a:lnTo>
                  <a:lnTo>
                    <a:pt x="2805" y="1580"/>
                  </a:lnTo>
                  <a:lnTo>
                    <a:pt x="2805" y="1580"/>
                  </a:lnTo>
                  <a:lnTo>
                    <a:pt x="2805" y="1580"/>
                  </a:lnTo>
                  <a:lnTo>
                    <a:pt x="2805" y="1574"/>
                  </a:lnTo>
                  <a:lnTo>
                    <a:pt x="2805" y="1574"/>
                  </a:lnTo>
                  <a:lnTo>
                    <a:pt x="2799" y="1574"/>
                  </a:lnTo>
                  <a:lnTo>
                    <a:pt x="2799" y="1574"/>
                  </a:lnTo>
                  <a:lnTo>
                    <a:pt x="2793" y="1574"/>
                  </a:lnTo>
                  <a:lnTo>
                    <a:pt x="2793" y="1574"/>
                  </a:lnTo>
                  <a:lnTo>
                    <a:pt x="2793" y="1574"/>
                  </a:lnTo>
                  <a:lnTo>
                    <a:pt x="2793" y="1568"/>
                  </a:lnTo>
                  <a:lnTo>
                    <a:pt x="2793" y="1568"/>
                  </a:lnTo>
                  <a:lnTo>
                    <a:pt x="2799" y="1561"/>
                  </a:lnTo>
                  <a:lnTo>
                    <a:pt x="2805" y="1561"/>
                  </a:lnTo>
                  <a:lnTo>
                    <a:pt x="2811" y="1561"/>
                  </a:lnTo>
                  <a:lnTo>
                    <a:pt x="2811" y="1561"/>
                  </a:lnTo>
                  <a:lnTo>
                    <a:pt x="2824" y="1568"/>
                  </a:lnTo>
                  <a:lnTo>
                    <a:pt x="2842" y="1580"/>
                  </a:lnTo>
                  <a:lnTo>
                    <a:pt x="2848" y="1592"/>
                  </a:lnTo>
                  <a:lnTo>
                    <a:pt x="2836" y="1611"/>
                  </a:lnTo>
                  <a:lnTo>
                    <a:pt x="2842" y="1617"/>
                  </a:lnTo>
                  <a:lnTo>
                    <a:pt x="2836" y="1617"/>
                  </a:lnTo>
                  <a:lnTo>
                    <a:pt x="2836" y="1623"/>
                  </a:lnTo>
                  <a:lnTo>
                    <a:pt x="2848" y="1629"/>
                  </a:lnTo>
                  <a:lnTo>
                    <a:pt x="2848" y="1635"/>
                  </a:lnTo>
                  <a:lnTo>
                    <a:pt x="2848" y="1635"/>
                  </a:lnTo>
                  <a:lnTo>
                    <a:pt x="2861" y="1623"/>
                  </a:lnTo>
                  <a:lnTo>
                    <a:pt x="2867" y="1617"/>
                  </a:lnTo>
                  <a:lnTo>
                    <a:pt x="2879" y="1611"/>
                  </a:lnTo>
                  <a:lnTo>
                    <a:pt x="2879" y="1611"/>
                  </a:lnTo>
                  <a:lnTo>
                    <a:pt x="2892" y="1617"/>
                  </a:lnTo>
                  <a:lnTo>
                    <a:pt x="2892" y="1623"/>
                  </a:lnTo>
                  <a:lnTo>
                    <a:pt x="2898" y="1617"/>
                  </a:lnTo>
                  <a:lnTo>
                    <a:pt x="2935" y="1598"/>
                  </a:lnTo>
                  <a:lnTo>
                    <a:pt x="2941" y="1598"/>
                  </a:lnTo>
                  <a:lnTo>
                    <a:pt x="2947" y="1598"/>
                  </a:lnTo>
                  <a:lnTo>
                    <a:pt x="2947" y="1598"/>
                  </a:lnTo>
                  <a:lnTo>
                    <a:pt x="2947" y="1598"/>
                  </a:lnTo>
                  <a:lnTo>
                    <a:pt x="2947" y="1598"/>
                  </a:lnTo>
                  <a:lnTo>
                    <a:pt x="2960" y="1592"/>
                  </a:lnTo>
                  <a:lnTo>
                    <a:pt x="2978" y="1580"/>
                  </a:lnTo>
                  <a:lnTo>
                    <a:pt x="2984" y="1568"/>
                  </a:lnTo>
                  <a:lnTo>
                    <a:pt x="3003" y="1555"/>
                  </a:lnTo>
                  <a:lnTo>
                    <a:pt x="3021" y="1543"/>
                  </a:lnTo>
                  <a:lnTo>
                    <a:pt x="3040" y="1543"/>
                  </a:lnTo>
                  <a:lnTo>
                    <a:pt x="3046" y="1543"/>
                  </a:lnTo>
                  <a:lnTo>
                    <a:pt x="3052" y="1537"/>
                  </a:lnTo>
                  <a:lnTo>
                    <a:pt x="3052" y="1537"/>
                  </a:lnTo>
                  <a:lnTo>
                    <a:pt x="3052" y="1537"/>
                  </a:lnTo>
                  <a:lnTo>
                    <a:pt x="3052" y="1537"/>
                  </a:lnTo>
                  <a:lnTo>
                    <a:pt x="3059" y="1531"/>
                  </a:lnTo>
                  <a:lnTo>
                    <a:pt x="3059" y="1531"/>
                  </a:lnTo>
                  <a:lnTo>
                    <a:pt x="3065" y="1531"/>
                  </a:lnTo>
                  <a:lnTo>
                    <a:pt x="3065" y="1531"/>
                  </a:lnTo>
                  <a:lnTo>
                    <a:pt x="3065" y="1531"/>
                  </a:lnTo>
                  <a:lnTo>
                    <a:pt x="3065" y="1531"/>
                  </a:lnTo>
                  <a:lnTo>
                    <a:pt x="3059" y="1555"/>
                  </a:lnTo>
                  <a:lnTo>
                    <a:pt x="3059" y="1555"/>
                  </a:lnTo>
                  <a:lnTo>
                    <a:pt x="3052" y="1561"/>
                  </a:lnTo>
                  <a:lnTo>
                    <a:pt x="3046" y="1561"/>
                  </a:lnTo>
                  <a:lnTo>
                    <a:pt x="3046" y="1561"/>
                  </a:lnTo>
                  <a:lnTo>
                    <a:pt x="3040" y="1561"/>
                  </a:lnTo>
                  <a:lnTo>
                    <a:pt x="3034" y="1561"/>
                  </a:lnTo>
                  <a:lnTo>
                    <a:pt x="3034" y="1561"/>
                  </a:lnTo>
                  <a:lnTo>
                    <a:pt x="3034" y="1561"/>
                  </a:lnTo>
                  <a:lnTo>
                    <a:pt x="3034" y="1561"/>
                  </a:lnTo>
                  <a:lnTo>
                    <a:pt x="3040" y="1574"/>
                  </a:lnTo>
                  <a:lnTo>
                    <a:pt x="3040" y="1580"/>
                  </a:lnTo>
                  <a:lnTo>
                    <a:pt x="3046" y="1580"/>
                  </a:lnTo>
                  <a:lnTo>
                    <a:pt x="3071" y="1605"/>
                  </a:lnTo>
                  <a:lnTo>
                    <a:pt x="3102" y="1623"/>
                  </a:lnTo>
                  <a:lnTo>
                    <a:pt x="3108" y="1629"/>
                  </a:lnTo>
                  <a:lnTo>
                    <a:pt x="3126" y="1648"/>
                  </a:lnTo>
                  <a:lnTo>
                    <a:pt x="3126" y="1654"/>
                  </a:lnTo>
                  <a:lnTo>
                    <a:pt x="3126" y="1654"/>
                  </a:lnTo>
                  <a:lnTo>
                    <a:pt x="3133" y="1666"/>
                  </a:lnTo>
                  <a:lnTo>
                    <a:pt x="3139" y="1666"/>
                  </a:lnTo>
                  <a:lnTo>
                    <a:pt x="3139" y="1679"/>
                  </a:lnTo>
                  <a:lnTo>
                    <a:pt x="3145" y="1685"/>
                  </a:lnTo>
                  <a:lnTo>
                    <a:pt x="3157" y="1703"/>
                  </a:lnTo>
                  <a:lnTo>
                    <a:pt x="3170" y="1728"/>
                  </a:lnTo>
                  <a:lnTo>
                    <a:pt x="3182" y="1747"/>
                  </a:lnTo>
                  <a:lnTo>
                    <a:pt x="3188" y="1753"/>
                  </a:lnTo>
                  <a:lnTo>
                    <a:pt x="3188" y="1765"/>
                  </a:lnTo>
                  <a:lnTo>
                    <a:pt x="3201" y="1777"/>
                  </a:lnTo>
                  <a:lnTo>
                    <a:pt x="3213" y="1802"/>
                  </a:lnTo>
                  <a:lnTo>
                    <a:pt x="3225" y="1833"/>
                  </a:lnTo>
                  <a:lnTo>
                    <a:pt x="3232" y="1845"/>
                  </a:lnTo>
                  <a:lnTo>
                    <a:pt x="3238" y="1864"/>
                  </a:lnTo>
                  <a:lnTo>
                    <a:pt x="3250" y="1882"/>
                  </a:lnTo>
                  <a:lnTo>
                    <a:pt x="3256" y="1895"/>
                  </a:lnTo>
                  <a:lnTo>
                    <a:pt x="3262" y="1901"/>
                  </a:lnTo>
                  <a:lnTo>
                    <a:pt x="3262" y="1907"/>
                  </a:lnTo>
                  <a:lnTo>
                    <a:pt x="3275" y="1888"/>
                  </a:lnTo>
                  <a:lnTo>
                    <a:pt x="3281" y="1888"/>
                  </a:lnTo>
                  <a:lnTo>
                    <a:pt x="3287" y="1882"/>
                  </a:lnTo>
                  <a:lnTo>
                    <a:pt x="3287" y="1876"/>
                  </a:lnTo>
                  <a:lnTo>
                    <a:pt x="3287" y="1870"/>
                  </a:lnTo>
                  <a:lnTo>
                    <a:pt x="3287" y="1870"/>
                  </a:lnTo>
                  <a:lnTo>
                    <a:pt x="3281" y="1870"/>
                  </a:lnTo>
                  <a:lnTo>
                    <a:pt x="3281" y="1858"/>
                  </a:lnTo>
                  <a:lnTo>
                    <a:pt x="3299" y="1851"/>
                  </a:lnTo>
                  <a:lnTo>
                    <a:pt x="3299" y="1851"/>
                  </a:lnTo>
                  <a:lnTo>
                    <a:pt x="3306" y="1851"/>
                  </a:lnTo>
                  <a:lnTo>
                    <a:pt x="3312" y="1858"/>
                  </a:lnTo>
                  <a:lnTo>
                    <a:pt x="3324" y="1864"/>
                  </a:lnTo>
                  <a:lnTo>
                    <a:pt x="3324" y="1858"/>
                  </a:lnTo>
                  <a:lnTo>
                    <a:pt x="3324" y="1864"/>
                  </a:lnTo>
                  <a:lnTo>
                    <a:pt x="3324" y="1876"/>
                  </a:lnTo>
                  <a:lnTo>
                    <a:pt x="3324" y="1882"/>
                  </a:lnTo>
                  <a:lnTo>
                    <a:pt x="3324" y="1882"/>
                  </a:lnTo>
                  <a:lnTo>
                    <a:pt x="3324" y="1888"/>
                  </a:lnTo>
                  <a:lnTo>
                    <a:pt x="3343" y="1907"/>
                  </a:lnTo>
                  <a:lnTo>
                    <a:pt x="3349" y="1907"/>
                  </a:lnTo>
                  <a:lnTo>
                    <a:pt x="3355" y="1907"/>
                  </a:lnTo>
                  <a:lnTo>
                    <a:pt x="3367" y="1901"/>
                  </a:lnTo>
                  <a:lnTo>
                    <a:pt x="3374" y="1901"/>
                  </a:lnTo>
                  <a:lnTo>
                    <a:pt x="3398" y="1901"/>
                  </a:lnTo>
                  <a:lnTo>
                    <a:pt x="3411" y="1907"/>
                  </a:lnTo>
                  <a:lnTo>
                    <a:pt x="3411" y="1907"/>
                  </a:lnTo>
                  <a:lnTo>
                    <a:pt x="3423" y="1901"/>
                  </a:lnTo>
                  <a:lnTo>
                    <a:pt x="3423" y="1895"/>
                  </a:lnTo>
                  <a:lnTo>
                    <a:pt x="3423" y="1895"/>
                  </a:lnTo>
                  <a:lnTo>
                    <a:pt x="3423" y="1888"/>
                  </a:lnTo>
                  <a:lnTo>
                    <a:pt x="3423" y="1888"/>
                  </a:lnTo>
                  <a:lnTo>
                    <a:pt x="3423" y="1888"/>
                  </a:lnTo>
                  <a:lnTo>
                    <a:pt x="3429" y="1888"/>
                  </a:lnTo>
                  <a:lnTo>
                    <a:pt x="3429" y="1888"/>
                  </a:lnTo>
                  <a:lnTo>
                    <a:pt x="3435" y="1888"/>
                  </a:lnTo>
                  <a:lnTo>
                    <a:pt x="3435" y="1888"/>
                  </a:lnTo>
                  <a:lnTo>
                    <a:pt x="3435" y="1888"/>
                  </a:lnTo>
                  <a:lnTo>
                    <a:pt x="3442" y="1888"/>
                  </a:lnTo>
                  <a:lnTo>
                    <a:pt x="3442" y="1888"/>
                  </a:lnTo>
                  <a:lnTo>
                    <a:pt x="3442" y="1888"/>
                  </a:lnTo>
                  <a:lnTo>
                    <a:pt x="3448" y="1876"/>
                  </a:lnTo>
                  <a:lnTo>
                    <a:pt x="3460" y="1876"/>
                  </a:lnTo>
                  <a:lnTo>
                    <a:pt x="3466" y="1882"/>
                  </a:lnTo>
                  <a:lnTo>
                    <a:pt x="3479" y="1882"/>
                  </a:lnTo>
                  <a:lnTo>
                    <a:pt x="3491" y="1888"/>
                  </a:lnTo>
                  <a:lnTo>
                    <a:pt x="3491" y="1895"/>
                  </a:lnTo>
                  <a:lnTo>
                    <a:pt x="3503" y="1901"/>
                  </a:lnTo>
                  <a:lnTo>
                    <a:pt x="3516" y="1926"/>
                  </a:lnTo>
                  <a:lnTo>
                    <a:pt x="3516" y="1932"/>
                  </a:lnTo>
                  <a:lnTo>
                    <a:pt x="3516" y="1944"/>
                  </a:lnTo>
                  <a:lnTo>
                    <a:pt x="3516" y="1944"/>
                  </a:lnTo>
                  <a:lnTo>
                    <a:pt x="3540" y="1956"/>
                  </a:lnTo>
                  <a:lnTo>
                    <a:pt x="3559" y="1969"/>
                  </a:lnTo>
                  <a:lnTo>
                    <a:pt x="3565" y="1969"/>
                  </a:lnTo>
                  <a:lnTo>
                    <a:pt x="3565" y="1975"/>
                  </a:lnTo>
                  <a:lnTo>
                    <a:pt x="3565" y="1975"/>
                  </a:lnTo>
                  <a:lnTo>
                    <a:pt x="3565" y="1987"/>
                  </a:lnTo>
                  <a:lnTo>
                    <a:pt x="3578" y="2012"/>
                  </a:lnTo>
                  <a:lnTo>
                    <a:pt x="3578" y="2012"/>
                  </a:lnTo>
                  <a:lnTo>
                    <a:pt x="3590" y="2018"/>
                  </a:lnTo>
                  <a:lnTo>
                    <a:pt x="3608" y="2018"/>
                  </a:lnTo>
                  <a:lnTo>
                    <a:pt x="3615" y="2018"/>
                  </a:lnTo>
                  <a:lnTo>
                    <a:pt x="3621" y="2018"/>
                  </a:lnTo>
                  <a:lnTo>
                    <a:pt x="3633" y="2024"/>
                  </a:lnTo>
                  <a:lnTo>
                    <a:pt x="3633" y="2024"/>
                  </a:lnTo>
                  <a:lnTo>
                    <a:pt x="3639" y="2030"/>
                  </a:lnTo>
                  <a:lnTo>
                    <a:pt x="3639" y="2024"/>
                  </a:lnTo>
                  <a:lnTo>
                    <a:pt x="3645" y="2012"/>
                  </a:lnTo>
                  <a:lnTo>
                    <a:pt x="3664" y="2000"/>
                  </a:lnTo>
                  <a:lnTo>
                    <a:pt x="3664" y="1993"/>
                  </a:lnTo>
                  <a:lnTo>
                    <a:pt x="3664" y="1993"/>
                  </a:lnTo>
                  <a:lnTo>
                    <a:pt x="3676" y="1993"/>
                  </a:lnTo>
                  <a:lnTo>
                    <a:pt x="3676" y="2006"/>
                  </a:lnTo>
                  <a:lnTo>
                    <a:pt x="3670" y="2006"/>
                  </a:lnTo>
                  <a:lnTo>
                    <a:pt x="3670" y="2018"/>
                  </a:lnTo>
                  <a:lnTo>
                    <a:pt x="3683" y="2037"/>
                  </a:lnTo>
                  <a:lnTo>
                    <a:pt x="3701" y="2049"/>
                  </a:lnTo>
                  <a:lnTo>
                    <a:pt x="3707" y="2061"/>
                  </a:lnTo>
                  <a:lnTo>
                    <a:pt x="3707" y="2061"/>
                  </a:lnTo>
                  <a:lnTo>
                    <a:pt x="3713" y="2067"/>
                  </a:lnTo>
                  <a:lnTo>
                    <a:pt x="3720" y="2067"/>
                  </a:lnTo>
                  <a:lnTo>
                    <a:pt x="3720" y="2061"/>
                  </a:lnTo>
                  <a:lnTo>
                    <a:pt x="3720" y="2061"/>
                  </a:lnTo>
                  <a:lnTo>
                    <a:pt x="3720" y="2061"/>
                  </a:lnTo>
                  <a:lnTo>
                    <a:pt x="3732" y="2055"/>
                  </a:lnTo>
                  <a:lnTo>
                    <a:pt x="3732" y="2055"/>
                  </a:lnTo>
                  <a:lnTo>
                    <a:pt x="3732" y="2055"/>
                  </a:lnTo>
                  <a:lnTo>
                    <a:pt x="3738" y="2055"/>
                  </a:lnTo>
                  <a:lnTo>
                    <a:pt x="3744" y="2055"/>
                  </a:lnTo>
                  <a:lnTo>
                    <a:pt x="3744" y="2055"/>
                  </a:lnTo>
                  <a:lnTo>
                    <a:pt x="3744" y="2055"/>
                  </a:lnTo>
                  <a:lnTo>
                    <a:pt x="3750" y="2055"/>
                  </a:lnTo>
                  <a:lnTo>
                    <a:pt x="3750" y="2055"/>
                  </a:lnTo>
                  <a:lnTo>
                    <a:pt x="3757" y="2049"/>
                  </a:lnTo>
                  <a:lnTo>
                    <a:pt x="3763" y="2049"/>
                  </a:lnTo>
                  <a:lnTo>
                    <a:pt x="3763" y="2043"/>
                  </a:lnTo>
                  <a:lnTo>
                    <a:pt x="3757" y="2043"/>
                  </a:lnTo>
                  <a:lnTo>
                    <a:pt x="3757" y="2037"/>
                  </a:lnTo>
                  <a:lnTo>
                    <a:pt x="3757" y="2037"/>
                  </a:lnTo>
                  <a:lnTo>
                    <a:pt x="3763" y="2030"/>
                  </a:lnTo>
                  <a:lnTo>
                    <a:pt x="3763" y="2030"/>
                  </a:lnTo>
                  <a:lnTo>
                    <a:pt x="3763" y="2030"/>
                  </a:lnTo>
                  <a:lnTo>
                    <a:pt x="3775" y="2024"/>
                  </a:lnTo>
                  <a:lnTo>
                    <a:pt x="3788" y="2024"/>
                  </a:lnTo>
                  <a:lnTo>
                    <a:pt x="3794" y="2030"/>
                  </a:lnTo>
                  <a:lnTo>
                    <a:pt x="3794" y="2030"/>
                  </a:lnTo>
                  <a:lnTo>
                    <a:pt x="3800" y="2030"/>
                  </a:lnTo>
                  <a:lnTo>
                    <a:pt x="3806" y="2030"/>
                  </a:lnTo>
                  <a:lnTo>
                    <a:pt x="3806" y="2030"/>
                  </a:lnTo>
                  <a:lnTo>
                    <a:pt x="3812" y="2030"/>
                  </a:lnTo>
                  <a:lnTo>
                    <a:pt x="3825" y="2024"/>
                  </a:lnTo>
                  <a:lnTo>
                    <a:pt x="3825" y="2024"/>
                  </a:lnTo>
                  <a:lnTo>
                    <a:pt x="3849" y="2006"/>
                  </a:lnTo>
                  <a:lnTo>
                    <a:pt x="3856" y="2000"/>
                  </a:lnTo>
                  <a:lnTo>
                    <a:pt x="3856" y="2000"/>
                  </a:lnTo>
                  <a:lnTo>
                    <a:pt x="3856" y="1993"/>
                  </a:lnTo>
                  <a:lnTo>
                    <a:pt x="3849" y="1993"/>
                  </a:lnTo>
                  <a:lnTo>
                    <a:pt x="3849" y="1987"/>
                  </a:lnTo>
                  <a:lnTo>
                    <a:pt x="3849" y="1987"/>
                  </a:lnTo>
                  <a:lnTo>
                    <a:pt x="3856" y="1987"/>
                  </a:lnTo>
                  <a:lnTo>
                    <a:pt x="3856" y="1987"/>
                  </a:lnTo>
                  <a:lnTo>
                    <a:pt x="3880" y="1969"/>
                  </a:lnTo>
                  <a:lnTo>
                    <a:pt x="3899" y="1963"/>
                  </a:lnTo>
                  <a:lnTo>
                    <a:pt x="3905" y="1956"/>
                  </a:lnTo>
                  <a:lnTo>
                    <a:pt x="3905" y="1956"/>
                  </a:lnTo>
                  <a:lnTo>
                    <a:pt x="3911" y="1956"/>
                  </a:lnTo>
                  <a:lnTo>
                    <a:pt x="3911" y="1956"/>
                  </a:lnTo>
                  <a:lnTo>
                    <a:pt x="3911" y="1956"/>
                  </a:lnTo>
                  <a:lnTo>
                    <a:pt x="3917" y="1956"/>
                  </a:lnTo>
                  <a:lnTo>
                    <a:pt x="3917" y="1956"/>
                  </a:lnTo>
                  <a:lnTo>
                    <a:pt x="3967" y="1926"/>
                  </a:lnTo>
                  <a:lnTo>
                    <a:pt x="3973" y="1919"/>
                  </a:lnTo>
                  <a:lnTo>
                    <a:pt x="3973" y="1919"/>
                  </a:lnTo>
                  <a:lnTo>
                    <a:pt x="3973" y="1919"/>
                  </a:lnTo>
                  <a:lnTo>
                    <a:pt x="3973" y="1919"/>
                  </a:lnTo>
                  <a:lnTo>
                    <a:pt x="3973" y="1913"/>
                  </a:lnTo>
                  <a:lnTo>
                    <a:pt x="3979" y="1913"/>
                  </a:lnTo>
                  <a:lnTo>
                    <a:pt x="3979" y="1913"/>
                  </a:lnTo>
                  <a:lnTo>
                    <a:pt x="3979" y="1913"/>
                  </a:lnTo>
                  <a:lnTo>
                    <a:pt x="3985" y="1913"/>
                  </a:lnTo>
                  <a:lnTo>
                    <a:pt x="3985" y="1907"/>
                  </a:lnTo>
                  <a:lnTo>
                    <a:pt x="3985" y="1907"/>
                  </a:lnTo>
                  <a:lnTo>
                    <a:pt x="3991" y="1907"/>
                  </a:lnTo>
                  <a:lnTo>
                    <a:pt x="3991" y="1907"/>
                  </a:lnTo>
                  <a:lnTo>
                    <a:pt x="4047" y="1901"/>
                  </a:lnTo>
                  <a:lnTo>
                    <a:pt x="4059" y="1907"/>
                  </a:lnTo>
                  <a:lnTo>
                    <a:pt x="4059" y="1913"/>
                  </a:lnTo>
                  <a:lnTo>
                    <a:pt x="4059" y="1913"/>
                  </a:lnTo>
                  <a:lnTo>
                    <a:pt x="4059" y="1913"/>
                  </a:lnTo>
                  <a:lnTo>
                    <a:pt x="4059" y="1919"/>
                  </a:lnTo>
                  <a:lnTo>
                    <a:pt x="4059" y="1919"/>
                  </a:lnTo>
                  <a:lnTo>
                    <a:pt x="4066" y="1919"/>
                  </a:lnTo>
                  <a:lnTo>
                    <a:pt x="4066" y="1919"/>
                  </a:lnTo>
                  <a:lnTo>
                    <a:pt x="4066" y="1919"/>
                  </a:lnTo>
                  <a:lnTo>
                    <a:pt x="4096" y="1919"/>
                  </a:lnTo>
                  <a:lnTo>
                    <a:pt x="4115" y="1919"/>
                  </a:lnTo>
                  <a:lnTo>
                    <a:pt x="4121" y="1919"/>
                  </a:lnTo>
                  <a:lnTo>
                    <a:pt x="4134" y="1919"/>
                  </a:lnTo>
                  <a:lnTo>
                    <a:pt x="4134" y="1919"/>
                  </a:lnTo>
                  <a:lnTo>
                    <a:pt x="4140" y="1919"/>
                  </a:lnTo>
                  <a:lnTo>
                    <a:pt x="4140" y="1919"/>
                  </a:lnTo>
                  <a:lnTo>
                    <a:pt x="4140" y="1926"/>
                  </a:lnTo>
                  <a:lnTo>
                    <a:pt x="4146" y="1938"/>
                  </a:lnTo>
                  <a:lnTo>
                    <a:pt x="4146" y="1938"/>
                  </a:lnTo>
                  <a:lnTo>
                    <a:pt x="4146" y="1944"/>
                  </a:lnTo>
                  <a:lnTo>
                    <a:pt x="4146" y="1944"/>
                  </a:lnTo>
                  <a:lnTo>
                    <a:pt x="4146" y="1950"/>
                  </a:lnTo>
                  <a:lnTo>
                    <a:pt x="4146" y="1956"/>
                  </a:lnTo>
                  <a:lnTo>
                    <a:pt x="4146" y="1956"/>
                  </a:lnTo>
                  <a:lnTo>
                    <a:pt x="4146" y="1956"/>
                  </a:lnTo>
                  <a:lnTo>
                    <a:pt x="4146" y="1956"/>
                  </a:lnTo>
                  <a:lnTo>
                    <a:pt x="4146" y="1956"/>
                  </a:lnTo>
                  <a:lnTo>
                    <a:pt x="4158" y="1975"/>
                  </a:lnTo>
                  <a:lnTo>
                    <a:pt x="4158" y="1975"/>
                  </a:lnTo>
                  <a:lnTo>
                    <a:pt x="4189" y="1981"/>
                  </a:lnTo>
                  <a:lnTo>
                    <a:pt x="4208" y="1981"/>
                  </a:lnTo>
                  <a:lnTo>
                    <a:pt x="4232" y="1981"/>
                  </a:lnTo>
                  <a:lnTo>
                    <a:pt x="4232" y="1975"/>
                  </a:lnTo>
                  <a:lnTo>
                    <a:pt x="4232" y="1975"/>
                  </a:lnTo>
                  <a:lnTo>
                    <a:pt x="4232" y="1975"/>
                  </a:lnTo>
                  <a:lnTo>
                    <a:pt x="4232" y="1975"/>
                  </a:lnTo>
                  <a:lnTo>
                    <a:pt x="4239" y="1975"/>
                  </a:lnTo>
                  <a:lnTo>
                    <a:pt x="4251" y="1975"/>
                  </a:lnTo>
                  <a:lnTo>
                    <a:pt x="4307" y="1987"/>
                  </a:lnTo>
                  <a:lnTo>
                    <a:pt x="4307" y="1987"/>
                  </a:lnTo>
                  <a:lnTo>
                    <a:pt x="4313" y="1993"/>
                  </a:lnTo>
                  <a:lnTo>
                    <a:pt x="4313" y="1993"/>
                  </a:lnTo>
                  <a:lnTo>
                    <a:pt x="4313" y="1993"/>
                  </a:lnTo>
                  <a:lnTo>
                    <a:pt x="4319" y="2000"/>
                  </a:lnTo>
                  <a:lnTo>
                    <a:pt x="4319" y="2000"/>
                  </a:lnTo>
                  <a:lnTo>
                    <a:pt x="4325" y="2000"/>
                  </a:lnTo>
                  <a:lnTo>
                    <a:pt x="4325" y="2000"/>
                  </a:lnTo>
                  <a:lnTo>
                    <a:pt x="4325" y="2000"/>
                  </a:lnTo>
                  <a:lnTo>
                    <a:pt x="4331" y="2000"/>
                  </a:lnTo>
                  <a:lnTo>
                    <a:pt x="4331" y="2000"/>
                  </a:lnTo>
                  <a:lnTo>
                    <a:pt x="4344" y="1993"/>
                  </a:lnTo>
                  <a:lnTo>
                    <a:pt x="4375" y="1975"/>
                  </a:lnTo>
                  <a:lnTo>
                    <a:pt x="4375" y="1975"/>
                  </a:lnTo>
                  <a:lnTo>
                    <a:pt x="4375" y="1969"/>
                  </a:lnTo>
                  <a:lnTo>
                    <a:pt x="4375" y="1969"/>
                  </a:lnTo>
                  <a:lnTo>
                    <a:pt x="4381" y="1963"/>
                  </a:lnTo>
                  <a:lnTo>
                    <a:pt x="4387" y="1950"/>
                  </a:lnTo>
                  <a:lnTo>
                    <a:pt x="4387" y="1950"/>
                  </a:lnTo>
                  <a:lnTo>
                    <a:pt x="4387" y="1950"/>
                  </a:lnTo>
                  <a:lnTo>
                    <a:pt x="4387" y="1944"/>
                  </a:lnTo>
                  <a:lnTo>
                    <a:pt x="4387" y="1932"/>
                  </a:lnTo>
                  <a:lnTo>
                    <a:pt x="4387" y="1932"/>
                  </a:lnTo>
                  <a:lnTo>
                    <a:pt x="4387" y="1926"/>
                  </a:lnTo>
                  <a:lnTo>
                    <a:pt x="4387" y="1926"/>
                  </a:lnTo>
                  <a:lnTo>
                    <a:pt x="4387" y="1926"/>
                  </a:lnTo>
                  <a:lnTo>
                    <a:pt x="4387" y="1919"/>
                  </a:lnTo>
                  <a:lnTo>
                    <a:pt x="4387" y="1919"/>
                  </a:lnTo>
                  <a:lnTo>
                    <a:pt x="4381" y="1919"/>
                  </a:lnTo>
                  <a:lnTo>
                    <a:pt x="4375" y="1919"/>
                  </a:lnTo>
                  <a:lnTo>
                    <a:pt x="4375" y="1913"/>
                  </a:lnTo>
                  <a:lnTo>
                    <a:pt x="4368" y="1913"/>
                  </a:lnTo>
                  <a:lnTo>
                    <a:pt x="4368" y="1901"/>
                  </a:lnTo>
                  <a:lnTo>
                    <a:pt x="4356" y="1882"/>
                  </a:lnTo>
                  <a:lnTo>
                    <a:pt x="4362" y="1851"/>
                  </a:lnTo>
                  <a:lnTo>
                    <a:pt x="4375" y="1833"/>
                  </a:lnTo>
                  <a:lnTo>
                    <a:pt x="4387" y="1808"/>
                  </a:lnTo>
                  <a:lnTo>
                    <a:pt x="4387" y="1808"/>
                  </a:lnTo>
                  <a:lnTo>
                    <a:pt x="4393" y="1808"/>
                  </a:lnTo>
                  <a:lnTo>
                    <a:pt x="4393" y="1808"/>
                  </a:lnTo>
                  <a:lnTo>
                    <a:pt x="4393" y="1808"/>
                  </a:lnTo>
                  <a:lnTo>
                    <a:pt x="4399" y="1808"/>
                  </a:lnTo>
                  <a:lnTo>
                    <a:pt x="4405" y="1802"/>
                  </a:lnTo>
                  <a:lnTo>
                    <a:pt x="4405" y="1802"/>
                  </a:lnTo>
                  <a:lnTo>
                    <a:pt x="4405" y="1802"/>
                  </a:lnTo>
                  <a:lnTo>
                    <a:pt x="4405" y="1802"/>
                  </a:lnTo>
                  <a:lnTo>
                    <a:pt x="4412" y="1802"/>
                  </a:lnTo>
                  <a:lnTo>
                    <a:pt x="4412" y="1796"/>
                  </a:lnTo>
                  <a:lnTo>
                    <a:pt x="4412" y="1796"/>
                  </a:lnTo>
                  <a:lnTo>
                    <a:pt x="4418" y="1796"/>
                  </a:lnTo>
                  <a:lnTo>
                    <a:pt x="4424" y="1777"/>
                  </a:lnTo>
                  <a:lnTo>
                    <a:pt x="4424" y="1765"/>
                  </a:lnTo>
                  <a:lnTo>
                    <a:pt x="4430" y="1777"/>
                  </a:lnTo>
                  <a:lnTo>
                    <a:pt x="4449" y="1784"/>
                  </a:lnTo>
                  <a:lnTo>
                    <a:pt x="4486" y="1808"/>
                  </a:lnTo>
                  <a:lnTo>
                    <a:pt x="4492" y="1808"/>
                  </a:lnTo>
                  <a:lnTo>
                    <a:pt x="4492" y="1808"/>
                  </a:lnTo>
                  <a:lnTo>
                    <a:pt x="4504" y="1808"/>
                  </a:lnTo>
                  <a:lnTo>
                    <a:pt x="4554" y="1827"/>
                  </a:lnTo>
                  <a:lnTo>
                    <a:pt x="4585" y="1833"/>
                  </a:lnTo>
                  <a:lnTo>
                    <a:pt x="4591" y="1833"/>
                  </a:lnTo>
                  <a:lnTo>
                    <a:pt x="4591" y="1833"/>
                  </a:lnTo>
                  <a:lnTo>
                    <a:pt x="4622" y="1839"/>
                  </a:lnTo>
                  <a:lnTo>
                    <a:pt x="4622" y="1839"/>
                  </a:lnTo>
                  <a:lnTo>
                    <a:pt x="4628" y="1845"/>
                  </a:lnTo>
                  <a:lnTo>
                    <a:pt x="4628" y="1851"/>
                  </a:lnTo>
                  <a:lnTo>
                    <a:pt x="4628" y="1851"/>
                  </a:lnTo>
                  <a:lnTo>
                    <a:pt x="4628" y="1851"/>
                  </a:lnTo>
                  <a:lnTo>
                    <a:pt x="4628" y="1876"/>
                  </a:lnTo>
                  <a:lnTo>
                    <a:pt x="4634" y="1913"/>
                  </a:lnTo>
                  <a:lnTo>
                    <a:pt x="4634" y="1919"/>
                  </a:lnTo>
                  <a:lnTo>
                    <a:pt x="4634" y="1919"/>
                  </a:lnTo>
                  <a:lnTo>
                    <a:pt x="4634" y="1919"/>
                  </a:lnTo>
                  <a:lnTo>
                    <a:pt x="4634" y="1926"/>
                  </a:lnTo>
                  <a:lnTo>
                    <a:pt x="4671" y="1944"/>
                  </a:lnTo>
                  <a:lnTo>
                    <a:pt x="4671" y="1944"/>
                  </a:lnTo>
                  <a:lnTo>
                    <a:pt x="4696" y="1956"/>
                  </a:lnTo>
                  <a:lnTo>
                    <a:pt x="4696" y="1956"/>
                  </a:lnTo>
                  <a:lnTo>
                    <a:pt x="4714" y="1963"/>
                  </a:lnTo>
                  <a:lnTo>
                    <a:pt x="4720" y="1963"/>
                  </a:lnTo>
                  <a:lnTo>
                    <a:pt x="4758" y="1956"/>
                  </a:lnTo>
                  <a:lnTo>
                    <a:pt x="4758" y="1956"/>
                  </a:lnTo>
                  <a:lnTo>
                    <a:pt x="4758" y="1956"/>
                  </a:lnTo>
                  <a:lnTo>
                    <a:pt x="4764" y="1950"/>
                  </a:lnTo>
                  <a:lnTo>
                    <a:pt x="4764" y="1950"/>
                  </a:lnTo>
                  <a:lnTo>
                    <a:pt x="4770" y="1944"/>
                  </a:lnTo>
                  <a:lnTo>
                    <a:pt x="4795" y="1938"/>
                  </a:lnTo>
                  <a:lnTo>
                    <a:pt x="4795" y="1938"/>
                  </a:lnTo>
                  <a:lnTo>
                    <a:pt x="4801" y="1938"/>
                  </a:lnTo>
                  <a:lnTo>
                    <a:pt x="4813" y="1932"/>
                  </a:lnTo>
                  <a:lnTo>
                    <a:pt x="4832" y="1932"/>
                  </a:lnTo>
                  <a:lnTo>
                    <a:pt x="4850" y="1938"/>
                  </a:lnTo>
                  <a:lnTo>
                    <a:pt x="4906" y="1944"/>
                  </a:lnTo>
                  <a:lnTo>
                    <a:pt x="4906" y="1944"/>
                  </a:lnTo>
                  <a:lnTo>
                    <a:pt x="4912" y="1944"/>
                  </a:lnTo>
                  <a:lnTo>
                    <a:pt x="4912" y="1944"/>
                  </a:lnTo>
                  <a:lnTo>
                    <a:pt x="4912" y="1950"/>
                  </a:lnTo>
                  <a:lnTo>
                    <a:pt x="4924" y="1956"/>
                  </a:lnTo>
                  <a:lnTo>
                    <a:pt x="4924" y="1963"/>
                  </a:lnTo>
                  <a:lnTo>
                    <a:pt x="4924" y="1963"/>
                  </a:lnTo>
                  <a:lnTo>
                    <a:pt x="4931" y="1969"/>
                  </a:lnTo>
                  <a:lnTo>
                    <a:pt x="4931" y="1969"/>
                  </a:lnTo>
                  <a:lnTo>
                    <a:pt x="4937" y="1975"/>
                  </a:lnTo>
                  <a:lnTo>
                    <a:pt x="4937" y="1975"/>
                  </a:lnTo>
                  <a:lnTo>
                    <a:pt x="4937" y="1975"/>
                  </a:lnTo>
                  <a:lnTo>
                    <a:pt x="4937" y="1975"/>
                  </a:lnTo>
                  <a:lnTo>
                    <a:pt x="4943" y="1975"/>
                  </a:lnTo>
                  <a:lnTo>
                    <a:pt x="4949" y="1975"/>
                  </a:lnTo>
                  <a:lnTo>
                    <a:pt x="4974" y="1981"/>
                  </a:lnTo>
                  <a:lnTo>
                    <a:pt x="4980" y="1981"/>
                  </a:lnTo>
                  <a:lnTo>
                    <a:pt x="4986" y="1981"/>
                  </a:lnTo>
                  <a:lnTo>
                    <a:pt x="4986" y="2006"/>
                  </a:lnTo>
                  <a:lnTo>
                    <a:pt x="4986" y="2012"/>
                  </a:lnTo>
                  <a:lnTo>
                    <a:pt x="4992" y="2018"/>
                  </a:lnTo>
                  <a:lnTo>
                    <a:pt x="5017" y="2037"/>
                  </a:lnTo>
                  <a:lnTo>
                    <a:pt x="5017" y="2043"/>
                  </a:lnTo>
                  <a:lnTo>
                    <a:pt x="5023" y="2043"/>
                  </a:lnTo>
                  <a:lnTo>
                    <a:pt x="5023" y="2043"/>
                  </a:lnTo>
                  <a:lnTo>
                    <a:pt x="5029" y="2043"/>
                  </a:lnTo>
                  <a:lnTo>
                    <a:pt x="5029" y="2043"/>
                  </a:lnTo>
                  <a:lnTo>
                    <a:pt x="5029" y="2043"/>
                  </a:lnTo>
                  <a:lnTo>
                    <a:pt x="5036" y="2037"/>
                  </a:lnTo>
                  <a:lnTo>
                    <a:pt x="5036" y="2037"/>
                  </a:lnTo>
                  <a:lnTo>
                    <a:pt x="5042" y="2037"/>
                  </a:lnTo>
                  <a:lnTo>
                    <a:pt x="5060" y="2037"/>
                  </a:lnTo>
                  <a:lnTo>
                    <a:pt x="5066" y="2037"/>
                  </a:lnTo>
                  <a:lnTo>
                    <a:pt x="5066" y="2043"/>
                  </a:lnTo>
                  <a:lnTo>
                    <a:pt x="5073" y="2043"/>
                  </a:lnTo>
                  <a:lnTo>
                    <a:pt x="5079" y="2049"/>
                  </a:lnTo>
                  <a:lnTo>
                    <a:pt x="5079" y="2049"/>
                  </a:lnTo>
                  <a:lnTo>
                    <a:pt x="5079" y="2049"/>
                  </a:lnTo>
                  <a:lnTo>
                    <a:pt x="5085" y="2049"/>
                  </a:lnTo>
                  <a:lnTo>
                    <a:pt x="5122" y="2055"/>
                  </a:lnTo>
                  <a:lnTo>
                    <a:pt x="5153" y="2055"/>
                  </a:lnTo>
                  <a:lnTo>
                    <a:pt x="5153" y="2055"/>
                  </a:lnTo>
                  <a:lnTo>
                    <a:pt x="5159" y="2055"/>
                  </a:lnTo>
                  <a:lnTo>
                    <a:pt x="5165" y="2055"/>
                  </a:lnTo>
                  <a:lnTo>
                    <a:pt x="5165" y="2055"/>
                  </a:lnTo>
                  <a:lnTo>
                    <a:pt x="5172" y="2055"/>
                  </a:lnTo>
                  <a:lnTo>
                    <a:pt x="5172" y="2055"/>
                  </a:lnTo>
                  <a:lnTo>
                    <a:pt x="5172" y="2049"/>
                  </a:lnTo>
                  <a:lnTo>
                    <a:pt x="5172" y="2049"/>
                  </a:lnTo>
                  <a:lnTo>
                    <a:pt x="5172" y="2049"/>
                  </a:lnTo>
                  <a:lnTo>
                    <a:pt x="5178" y="2049"/>
                  </a:lnTo>
                  <a:lnTo>
                    <a:pt x="5178" y="2043"/>
                  </a:lnTo>
                  <a:lnTo>
                    <a:pt x="5178" y="2043"/>
                  </a:lnTo>
                  <a:lnTo>
                    <a:pt x="5184" y="2043"/>
                  </a:lnTo>
                  <a:lnTo>
                    <a:pt x="5190" y="2043"/>
                  </a:lnTo>
                  <a:lnTo>
                    <a:pt x="5209" y="2037"/>
                  </a:lnTo>
                  <a:lnTo>
                    <a:pt x="5264" y="2018"/>
                  </a:lnTo>
                  <a:lnTo>
                    <a:pt x="5264" y="2018"/>
                  </a:lnTo>
                  <a:lnTo>
                    <a:pt x="5264" y="2018"/>
                  </a:lnTo>
                  <a:lnTo>
                    <a:pt x="5277" y="2024"/>
                  </a:lnTo>
                  <a:lnTo>
                    <a:pt x="5277" y="2024"/>
                  </a:lnTo>
                  <a:lnTo>
                    <a:pt x="5277" y="2024"/>
                  </a:lnTo>
                  <a:lnTo>
                    <a:pt x="5277" y="2024"/>
                  </a:lnTo>
                  <a:lnTo>
                    <a:pt x="5283" y="2024"/>
                  </a:lnTo>
                  <a:lnTo>
                    <a:pt x="5283" y="2024"/>
                  </a:lnTo>
                  <a:lnTo>
                    <a:pt x="5283" y="2024"/>
                  </a:lnTo>
                  <a:lnTo>
                    <a:pt x="5289" y="2018"/>
                  </a:lnTo>
                  <a:lnTo>
                    <a:pt x="5295" y="2018"/>
                  </a:lnTo>
                  <a:lnTo>
                    <a:pt x="5301" y="2012"/>
                  </a:lnTo>
                  <a:lnTo>
                    <a:pt x="5307" y="2000"/>
                  </a:lnTo>
                  <a:lnTo>
                    <a:pt x="5307" y="2000"/>
                  </a:lnTo>
                  <a:lnTo>
                    <a:pt x="5307" y="1993"/>
                  </a:lnTo>
                  <a:lnTo>
                    <a:pt x="5307" y="1993"/>
                  </a:lnTo>
                  <a:lnTo>
                    <a:pt x="5307" y="1993"/>
                  </a:lnTo>
                  <a:lnTo>
                    <a:pt x="5326" y="1981"/>
                  </a:lnTo>
                  <a:lnTo>
                    <a:pt x="5332" y="1975"/>
                  </a:lnTo>
                  <a:lnTo>
                    <a:pt x="5332" y="1975"/>
                  </a:lnTo>
                  <a:lnTo>
                    <a:pt x="5369" y="1956"/>
                  </a:lnTo>
                  <a:lnTo>
                    <a:pt x="5369" y="1956"/>
                  </a:lnTo>
                  <a:lnTo>
                    <a:pt x="5369" y="1950"/>
                  </a:lnTo>
                  <a:lnTo>
                    <a:pt x="5369" y="1950"/>
                  </a:lnTo>
                  <a:lnTo>
                    <a:pt x="5375" y="1950"/>
                  </a:lnTo>
                  <a:lnTo>
                    <a:pt x="5400" y="1950"/>
                  </a:lnTo>
                  <a:lnTo>
                    <a:pt x="5406" y="1956"/>
                  </a:lnTo>
                  <a:lnTo>
                    <a:pt x="5412" y="1956"/>
                  </a:lnTo>
                  <a:lnTo>
                    <a:pt x="5412" y="1956"/>
                  </a:lnTo>
                  <a:lnTo>
                    <a:pt x="5419" y="1963"/>
                  </a:lnTo>
                  <a:lnTo>
                    <a:pt x="5419" y="1963"/>
                  </a:lnTo>
                  <a:lnTo>
                    <a:pt x="5419" y="1963"/>
                  </a:lnTo>
                  <a:lnTo>
                    <a:pt x="5425" y="1969"/>
                  </a:lnTo>
                  <a:lnTo>
                    <a:pt x="5431" y="1975"/>
                  </a:lnTo>
                  <a:lnTo>
                    <a:pt x="5431" y="1975"/>
                  </a:lnTo>
                  <a:lnTo>
                    <a:pt x="5437" y="1981"/>
                  </a:lnTo>
                  <a:lnTo>
                    <a:pt x="5443" y="1987"/>
                  </a:lnTo>
                  <a:lnTo>
                    <a:pt x="5443" y="1987"/>
                  </a:lnTo>
                  <a:lnTo>
                    <a:pt x="5462" y="1987"/>
                  </a:lnTo>
                  <a:lnTo>
                    <a:pt x="5468" y="1987"/>
                  </a:lnTo>
                  <a:lnTo>
                    <a:pt x="5468" y="1987"/>
                  </a:lnTo>
                  <a:lnTo>
                    <a:pt x="5468" y="1987"/>
                  </a:lnTo>
                  <a:lnTo>
                    <a:pt x="5474" y="1981"/>
                  </a:lnTo>
                  <a:lnTo>
                    <a:pt x="5487" y="1975"/>
                  </a:lnTo>
                  <a:lnTo>
                    <a:pt x="5487" y="1975"/>
                  </a:lnTo>
                  <a:lnTo>
                    <a:pt x="5487" y="1975"/>
                  </a:lnTo>
                  <a:lnTo>
                    <a:pt x="5493" y="1975"/>
                  </a:lnTo>
                  <a:lnTo>
                    <a:pt x="5493" y="1975"/>
                  </a:lnTo>
                  <a:lnTo>
                    <a:pt x="5493" y="1975"/>
                  </a:lnTo>
                  <a:lnTo>
                    <a:pt x="5517" y="1981"/>
                  </a:lnTo>
                  <a:lnTo>
                    <a:pt x="5517" y="1987"/>
                  </a:lnTo>
                  <a:lnTo>
                    <a:pt x="5524" y="1993"/>
                  </a:lnTo>
                  <a:lnTo>
                    <a:pt x="5524" y="1993"/>
                  </a:lnTo>
                  <a:lnTo>
                    <a:pt x="5530" y="1993"/>
                  </a:lnTo>
                  <a:lnTo>
                    <a:pt x="5536" y="2000"/>
                  </a:lnTo>
                  <a:lnTo>
                    <a:pt x="5542" y="2006"/>
                  </a:lnTo>
                  <a:lnTo>
                    <a:pt x="5542" y="2006"/>
                  </a:lnTo>
                  <a:lnTo>
                    <a:pt x="5555" y="2012"/>
                  </a:lnTo>
                  <a:lnTo>
                    <a:pt x="5555" y="2012"/>
                  </a:lnTo>
                  <a:lnTo>
                    <a:pt x="5592" y="2018"/>
                  </a:lnTo>
                  <a:lnTo>
                    <a:pt x="5598" y="2024"/>
                  </a:lnTo>
                  <a:lnTo>
                    <a:pt x="5629" y="1993"/>
                  </a:lnTo>
                  <a:lnTo>
                    <a:pt x="5629" y="0"/>
                  </a:lnTo>
                  <a:close/>
                </a:path>
              </a:pathLst>
            </a:custGeom>
            <a:solidFill>
              <a:schemeClr val="accent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 name="Date Placeholder 3"/>
          <p:cNvSpPr>
            <a:spLocks noGrp="1"/>
          </p:cNvSpPr>
          <p:nvPr>
            <p:ph type="dt" sz="half" idx="2"/>
          </p:nvPr>
        </p:nvSpPr>
        <p:spPr/>
        <p:txBody>
          <a:bodyPr/>
          <a:lstStyle/>
          <a:p>
            <a:fld id="{F7334817-FF7C-6948-966F-8ECFBE662A14}" type="datetime3">
              <a:rPr lang="en-GB" smtClean="0"/>
              <a:t>11 November, 2019</a:t>
            </a:fld>
            <a:endParaRPr lang="en-GB" dirty="0"/>
          </a:p>
        </p:txBody>
      </p:sp>
      <p:sp>
        <p:nvSpPr>
          <p:cNvPr id="6" name="Slide Number Placeholder 5"/>
          <p:cNvSpPr>
            <a:spLocks noGrp="1"/>
          </p:cNvSpPr>
          <p:nvPr>
            <p:ph type="sldNum" sz="quarter" idx="4"/>
          </p:nvPr>
        </p:nvSpPr>
        <p:spPr/>
        <p:txBody>
          <a:bodyPr/>
          <a:lstStyle/>
          <a:p>
            <a:fld id="{71F9F866-B438-9445-8D9F-1F8FF6608833}" type="slidenum">
              <a:rPr lang="en-GB" smtClean="0"/>
              <a:pPr/>
              <a:t>20</a:t>
            </a:fld>
            <a:endParaRPr lang="en-GB" dirty="0"/>
          </a:p>
        </p:txBody>
      </p:sp>
      <p:sp>
        <p:nvSpPr>
          <p:cNvPr id="3" name="Round Diagonal Corner Rectangle 2"/>
          <p:cNvSpPr/>
          <p:nvPr/>
        </p:nvSpPr>
        <p:spPr>
          <a:xfrm>
            <a:off x="7292975" y="4090036"/>
            <a:ext cx="4375944" cy="2148840"/>
          </a:xfrm>
          <a:prstGeom prst="round2DiagRect">
            <a:avLst>
              <a:gd name="adj1" fmla="val 24350"/>
              <a:gd name="adj2" fmla="val 0"/>
            </a:avLst>
          </a:prstGeom>
          <a:solidFill>
            <a:schemeClr val="tx1">
              <a:lumMod val="20000"/>
              <a:lumOff val="80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GB" sz="1400" b="1" dirty="0">
                <a:solidFill>
                  <a:schemeClr val="accent6"/>
                </a:solidFill>
              </a:rPr>
              <a:t>Sample split into three regions:</a:t>
            </a:r>
          </a:p>
          <a:p>
            <a:pPr marL="285750" indent="-285750">
              <a:buFont typeface="Arial" panose="020B0604020202020204" pitchFamily="34" charset="0"/>
              <a:buChar char="•"/>
            </a:pPr>
            <a:r>
              <a:rPr lang="en-GB" sz="1400" dirty="0">
                <a:solidFill>
                  <a:schemeClr val="accent6"/>
                </a:solidFill>
              </a:rPr>
              <a:t>Central, south-eastern Europe, the Baltic states and Turkey</a:t>
            </a:r>
          </a:p>
          <a:p>
            <a:pPr marL="742950" lvl="1" indent="-285750">
              <a:buFont typeface="Arial" panose="020B0604020202020204" pitchFamily="34" charset="0"/>
              <a:buChar char="•"/>
            </a:pPr>
            <a:r>
              <a:rPr lang="en-GB" dirty="0">
                <a:solidFill>
                  <a:schemeClr val="accent6"/>
                </a:solidFill>
              </a:rPr>
              <a:t>EU11 countries: Estonia, Latvia, Lithuania, Poland, Czech Republic, Slovak Republic, Slovenia, Croatia, Romania and Bulgaria</a:t>
            </a:r>
          </a:p>
          <a:p>
            <a:pPr marL="285750" indent="-285750">
              <a:buFont typeface="Arial" panose="020B0604020202020204" pitchFamily="34" charset="0"/>
              <a:buChar char="•"/>
            </a:pPr>
            <a:r>
              <a:rPr lang="en-GB" sz="1400" dirty="0">
                <a:solidFill>
                  <a:schemeClr val="accent6"/>
                </a:solidFill>
              </a:rPr>
              <a:t>Eastern Europe, the Caucasus, Central Asia and Russia</a:t>
            </a:r>
          </a:p>
          <a:p>
            <a:pPr marL="285750" indent="-285750">
              <a:buFont typeface="Arial" panose="020B0604020202020204" pitchFamily="34" charset="0"/>
              <a:buChar char="•"/>
            </a:pPr>
            <a:r>
              <a:rPr lang="en-GB" sz="1400" dirty="0">
                <a:solidFill>
                  <a:schemeClr val="accent6"/>
                </a:solidFill>
              </a:rPr>
              <a:t>Southern and eastern Mediterranean</a:t>
            </a:r>
          </a:p>
          <a:p>
            <a:pPr algn="ctr">
              <a:spcAft>
                <a:spcPts val="600"/>
              </a:spcAft>
            </a:pPr>
            <a:endParaRPr lang="en-GB" dirty="0" smtClean="0"/>
          </a:p>
        </p:txBody>
      </p:sp>
      <p:sp>
        <p:nvSpPr>
          <p:cNvPr id="2" name="Left Arrow 1">
            <a:hlinkClick r:id="rId3" action="ppaction://hlinksldjump"/>
          </p:cNvPr>
          <p:cNvSpPr/>
          <p:nvPr/>
        </p:nvSpPr>
        <p:spPr>
          <a:xfrm>
            <a:off x="159940" y="66675"/>
            <a:ext cx="632619" cy="509588"/>
          </a:xfrm>
          <a:prstGeom prst="left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p>
        </p:txBody>
      </p:sp>
    </p:spTree>
    <p:extLst>
      <p:ext uri="{BB962C8B-B14F-4D97-AF65-F5344CB8AC3E}">
        <p14:creationId xmlns:p14="http://schemas.microsoft.com/office/powerpoint/2010/main" val="96140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endParaRPr>
              <a:solidFill>
                <a:srgbClr val="FFFFFF"/>
              </a:solidFill>
            </a:endParaRP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21</a:t>
            </a:fld>
            <a:endParaRPr lang="en-GB" dirty="0">
              <a:solidFill>
                <a:srgbClr val="00539B"/>
              </a:solidFill>
            </a:endParaRPr>
          </a:p>
        </p:txBody>
      </p:sp>
      <p:sp>
        <p:nvSpPr>
          <p:cNvPr id="8" name="Text Placeholder 7"/>
          <p:cNvSpPr>
            <a:spLocks noGrp="1"/>
          </p:cNvSpPr>
          <p:nvPr>
            <p:ph type="body" sz="quarter" idx="10"/>
          </p:nvPr>
        </p:nvSpPr>
        <p:spPr/>
        <p:txBody>
          <a:bodyPr/>
          <a:lstStyle/>
          <a:p>
            <a:r>
              <a:rPr lang="en-GB" sz="4800" dirty="0" smtClean="0">
                <a:latin typeface="Bodoni MT" panose="02070603080606020203" pitchFamily="18" charset="0"/>
                <a:cs typeface="Bodoni MT" panose="02070603080606020203" pitchFamily="18" charset="0"/>
              </a:rPr>
              <a:t>Annexes</a:t>
            </a:r>
            <a:endParaRPr lang="en-GB" sz="4800" dirty="0">
              <a:latin typeface="Bodoni MT" panose="02070603080606020203" pitchFamily="18" charset="0"/>
              <a:cs typeface="Bodoni MT" panose="02070603080606020203" pitchFamily="18" charset="0"/>
            </a:endParaRPr>
          </a:p>
        </p:txBody>
      </p:sp>
    </p:spTree>
    <p:extLst>
      <p:ext uri="{BB962C8B-B14F-4D97-AF65-F5344CB8AC3E}">
        <p14:creationId xmlns:p14="http://schemas.microsoft.com/office/powerpoint/2010/main" val="2752133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Annex 1: REER vs. bilateral RERs</a:t>
            </a:r>
            <a:endParaRPr lang="en-GB" b="1" dirty="0"/>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22</a:t>
            </a:fld>
            <a:endParaRPr lang="en-GB" dirty="0">
              <a:solidFill>
                <a:srgbClr val="00539B"/>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47" t="71892" r="6024" b="14054"/>
          <a:stretch/>
        </p:blipFill>
        <p:spPr bwMode="auto">
          <a:xfrm>
            <a:off x="4356100" y="6324600"/>
            <a:ext cx="3733800" cy="7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70" y="1064897"/>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920" y="1064897"/>
            <a:ext cx="30607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3000" y="1079999"/>
            <a:ext cx="6035675"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 y="3670300"/>
            <a:ext cx="12065000"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697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Annex 1: REER vs. bilateral RERs</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23</a:t>
            </a:fld>
            <a:endParaRPr lang="en-GB" dirty="0">
              <a:solidFill>
                <a:srgbClr val="00539B"/>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47" t="71892" r="6024" b="14054"/>
          <a:stretch/>
        </p:blipFill>
        <p:spPr bwMode="auto">
          <a:xfrm>
            <a:off x="4356100" y="6324600"/>
            <a:ext cx="3733800" cy="7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88" y="1095375"/>
            <a:ext cx="10766425"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751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Annex 1: REER vs. bilateral RERs</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24</a:t>
            </a:fld>
            <a:endParaRPr lang="en-GB" dirty="0">
              <a:solidFill>
                <a:srgbClr val="00539B"/>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47" t="71892" r="6024" b="14054"/>
          <a:stretch/>
        </p:blipFill>
        <p:spPr bwMode="auto">
          <a:xfrm>
            <a:off x="4356100" y="6324600"/>
            <a:ext cx="3733800" cy="7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1096963"/>
            <a:ext cx="11156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449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Annex 1: REER vs. bilateral RERs</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25</a:t>
            </a:fld>
            <a:endParaRPr lang="en-GB" dirty="0">
              <a:solidFill>
                <a:srgbClr val="00539B"/>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47" t="71892" r="6024" b="14054"/>
          <a:stretch/>
        </p:blipFill>
        <p:spPr bwMode="auto">
          <a:xfrm>
            <a:off x="4356100" y="6324600"/>
            <a:ext cx="3733800" cy="7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 y="1120775"/>
            <a:ext cx="10558463"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521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Annex 1: REER vs. bilateral RERs</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26</a:t>
            </a:fld>
            <a:endParaRPr lang="en-GB" dirty="0">
              <a:solidFill>
                <a:srgbClr val="00539B"/>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47" t="71892" r="6024" b="14054"/>
          <a:stretch/>
        </p:blipFill>
        <p:spPr bwMode="auto">
          <a:xfrm>
            <a:off x="4356100" y="6324600"/>
            <a:ext cx="3733800" cy="7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38" y="1108075"/>
            <a:ext cx="10802937"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570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Annex 1: REER vs. bilateral RERs</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27</a:t>
            </a:fld>
            <a:endParaRPr lang="en-GB" dirty="0">
              <a:solidFill>
                <a:srgbClr val="00539B"/>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47" t="71892" r="6024" b="14054"/>
          <a:stretch/>
        </p:blipFill>
        <p:spPr bwMode="auto">
          <a:xfrm>
            <a:off x="4356100" y="6324600"/>
            <a:ext cx="3733800" cy="7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1120775"/>
            <a:ext cx="11131550"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483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Annex 1: REER vs. bilateral RERs</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28</a:t>
            </a:fld>
            <a:endParaRPr lang="en-GB" dirty="0">
              <a:solidFill>
                <a:srgbClr val="00539B"/>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47" t="71892" r="6024" b="14054"/>
          <a:stretch/>
        </p:blipFill>
        <p:spPr bwMode="auto">
          <a:xfrm>
            <a:off x="4356100" y="6324600"/>
            <a:ext cx="3733800" cy="7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 y="1123950"/>
            <a:ext cx="11899900"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863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Annex 2: change in REER, 2017-2018</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29</a:t>
            </a:fld>
            <a:endParaRPr lang="en-GB" dirty="0">
              <a:solidFill>
                <a:srgbClr val="00539B"/>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1162050"/>
            <a:ext cx="9004300"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477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the real exchange rate (RER)?</a:t>
            </a:r>
            <a:endParaRPr lang="en-GB" b="1" dirty="0"/>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3</a:t>
            </a:fld>
            <a:endParaRPr lang="en-GB"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0"/>
              </p:nvPr>
            </p:nvSpPr>
            <p:spPr>
              <a:xfrm>
                <a:off x="158750" y="1664198"/>
                <a:ext cx="11918949" cy="5400001"/>
              </a:xfrm>
            </p:spPr>
            <p:txBody>
              <a:bodyPr/>
              <a:lstStyle/>
              <a:p>
                <a:pPr marL="342900" indent="-342900">
                  <a:buFont typeface="Arial" panose="020B0604020202020204" pitchFamily="34" charset="0"/>
                  <a:buChar char="•"/>
                </a:pPr>
                <a:r>
                  <a:rPr lang="en-GB" sz="2400" dirty="0" smtClean="0">
                    <a:latin typeface="Franklin Gothic Book" panose="020B0503020102020204" pitchFamily="34" charset="0"/>
                  </a:rPr>
                  <a:t>The real exchange rate is defined as the </a:t>
                </a:r>
                <a:r>
                  <a:rPr lang="en-GB" sz="2400" b="1" dirty="0" smtClean="0">
                    <a:solidFill>
                      <a:schemeClr val="accent1"/>
                    </a:solidFill>
                    <a:latin typeface="Franklin Gothic Book" panose="020B0503020102020204" pitchFamily="34" charset="0"/>
                  </a:rPr>
                  <a:t>relative price of domestic products in terms of foreign products</a:t>
                </a:r>
                <a:r>
                  <a:rPr lang="en-GB" sz="2400" dirty="0" smtClean="0">
                    <a:latin typeface="Franklin Gothic Book" panose="020B0503020102020204" pitchFamily="34" charset="0"/>
                  </a:rPr>
                  <a:t>. </a:t>
                </a:r>
              </a:p>
              <a:p>
                <a:pPr marL="342900" indent="-342900">
                  <a:buFont typeface="Arial" panose="020B0604020202020204" pitchFamily="34" charset="0"/>
                  <a:buChar char="•"/>
                </a:pPr>
                <a:r>
                  <a:rPr lang="en-GB" sz="2400" dirty="0">
                    <a:latin typeface="Franklin Gothic Book" panose="020B0503020102020204" pitchFamily="34" charset="0"/>
                  </a:rPr>
                  <a:t>It is calculated by multiplying the </a:t>
                </a:r>
                <a:r>
                  <a:rPr lang="en-GB" sz="2400" b="1" dirty="0">
                    <a:solidFill>
                      <a:schemeClr val="accent1"/>
                    </a:solidFill>
                    <a:latin typeface="Franklin Gothic Book" panose="020B0503020102020204" pitchFamily="34" charset="0"/>
                  </a:rPr>
                  <a:t>nominal exchange rate </a:t>
                </a:r>
                <a:r>
                  <a:rPr lang="en-GB" sz="2400" dirty="0">
                    <a:latin typeface="Franklin Gothic Book" panose="020B0503020102020204" pitchFamily="34" charset="0"/>
                  </a:rPr>
                  <a:t>by the </a:t>
                </a:r>
                <a:r>
                  <a:rPr lang="en-GB" sz="2400" b="1" dirty="0">
                    <a:solidFill>
                      <a:schemeClr val="accent1"/>
                    </a:solidFill>
                    <a:latin typeface="Franklin Gothic Book" panose="020B0503020102020204" pitchFamily="34" charset="0"/>
                  </a:rPr>
                  <a:t>ratio between price levels </a:t>
                </a:r>
                <a:r>
                  <a:rPr lang="en-GB" sz="2400" dirty="0">
                    <a:latin typeface="Franklin Gothic Book" panose="020B0503020102020204" pitchFamily="34" charset="0"/>
                  </a:rPr>
                  <a:t>in two </a:t>
                </a:r>
                <a:r>
                  <a:rPr lang="en-GB" sz="2400" dirty="0" smtClean="0">
                    <a:latin typeface="Franklin Gothic Book" panose="020B0503020102020204" pitchFamily="34" charset="0"/>
                  </a:rPr>
                  <a:t>countries.</a:t>
                </a:r>
              </a:p>
              <a:p>
                <a:pPr algn="ctr"/>
                <a14:m>
                  <m:oMathPara xmlns:m="http://schemas.openxmlformats.org/officeDocument/2006/math">
                    <m:oMathParaPr>
                      <m:jc m:val="centerGroup"/>
                    </m:oMathParaPr>
                    <m:oMath xmlns:m="http://schemas.openxmlformats.org/officeDocument/2006/math">
                      <m:r>
                        <a:rPr lang="en-GB" sz="2400" b="0" i="1">
                          <a:latin typeface="Cambria Math"/>
                        </a:rPr>
                        <m:t>𝑅𝐸𝑅</m:t>
                      </m:r>
                      <m:r>
                        <a:rPr lang="en-GB" sz="2400" b="0" i="1">
                          <a:latin typeface="Cambria Math"/>
                        </a:rPr>
                        <m:t>=</m:t>
                      </m:r>
                      <m:sSub>
                        <m:sSubPr>
                          <m:ctrlPr>
                            <a:rPr lang="en-GB" sz="2400" i="1">
                              <a:latin typeface="Cambria Math"/>
                            </a:rPr>
                          </m:ctrlPr>
                        </m:sSubPr>
                        <m:e>
                          <m:r>
                            <a:rPr lang="en-GB" sz="2400" b="0" i="1">
                              <a:latin typeface="Cambria Math"/>
                            </a:rPr>
                            <m:t>𝑁𝐸𝑅</m:t>
                          </m:r>
                        </m:e>
                        <m:sub>
                          <m:f>
                            <m:fPr>
                              <m:type m:val="skw"/>
                              <m:ctrlPr>
                                <a:rPr lang="en-GB" sz="2400" i="1">
                                  <a:latin typeface="Cambria Math"/>
                                </a:rPr>
                              </m:ctrlPr>
                            </m:fPr>
                            <m:num>
                              <m:r>
                                <a:rPr lang="en-GB" sz="2400" b="0" i="1">
                                  <a:latin typeface="Cambria Math"/>
                                </a:rPr>
                                <m:t>𝑑</m:t>
                              </m:r>
                            </m:num>
                            <m:den>
                              <m:r>
                                <a:rPr lang="en-GB" sz="2400" b="0" i="1">
                                  <a:latin typeface="Cambria Math"/>
                                </a:rPr>
                                <m:t>𝑓</m:t>
                              </m:r>
                            </m:den>
                          </m:f>
                        </m:sub>
                      </m:sSub>
                      <m:r>
                        <a:rPr lang="en-GB" sz="2400" b="0" i="1">
                          <a:latin typeface="Cambria Math"/>
                        </a:rPr>
                        <m:t>∗</m:t>
                      </m:r>
                      <m:f>
                        <m:fPr>
                          <m:ctrlPr>
                            <a:rPr lang="en-GB" sz="2400" i="1">
                              <a:latin typeface="Cambria Math"/>
                            </a:rPr>
                          </m:ctrlPr>
                        </m:fPr>
                        <m:num>
                          <m:sSup>
                            <m:sSupPr>
                              <m:ctrlPr>
                                <a:rPr lang="en-GB" sz="2400" i="1">
                                  <a:latin typeface="Cambria Math"/>
                                </a:rPr>
                              </m:ctrlPr>
                            </m:sSupPr>
                            <m:e>
                              <m:r>
                                <a:rPr lang="en-GB" sz="2400" b="0" i="1">
                                  <a:latin typeface="Cambria Math"/>
                                </a:rPr>
                                <m:t>𝑃</m:t>
                              </m:r>
                            </m:e>
                            <m:sup>
                              <m:r>
                                <a:rPr lang="en-GB" sz="2400" b="0" i="1">
                                  <a:latin typeface="Cambria Math"/>
                                </a:rPr>
                                <m:t>𝑓</m:t>
                              </m:r>
                            </m:sup>
                          </m:sSup>
                        </m:num>
                        <m:den>
                          <m:sSup>
                            <m:sSupPr>
                              <m:ctrlPr>
                                <a:rPr lang="en-GB" sz="2400" i="1">
                                  <a:latin typeface="Cambria Math"/>
                                </a:rPr>
                              </m:ctrlPr>
                            </m:sSupPr>
                            <m:e>
                              <m:r>
                                <a:rPr lang="en-GB" sz="2400" b="0" i="1">
                                  <a:latin typeface="Cambria Math"/>
                                </a:rPr>
                                <m:t>𝑃</m:t>
                              </m:r>
                            </m:e>
                            <m:sup>
                              <m:r>
                                <a:rPr lang="en-GB" sz="2400" b="0" i="1">
                                  <a:latin typeface="Cambria Math"/>
                                </a:rPr>
                                <m:t>𝑑</m:t>
                              </m:r>
                            </m:sup>
                          </m:sSup>
                        </m:den>
                      </m:f>
                    </m:oMath>
                  </m:oMathPara>
                </a14:m>
                <a:endParaRPr lang="en-GB" sz="2400" dirty="0" smtClean="0">
                  <a:latin typeface="Franklin Gothic Book" panose="020B0503020102020204" pitchFamily="34" charset="0"/>
                </a:endParaRPr>
              </a:p>
              <a:p>
                <a:pPr marL="342900" indent="-342900">
                  <a:buFont typeface="Arial" panose="020B0604020202020204" pitchFamily="34" charset="0"/>
                  <a:buChar char="•"/>
                </a:pPr>
                <a:r>
                  <a:rPr lang="en-GB" sz="2400" dirty="0" smtClean="0">
                    <a:latin typeface="Franklin Gothic Book" panose="020B0503020102020204" pitchFamily="34" charset="0"/>
                  </a:rPr>
                  <a:t>In general,  </a:t>
                </a:r>
                <a:r>
                  <a:rPr lang="en-GB" sz="2400" b="1" dirty="0" smtClean="0">
                    <a:solidFill>
                      <a:schemeClr val="accent1"/>
                    </a:solidFill>
                    <a:latin typeface="Franklin Gothic Book" panose="020B0503020102020204" pitchFamily="34" charset="0"/>
                  </a:rPr>
                  <a:t>appreciation</a:t>
                </a:r>
                <a:r>
                  <a:rPr lang="en-GB" sz="2400" dirty="0" smtClean="0">
                    <a:latin typeface="Franklin Gothic Book" panose="020B0503020102020204" pitchFamily="34" charset="0"/>
                  </a:rPr>
                  <a:t> of the real exchange rate would indicate a </a:t>
                </a:r>
                <a:r>
                  <a:rPr lang="en-GB" sz="2400" b="1" dirty="0" smtClean="0">
                    <a:solidFill>
                      <a:schemeClr val="accent1"/>
                    </a:solidFill>
                    <a:latin typeface="Franklin Gothic Book" panose="020B0503020102020204" pitchFamily="34" charset="0"/>
                  </a:rPr>
                  <a:t>decrease in the country’s competitiveness </a:t>
                </a:r>
                <a:r>
                  <a:rPr lang="en-GB" sz="2400" dirty="0" smtClean="0">
                    <a:latin typeface="Franklin Gothic Book" panose="020B0503020102020204" pitchFamily="34" charset="0"/>
                  </a:rPr>
                  <a:t>in foreign trade (exports cost more while imports are cheaper).</a:t>
                </a:r>
                <a:endParaRPr lang="en-GB" sz="2400" dirty="0">
                  <a:latin typeface="Franklin Gothic Book" panose="020B0503020102020204" pitchFamily="34" charset="0"/>
                </a:endParaRPr>
              </a:p>
            </p:txBody>
          </p:sp>
        </mc:Choice>
        <mc:Fallback xmlns="">
          <p:sp>
            <p:nvSpPr>
              <p:cNvPr id="6" name="Text Placeholder 5"/>
              <p:cNvSpPr>
                <a:spLocks noGrp="1" noRot="1" noChangeAspect="1" noMove="1" noResize="1" noEditPoints="1" noAdjustHandles="1" noChangeArrowheads="1" noChangeShapeType="1" noTextEdit="1"/>
              </p:cNvSpPr>
              <p:nvPr>
                <p:ph type="body" sz="quarter" idx="10"/>
              </p:nvPr>
            </p:nvSpPr>
            <p:spPr>
              <a:xfrm>
                <a:off x="158750" y="1664198"/>
                <a:ext cx="11918949" cy="5400001"/>
              </a:xfrm>
              <a:blipFill rotWithShape="1">
                <a:blip r:embed="rId3"/>
                <a:stretch>
                  <a:fillRect l="-1432" t="-1693" r="-563"/>
                </a:stretch>
              </a:blipFill>
            </p:spPr>
            <p:txBody>
              <a:bodyPr/>
              <a:lstStyle/>
              <a:p>
                <a:r>
                  <a:rPr lang="en-GB">
                    <a:noFill/>
                  </a:rPr>
                  <a:t> </a:t>
                </a:r>
              </a:p>
            </p:txBody>
          </p:sp>
        </mc:Fallback>
      </mc:AlternateContent>
    </p:spTree>
    <p:extLst>
      <p:ext uri="{BB962C8B-B14F-4D97-AF65-F5344CB8AC3E}">
        <p14:creationId xmlns:p14="http://schemas.microsoft.com/office/powerpoint/2010/main" val="275732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
            <a:ext cx="9283700" cy="1080000"/>
          </a:xfrm>
        </p:spPr>
        <p:txBody>
          <a:bodyPr vert="horz" lIns="0" tIns="0" rIns="0" bIns="0" rtlCol="0" anchor="ctr">
            <a:normAutofit/>
          </a:bodyPr>
          <a:lstStyle/>
          <a:p>
            <a:r>
              <a:rPr lang="en-GB" b="1" dirty="0"/>
              <a:t>Annex 3: Exchange rates arrangements in the EBRD region</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30</a:t>
            </a:fld>
            <a:endParaRPr lang="en-GB" dirty="0">
              <a:solidFill>
                <a:srgbClr val="00539B"/>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388" y="1171575"/>
            <a:ext cx="8023225" cy="52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379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endParaRP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31</a:t>
            </a:fld>
            <a:endParaRPr lang="en-GB" dirty="0">
              <a:solidFill>
                <a:srgbClr val="00539B"/>
              </a:solidFill>
            </a:endParaRPr>
          </a:p>
        </p:txBody>
      </p:sp>
      <p:sp>
        <p:nvSpPr>
          <p:cNvPr id="8" name="Text Placeholder 7"/>
          <p:cNvSpPr>
            <a:spLocks noGrp="1"/>
          </p:cNvSpPr>
          <p:nvPr>
            <p:ph type="body" sz="quarter" idx="10"/>
          </p:nvPr>
        </p:nvSpPr>
        <p:spPr/>
        <p:txBody>
          <a:bodyPr/>
          <a:lstStyle/>
          <a:p>
            <a:r>
              <a:rPr lang="en-GB" sz="4800" dirty="0" smtClean="0">
                <a:latin typeface="Bodoni MT" panose="02070603080606020203" pitchFamily="18" charset="0"/>
                <a:cs typeface="Bodoni MT" panose="02070603080606020203" pitchFamily="18" charset="0"/>
              </a:rPr>
              <a:t>Annexes</a:t>
            </a:r>
            <a:endParaRPr lang="en-GB" sz="4800" dirty="0">
              <a:latin typeface="Bodoni MT" panose="02070603080606020203" pitchFamily="18" charset="0"/>
              <a:cs typeface="Bodoni MT" panose="02070603080606020203" pitchFamily="18" charset="0"/>
            </a:endParaRPr>
          </a:p>
        </p:txBody>
      </p:sp>
    </p:spTree>
    <p:extLst>
      <p:ext uri="{BB962C8B-B14F-4D97-AF65-F5344CB8AC3E}">
        <p14:creationId xmlns:p14="http://schemas.microsoft.com/office/powerpoint/2010/main" val="2752133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Annex 1: REER vs. bilateral RERs</a:t>
            </a:r>
            <a:endParaRPr lang="en-GB" b="1" dirty="0"/>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32</a:t>
            </a:fld>
            <a:endParaRPr lang="en-GB" dirty="0">
              <a:solidFill>
                <a:srgbClr val="00539B"/>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47" t="71892" r="6024" b="14054"/>
          <a:stretch/>
        </p:blipFill>
        <p:spPr bwMode="auto">
          <a:xfrm>
            <a:off x="4356100" y="6324600"/>
            <a:ext cx="3733800" cy="7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70" y="1064897"/>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920" y="1064897"/>
            <a:ext cx="30607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3000" y="1079999"/>
            <a:ext cx="6035675"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 y="3670300"/>
            <a:ext cx="12065000"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697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Annex 1: REER vs. bilateral RERs</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33</a:t>
            </a:fld>
            <a:endParaRPr lang="en-GB" dirty="0">
              <a:solidFill>
                <a:srgbClr val="00539B"/>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47" t="71892" r="6024" b="14054"/>
          <a:stretch/>
        </p:blipFill>
        <p:spPr bwMode="auto">
          <a:xfrm>
            <a:off x="4356100" y="6324600"/>
            <a:ext cx="3733800" cy="7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88" y="1095375"/>
            <a:ext cx="10766425"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751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Annex 1: REER vs. bilateral RERs</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34</a:t>
            </a:fld>
            <a:endParaRPr lang="en-GB" dirty="0">
              <a:solidFill>
                <a:srgbClr val="00539B"/>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47" t="71892" r="6024" b="14054"/>
          <a:stretch/>
        </p:blipFill>
        <p:spPr bwMode="auto">
          <a:xfrm>
            <a:off x="4356100" y="6324600"/>
            <a:ext cx="3733800" cy="7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1096963"/>
            <a:ext cx="11156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449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Annex 1: REER vs. bilateral RERs</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35</a:t>
            </a:fld>
            <a:endParaRPr lang="en-GB" dirty="0">
              <a:solidFill>
                <a:srgbClr val="00539B"/>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47" t="71892" r="6024" b="14054"/>
          <a:stretch/>
        </p:blipFill>
        <p:spPr bwMode="auto">
          <a:xfrm>
            <a:off x="4356100" y="6324600"/>
            <a:ext cx="3733800" cy="7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 y="1120775"/>
            <a:ext cx="10558463"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521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Annex 1: REER vs. bilateral RERs</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36</a:t>
            </a:fld>
            <a:endParaRPr lang="en-GB" dirty="0">
              <a:solidFill>
                <a:srgbClr val="00539B"/>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47" t="71892" r="6024" b="14054"/>
          <a:stretch/>
        </p:blipFill>
        <p:spPr bwMode="auto">
          <a:xfrm>
            <a:off x="4356100" y="6324600"/>
            <a:ext cx="3733800" cy="7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38" y="1108075"/>
            <a:ext cx="10802937"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570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Annex 1: REER vs. bilateral RERs</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37</a:t>
            </a:fld>
            <a:endParaRPr lang="en-GB" dirty="0">
              <a:solidFill>
                <a:srgbClr val="00539B"/>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47" t="71892" r="6024" b="14054"/>
          <a:stretch/>
        </p:blipFill>
        <p:spPr bwMode="auto">
          <a:xfrm>
            <a:off x="4356100" y="6324600"/>
            <a:ext cx="3733800" cy="7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1120775"/>
            <a:ext cx="11131550"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483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Annex 1: REER vs. bilateral RERs</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38</a:t>
            </a:fld>
            <a:endParaRPr lang="en-GB" dirty="0">
              <a:solidFill>
                <a:srgbClr val="00539B"/>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47" t="71892" r="6024" b="14054"/>
          <a:stretch/>
        </p:blipFill>
        <p:spPr bwMode="auto">
          <a:xfrm>
            <a:off x="4356100" y="6324600"/>
            <a:ext cx="3733800" cy="7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 y="1123950"/>
            <a:ext cx="11899900"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863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Annex 2: change in REER, 2017-2018</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39</a:t>
            </a:fld>
            <a:endParaRPr lang="en-GB" dirty="0">
              <a:solidFill>
                <a:srgbClr val="00539B"/>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1162050"/>
            <a:ext cx="9004300"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477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Why does the real exchange rate matter?</a:t>
            </a:r>
            <a:endParaRPr lang="en-GB" b="1" dirty="0"/>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4</a:t>
            </a:fld>
            <a:endParaRPr lang="en-GB" dirty="0"/>
          </a:p>
        </p:txBody>
      </p:sp>
      <p:sp>
        <p:nvSpPr>
          <p:cNvPr id="6" name="Text Placeholder 5"/>
          <p:cNvSpPr>
            <a:spLocks noGrp="1"/>
          </p:cNvSpPr>
          <p:nvPr>
            <p:ph type="body" sz="quarter" idx="10"/>
          </p:nvPr>
        </p:nvSpPr>
        <p:spPr>
          <a:xfrm>
            <a:off x="158750" y="1575298"/>
            <a:ext cx="11918949" cy="5400001"/>
          </a:xfrm>
        </p:spPr>
        <p:txBody>
          <a:bodyPr/>
          <a:lstStyle/>
          <a:p>
            <a:pPr marL="342900" indent="-342900">
              <a:buFont typeface="Arial" panose="020B0604020202020204" pitchFamily="34" charset="0"/>
              <a:buChar char="•"/>
            </a:pPr>
            <a:r>
              <a:rPr lang="en-GB" sz="2400" dirty="0"/>
              <a:t>The real exchange rate </a:t>
            </a:r>
            <a:r>
              <a:rPr lang="en-GB" sz="2400" dirty="0" smtClean="0"/>
              <a:t>is </a:t>
            </a:r>
            <a:r>
              <a:rPr lang="en-GB" sz="2400" dirty="0"/>
              <a:t>an </a:t>
            </a:r>
            <a:r>
              <a:rPr lang="en-GB" sz="2400" b="1" dirty="0">
                <a:solidFill>
                  <a:schemeClr val="accent1"/>
                </a:solidFill>
              </a:rPr>
              <a:t>important macroeconomic variable </a:t>
            </a:r>
            <a:r>
              <a:rPr lang="en-GB" sz="2400" dirty="0"/>
              <a:t>that contains valuable information on competitiveness and economic performance</a:t>
            </a:r>
            <a:r>
              <a:rPr lang="en-GB" sz="2400" dirty="0" smtClean="0"/>
              <a:t>.</a:t>
            </a:r>
          </a:p>
          <a:p>
            <a:r>
              <a:rPr lang="en-GB" sz="2400" dirty="0" smtClean="0"/>
              <a:t> </a:t>
            </a:r>
          </a:p>
          <a:p>
            <a:pPr marL="342900" indent="-342900">
              <a:buFont typeface="Arial" panose="020B0604020202020204" pitchFamily="34" charset="0"/>
              <a:buChar char="•"/>
            </a:pPr>
            <a:r>
              <a:rPr lang="en-GB" sz="2400" dirty="0" smtClean="0"/>
              <a:t>Real exchange depreciation </a:t>
            </a:r>
            <a:r>
              <a:rPr lang="en-GB" sz="2400" b="1" dirty="0" smtClean="0">
                <a:solidFill>
                  <a:schemeClr val="accent1"/>
                </a:solidFill>
              </a:rPr>
              <a:t>affects the ability to repay loans in foreign currency</a:t>
            </a:r>
            <a:r>
              <a:rPr lang="en-GB" sz="2400" b="1" dirty="0" smtClean="0"/>
              <a:t> </a:t>
            </a:r>
            <a:r>
              <a:rPr lang="en-GB" sz="2400" dirty="0" smtClean="0"/>
              <a:t>and can threaten the long-term viability of investment projects</a:t>
            </a:r>
          </a:p>
          <a:p>
            <a:pPr lvl="2" indent="0">
              <a:buNone/>
            </a:pPr>
            <a:r>
              <a:rPr lang="en-GB" sz="2400" dirty="0" smtClean="0"/>
              <a:t>→ vital component of project analysis at the EBRD.</a:t>
            </a:r>
          </a:p>
        </p:txBody>
      </p:sp>
    </p:spTree>
    <p:extLst>
      <p:ext uri="{BB962C8B-B14F-4D97-AF65-F5344CB8AC3E}">
        <p14:creationId xmlns:p14="http://schemas.microsoft.com/office/powerpoint/2010/main" val="41262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
            <a:ext cx="9283700" cy="1080000"/>
          </a:xfrm>
        </p:spPr>
        <p:txBody>
          <a:bodyPr vert="horz" lIns="0" tIns="0" rIns="0" bIns="0" rtlCol="0" anchor="ctr">
            <a:normAutofit/>
          </a:bodyPr>
          <a:lstStyle/>
          <a:p>
            <a:r>
              <a:rPr lang="en-GB" b="1" dirty="0"/>
              <a:t>Annex 3: Exchange rates arrangements in the EBRD region</a:t>
            </a:r>
          </a:p>
        </p:txBody>
      </p:sp>
      <p:sp>
        <p:nvSpPr>
          <p:cNvPr id="3" name="Date Placeholder 2"/>
          <p:cNvSpPr>
            <a:spLocks noGrp="1"/>
          </p:cNvSpPr>
          <p:nvPr>
            <p:ph type="dt" sz="half" idx="2"/>
          </p:nvPr>
        </p:nvSpPr>
        <p:spPr/>
        <p:txBody>
          <a:bodyPr/>
          <a:lstStyle/>
          <a:p>
            <a:fld id="{4AC23DB2-FB1A-4E43-8F6F-8E1E5CEC6EBA}" type="datetime3">
              <a:rPr lang="en-GB" smtClean="0">
                <a:solidFill>
                  <a:srgbClr val="00539B"/>
                </a:solidFill>
              </a:rPr>
              <a:pPr/>
              <a:t>11 November, 2019</a:t>
            </a:fld>
            <a:endParaRPr lang="en-GB" dirty="0">
              <a:solidFill>
                <a:srgbClr val="00539B"/>
              </a:solidFill>
            </a:endParaRPr>
          </a:p>
        </p:txBody>
      </p:sp>
      <p:sp>
        <p:nvSpPr>
          <p:cNvPr id="4" name="Footer Placeholder 3"/>
          <p:cNvSpPr>
            <a:spLocks noGrp="1"/>
          </p:cNvSpPr>
          <p:nvPr>
            <p:ph type="ftr" sz="quarter" idx="3"/>
          </p:nvPr>
        </p:nvSpPr>
        <p:spPr/>
        <p:txBody>
          <a:bodyPr/>
          <a:lstStyle/>
          <a:p>
            <a:endParaRPr>
              <a:solidFill>
                <a:srgbClr val="FFFFFF"/>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40</a:t>
            </a:fld>
            <a:endParaRPr lang="en-GB" dirty="0">
              <a:solidFill>
                <a:srgbClr val="00539B"/>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388" y="1171575"/>
            <a:ext cx="8023225" cy="52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379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Why do real exchange rates differ across countries and over time?</a:t>
            </a:r>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5</a:t>
            </a:fld>
            <a:endParaRPr lang="en-GB" dirty="0"/>
          </a:p>
        </p:txBody>
      </p:sp>
      <p:sp>
        <p:nvSpPr>
          <p:cNvPr id="6" name="Text Placeholder 5"/>
          <p:cNvSpPr>
            <a:spLocks noGrp="1"/>
          </p:cNvSpPr>
          <p:nvPr>
            <p:ph type="body" sz="quarter" idx="10"/>
          </p:nvPr>
        </p:nvSpPr>
        <p:spPr>
          <a:xfrm>
            <a:off x="158750" y="1346698"/>
            <a:ext cx="5480049" cy="5400001"/>
          </a:xfrm>
        </p:spPr>
        <p:txBody>
          <a:bodyPr/>
          <a:lstStyle/>
          <a:p>
            <a:r>
              <a:rPr lang="en-GB" b="1" dirty="0" smtClean="0">
                <a:solidFill>
                  <a:schemeClr val="accent1"/>
                </a:solidFill>
                <a:latin typeface="Franklin Gothic Book" panose="020B0503020102020204" pitchFamily="34" charset="0"/>
              </a:rPr>
              <a:t>Theory: Purchasing Power Parity (PPP)</a:t>
            </a:r>
          </a:p>
          <a:p>
            <a:pPr marL="342900" indent="-342900">
              <a:buFont typeface="Arial" panose="020B0604020202020204" pitchFamily="34" charset="0"/>
              <a:buChar char="•"/>
            </a:pPr>
            <a:r>
              <a:rPr lang="en-GB" dirty="0" smtClean="0">
                <a:latin typeface="Franklin Gothic Book" panose="020B0503020102020204" pitchFamily="34" charset="0"/>
              </a:rPr>
              <a:t>A widely accepted framework for discussing real exchange rates.</a:t>
            </a:r>
          </a:p>
          <a:p>
            <a:pPr marL="342900" indent="-342900">
              <a:buFont typeface="Arial" panose="020B0604020202020204" pitchFamily="34" charset="0"/>
              <a:buChar char="•"/>
            </a:pPr>
            <a:r>
              <a:rPr lang="en-GB" dirty="0" smtClean="0">
                <a:latin typeface="Franklin Gothic Book" panose="020B0503020102020204" pitchFamily="34" charset="0"/>
              </a:rPr>
              <a:t>If </a:t>
            </a:r>
            <a:r>
              <a:rPr lang="en-GB" dirty="0">
                <a:latin typeface="Franklin Gothic Book" panose="020B0503020102020204" pitchFamily="34" charset="0"/>
              </a:rPr>
              <a:t>two countries trade </a:t>
            </a:r>
            <a:r>
              <a:rPr lang="en-GB" dirty="0" smtClean="0">
                <a:latin typeface="Franklin Gothic Book" panose="020B0503020102020204" pitchFamily="34" charset="0"/>
              </a:rPr>
              <a:t>freely, </a:t>
            </a:r>
            <a:r>
              <a:rPr lang="en-GB" dirty="0">
                <a:latin typeface="Franklin Gothic Book" panose="020B0503020102020204" pitchFamily="34" charset="0"/>
              </a:rPr>
              <a:t>the prices of identical goods </a:t>
            </a:r>
            <a:r>
              <a:rPr lang="en-GB" dirty="0" smtClean="0">
                <a:latin typeface="Franklin Gothic Book" panose="020B0503020102020204" pitchFamily="34" charset="0"/>
              </a:rPr>
              <a:t>should </a:t>
            </a:r>
            <a:r>
              <a:rPr lang="en-GB" dirty="0">
                <a:latin typeface="Franklin Gothic Book" panose="020B0503020102020204" pitchFamily="34" charset="0"/>
              </a:rPr>
              <a:t>be equal, stated in their own currencies. </a:t>
            </a:r>
            <a:endParaRPr lang="en-GB" dirty="0" smtClean="0">
              <a:latin typeface="Franklin Gothic Book" panose="020B0503020102020204" pitchFamily="34" charset="0"/>
            </a:endParaRPr>
          </a:p>
          <a:p>
            <a:pPr marL="342900" indent="-342900">
              <a:buFont typeface="Arial" panose="020B0604020202020204" pitchFamily="34" charset="0"/>
              <a:buChar char="•"/>
            </a:pPr>
            <a:r>
              <a:rPr lang="en-GB" dirty="0" smtClean="0">
                <a:latin typeface="Franklin Gothic Book" panose="020B0503020102020204" pitchFamily="34" charset="0"/>
              </a:rPr>
              <a:t>The nominal </a:t>
            </a:r>
            <a:r>
              <a:rPr lang="en-GB" dirty="0">
                <a:latin typeface="Franklin Gothic Book" panose="020B0503020102020204" pitchFamily="34" charset="0"/>
              </a:rPr>
              <a:t>exchange rate would be the ratio of price </a:t>
            </a:r>
            <a:r>
              <a:rPr lang="en-GB" dirty="0" smtClean="0">
                <a:latin typeface="Franklin Gothic Book" panose="020B0503020102020204" pitchFamily="34" charset="0"/>
              </a:rPr>
              <a:t>levels, </a:t>
            </a:r>
            <a:r>
              <a:rPr lang="en-GB" dirty="0">
                <a:latin typeface="Franklin Gothic Book" panose="020B0503020102020204" pitchFamily="34" charset="0"/>
              </a:rPr>
              <a:t>and </a:t>
            </a:r>
            <a:r>
              <a:rPr lang="en-GB" b="1" dirty="0">
                <a:solidFill>
                  <a:schemeClr val="accent1"/>
                </a:solidFill>
                <a:latin typeface="Franklin Gothic Book" panose="020B0503020102020204" pitchFamily="34" charset="0"/>
              </a:rPr>
              <a:t>the real exchange rate would be equal to one</a:t>
            </a:r>
            <a:r>
              <a:rPr lang="en-GB" dirty="0">
                <a:solidFill>
                  <a:schemeClr val="accent1"/>
                </a:solidFill>
                <a:latin typeface="Franklin Gothic Book" panose="020B0503020102020204" pitchFamily="34" charset="0"/>
              </a:rPr>
              <a:t>.</a:t>
            </a:r>
          </a:p>
        </p:txBody>
      </p:sp>
      <p:sp>
        <p:nvSpPr>
          <p:cNvPr id="7" name="Text Placeholder 5"/>
          <p:cNvSpPr txBox="1">
            <a:spLocks/>
          </p:cNvSpPr>
          <p:nvPr/>
        </p:nvSpPr>
        <p:spPr>
          <a:xfrm>
            <a:off x="6293376" y="1347197"/>
            <a:ext cx="5480049" cy="5400001"/>
          </a:xfrm>
          <a:prstGeom prst="rect">
            <a:avLst/>
          </a:prstGeom>
        </p:spPr>
        <p:txBody>
          <a:bodyPr vert="horz" lIns="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smtClean="0">
                <a:solidFill>
                  <a:schemeClr val="accent1"/>
                </a:solidFill>
              </a:rPr>
              <a:t>Reality: Deviations from PPP</a:t>
            </a:r>
          </a:p>
          <a:p>
            <a:pPr marL="342900" indent="-342900">
              <a:buFont typeface="Arial" panose="020B0604020202020204" pitchFamily="34" charset="0"/>
              <a:buChar char="•"/>
            </a:pPr>
            <a:r>
              <a:rPr lang="en-GB" dirty="0" smtClean="0"/>
              <a:t>Trade barriers between countries</a:t>
            </a:r>
          </a:p>
          <a:p>
            <a:pPr marL="342900" indent="-342900">
              <a:buFont typeface="Arial" panose="020B0604020202020204" pitchFamily="34" charset="0"/>
              <a:buChar char="•"/>
            </a:pPr>
            <a:r>
              <a:rPr lang="en-GB" dirty="0" smtClean="0"/>
              <a:t>Transportation costs</a:t>
            </a:r>
          </a:p>
          <a:p>
            <a:pPr marL="342900" indent="-342900">
              <a:buFont typeface="Arial" panose="020B0604020202020204" pitchFamily="34" charset="0"/>
              <a:buChar char="•"/>
            </a:pPr>
            <a:r>
              <a:rPr lang="en-GB" dirty="0" smtClean="0"/>
              <a:t>Changing government policies, such as price controls</a:t>
            </a:r>
          </a:p>
          <a:p>
            <a:pPr marL="342900" indent="-342900">
              <a:buFont typeface="Arial" panose="020B0604020202020204" pitchFamily="34" charset="0"/>
              <a:buChar char="•"/>
            </a:pPr>
            <a:r>
              <a:rPr lang="en-GB" dirty="0" smtClean="0"/>
              <a:t>Distinction between tradable and non-tradable goods</a:t>
            </a:r>
          </a:p>
          <a:p>
            <a:pPr marL="522288" lvl="1" indent="-342900">
              <a:buClrTx/>
              <a:buFont typeface="Courier New" panose="02070309020205020404" pitchFamily="49" charset="0"/>
              <a:buChar char="o"/>
            </a:pPr>
            <a:r>
              <a:rPr lang="en-GB" dirty="0" smtClean="0"/>
              <a:t>The Balassa-Samuelson effect – productivity increase in the traded sector</a:t>
            </a:r>
          </a:p>
          <a:p>
            <a:pPr marL="522288" lvl="1" indent="-342900">
              <a:buClrTx/>
              <a:buFont typeface="Courier New" panose="02070309020205020404" pitchFamily="49" charset="0"/>
              <a:buChar char="o"/>
            </a:pPr>
            <a:r>
              <a:rPr lang="en-GB" dirty="0" smtClean="0"/>
              <a:t>Local demand for non-tradable goods</a:t>
            </a:r>
            <a:endParaRPr lang="en-GB" dirty="0"/>
          </a:p>
        </p:txBody>
      </p:sp>
    </p:spTree>
    <p:extLst>
      <p:ext uri="{BB962C8B-B14F-4D97-AF65-F5344CB8AC3E}">
        <p14:creationId xmlns:p14="http://schemas.microsoft.com/office/powerpoint/2010/main" val="8545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How is the RER measured?</a:t>
            </a:r>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6</a:t>
            </a:fld>
            <a:endParaRPr lang="en-GB" dirty="0"/>
          </a:p>
        </p:txBody>
      </p:sp>
      <p:sp>
        <p:nvSpPr>
          <p:cNvPr id="6" name="Text Placeholder 5"/>
          <p:cNvSpPr>
            <a:spLocks noGrp="1"/>
          </p:cNvSpPr>
          <p:nvPr>
            <p:ph type="body" sz="quarter" idx="10"/>
          </p:nvPr>
        </p:nvSpPr>
        <p:spPr>
          <a:xfrm>
            <a:off x="95250" y="1600698"/>
            <a:ext cx="4337050" cy="5400001"/>
          </a:xfrm>
        </p:spPr>
        <p:txBody>
          <a:bodyPr/>
          <a:lstStyle/>
          <a:p>
            <a:pPr marL="342900" indent="-342900">
              <a:spcAft>
                <a:spcPts val="800"/>
              </a:spcAft>
              <a:buFont typeface="Arial" panose="020B0604020202020204" pitchFamily="34" charset="0"/>
              <a:buChar char="•"/>
            </a:pPr>
            <a:r>
              <a:rPr lang="en-GB" dirty="0" smtClean="0"/>
              <a:t>A </a:t>
            </a:r>
            <a:r>
              <a:rPr lang="en-GB" b="1" dirty="0">
                <a:solidFill>
                  <a:schemeClr val="accent1"/>
                </a:solidFill>
              </a:rPr>
              <a:t>crude measure </a:t>
            </a:r>
            <a:r>
              <a:rPr lang="en-GB" dirty="0" smtClean="0"/>
              <a:t>it the bilateral RER against a major currency such as the USD or EUR.</a:t>
            </a:r>
            <a:endParaRPr lang="en-GB" dirty="0"/>
          </a:p>
          <a:p>
            <a:pPr marL="342900" indent="-342900">
              <a:spcAft>
                <a:spcPts val="800"/>
              </a:spcAft>
              <a:buFont typeface="Arial" panose="020B0604020202020204" pitchFamily="34" charset="0"/>
              <a:buChar char="•"/>
            </a:pPr>
            <a:r>
              <a:rPr lang="en-GB" dirty="0" smtClean="0">
                <a:solidFill>
                  <a:schemeClr val="accent6"/>
                </a:solidFill>
              </a:rPr>
              <a:t>A more sophisticated measure  is the </a:t>
            </a:r>
            <a:r>
              <a:rPr lang="en-GB" b="1" i="1" dirty="0" smtClean="0">
                <a:solidFill>
                  <a:schemeClr val="accent1"/>
                </a:solidFill>
              </a:rPr>
              <a:t>real effective exchange rate </a:t>
            </a:r>
            <a:r>
              <a:rPr lang="en-GB" b="1" dirty="0" smtClean="0">
                <a:solidFill>
                  <a:schemeClr val="accent1"/>
                </a:solidFill>
              </a:rPr>
              <a:t>(REER)</a:t>
            </a:r>
            <a:r>
              <a:rPr lang="en-GB" dirty="0" smtClean="0">
                <a:solidFill>
                  <a:schemeClr val="accent6"/>
                </a:solidFill>
              </a:rPr>
              <a:t>, which takes into account the fact that countries trade with multiple partners.</a:t>
            </a:r>
          </a:p>
          <a:p>
            <a:pPr marL="342900" indent="-342900">
              <a:spcAft>
                <a:spcPts val="800"/>
              </a:spcAft>
              <a:buFont typeface="Arial" panose="020B0604020202020204" pitchFamily="34" charset="0"/>
              <a:buChar char="•"/>
            </a:pPr>
            <a:r>
              <a:rPr lang="en-GB" dirty="0" smtClean="0">
                <a:solidFill>
                  <a:schemeClr val="accent6"/>
                </a:solidFill>
              </a:rPr>
              <a:t>REER is the </a:t>
            </a:r>
            <a:r>
              <a:rPr lang="en-GB" b="1" dirty="0" smtClean="0">
                <a:solidFill>
                  <a:schemeClr val="accent1"/>
                </a:solidFill>
              </a:rPr>
              <a:t>geometric average of bilateral RERs</a:t>
            </a:r>
            <a:r>
              <a:rPr lang="en-GB" dirty="0" smtClean="0">
                <a:solidFill>
                  <a:schemeClr val="accent6"/>
                </a:solidFill>
              </a:rPr>
              <a:t>, weighted by the trade shares</a:t>
            </a:r>
            <a:endParaRPr lang="en-GB" sz="1400" dirty="0"/>
          </a:p>
        </p:txBody>
      </p:sp>
      <p:sp>
        <p:nvSpPr>
          <p:cNvPr id="7" name="Text Placeholder 5"/>
          <p:cNvSpPr txBox="1">
            <a:spLocks/>
          </p:cNvSpPr>
          <p:nvPr/>
        </p:nvSpPr>
        <p:spPr>
          <a:xfrm>
            <a:off x="4673600" y="1144495"/>
            <a:ext cx="7010398" cy="5193303"/>
          </a:xfrm>
          <a:prstGeom prst="rect">
            <a:avLst/>
          </a:prstGeom>
          <a:ln>
            <a:solidFill>
              <a:schemeClr val="accent1"/>
            </a:solidFill>
          </a:ln>
        </p:spPr>
        <p:txBody>
          <a:bodyPr vert="horz" lIns="36000" tIns="0" rIns="0" bIns="0" rtlCol="0">
            <a:noAutofit/>
          </a:bodyPr>
          <a:lstStyle>
            <a:lvl1pPr marL="0" indent="0" algn="l" rtl="0" eaLnBrk="1" fontAlgn="base" hangingPunct="1">
              <a:lnSpc>
                <a:spcPct val="100000"/>
              </a:lnSpc>
              <a:spcBef>
                <a:spcPts val="0"/>
              </a:spcBef>
              <a:spcAft>
                <a:spcPts val="1200"/>
              </a:spcAft>
              <a:buClrTx/>
              <a:buFontTx/>
              <a:buNone/>
              <a:defRPr lang="en-US" sz="2000" kern="120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smtClean="0">
                <a:solidFill>
                  <a:schemeClr val="accent1"/>
                </a:solidFill>
              </a:rPr>
              <a:t>How did we measure REER</a:t>
            </a:r>
          </a:p>
          <a:p>
            <a:pPr marL="342900" indent="-342900">
              <a:buFont typeface="Arial" panose="020B0604020202020204" pitchFamily="34" charset="0"/>
              <a:buChar char="•"/>
            </a:pPr>
            <a:r>
              <a:rPr lang="en-GB" b="1" dirty="0" smtClean="0">
                <a:solidFill>
                  <a:schemeClr val="accent1"/>
                </a:solidFill>
              </a:rPr>
              <a:t>Choice of price deflator</a:t>
            </a:r>
            <a:r>
              <a:rPr lang="en-GB" dirty="0" smtClean="0">
                <a:solidFill>
                  <a:schemeClr val="accent1"/>
                </a:solidFill>
              </a:rPr>
              <a:t>:</a:t>
            </a:r>
            <a:r>
              <a:rPr lang="en-GB" dirty="0" smtClean="0"/>
              <a:t> CPI is most commonly used, due to vast availability throughout time.</a:t>
            </a:r>
          </a:p>
          <a:p>
            <a:pPr marL="342900" indent="-342900">
              <a:buFont typeface="Arial" panose="020B0604020202020204" pitchFamily="34" charset="0"/>
              <a:buChar char="•"/>
            </a:pPr>
            <a:r>
              <a:rPr lang="en-GB" b="1" dirty="0" smtClean="0">
                <a:solidFill>
                  <a:schemeClr val="accent1"/>
                </a:solidFill>
              </a:rPr>
              <a:t>Weighting methodology</a:t>
            </a:r>
            <a:r>
              <a:rPr lang="en-GB" dirty="0" smtClean="0">
                <a:solidFill>
                  <a:schemeClr val="accent1"/>
                </a:solidFill>
              </a:rPr>
              <a:t>: </a:t>
            </a:r>
            <a:r>
              <a:rPr lang="en-GB" dirty="0" smtClean="0">
                <a:solidFill>
                  <a:schemeClr val="accent6"/>
                </a:solidFill>
              </a:rPr>
              <a:t>trade shares within each country’s main trade partners (above 1% of total trade)</a:t>
            </a:r>
          </a:p>
          <a:p>
            <a:pPr marL="342900" indent="-342900">
              <a:buFont typeface="Arial" panose="020B0604020202020204" pitchFamily="34" charset="0"/>
              <a:buChar char="•"/>
            </a:pPr>
            <a:r>
              <a:rPr lang="en-GB" b="1" dirty="0" smtClean="0">
                <a:solidFill>
                  <a:schemeClr val="accent1"/>
                </a:solidFill>
              </a:rPr>
              <a:t>Weights change every year</a:t>
            </a:r>
            <a:r>
              <a:rPr lang="en-GB" dirty="0">
                <a:solidFill>
                  <a:schemeClr val="accent1"/>
                </a:solidFill>
              </a:rPr>
              <a:t>:</a:t>
            </a:r>
            <a:r>
              <a:rPr lang="en-GB" dirty="0" smtClean="0">
                <a:solidFill>
                  <a:schemeClr val="accent1"/>
                </a:solidFill>
              </a:rPr>
              <a:t> </a:t>
            </a:r>
            <a:r>
              <a:rPr lang="en-GB" dirty="0" smtClean="0">
                <a:solidFill>
                  <a:schemeClr val="accent6"/>
                </a:solidFill>
              </a:rPr>
              <a:t>“chain linking” method is used </a:t>
            </a:r>
            <a:r>
              <a:rPr lang="en-GB" dirty="0"/>
              <a:t>to ensure that the change in the index reflects actual changes in the RER and not merely changes in </a:t>
            </a:r>
            <a:r>
              <a:rPr lang="en-GB" dirty="0" smtClean="0"/>
              <a:t>weights.</a:t>
            </a:r>
            <a:endParaRPr lang="en-GB" dirty="0" smtClean="0">
              <a:solidFill>
                <a:schemeClr val="accent6"/>
              </a:solidFill>
            </a:endParaRPr>
          </a:p>
          <a:p>
            <a:pPr marL="342900" indent="-342900">
              <a:buFont typeface="Arial" panose="020B0604020202020204" pitchFamily="34" charset="0"/>
              <a:buChar char="•"/>
            </a:pPr>
            <a:r>
              <a:rPr lang="en-GB" b="1" dirty="0" smtClean="0">
                <a:solidFill>
                  <a:schemeClr val="accent1"/>
                </a:solidFill>
              </a:rPr>
              <a:t>Eurozone is treated as one entity</a:t>
            </a:r>
            <a:r>
              <a:rPr lang="en-GB" dirty="0" smtClean="0">
                <a:solidFill>
                  <a:schemeClr val="accent6"/>
                </a:solidFill>
              </a:rPr>
              <a:t>, and is given a weight based on </a:t>
            </a:r>
            <a:r>
              <a:rPr lang="en-GB" dirty="0"/>
              <a:t>each country’s aggregate share of trade with all euro area </a:t>
            </a:r>
            <a:r>
              <a:rPr lang="en-GB" dirty="0" smtClean="0"/>
              <a:t>countries.</a:t>
            </a:r>
          </a:p>
          <a:p>
            <a:pPr marL="342900" indent="-342900">
              <a:buFont typeface="Arial" panose="020B0604020202020204" pitchFamily="34" charset="0"/>
              <a:buChar char="•"/>
            </a:pPr>
            <a:endParaRPr lang="en-GB" sz="1800" dirty="0" smtClean="0">
              <a:solidFill>
                <a:schemeClr val="accent6"/>
              </a:solidFill>
            </a:endParaRPr>
          </a:p>
          <a:p>
            <a:pPr marL="342900" indent="-342900">
              <a:buFont typeface="Arial" panose="020B0604020202020204" pitchFamily="34" charset="0"/>
              <a:buChar char="•"/>
            </a:pPr>
            <a:endParaRPr lang="en-GB" sz="1800" dirty="0"/>
          </a:p>
        </p:txBody>
      </p:sp>
      <p:sp>
        <p:nvSpPr>
          <p:cNvPr id="8" name="TextBox 7"/>
          <p:cNvSpPr txBox="1"/>
          <p:nvPr/>
        </p:nvSpPr>
        <p:spPr>
          <a:xfrm>
            <a:off x="5604027" y="5146278"/>
            <a:ext cx="5632143" cy="1077218"/>
          </a:xfrm>
          <a:prstGeom prst="rect">
            <a:avLst/>
          </a:prstGeom>
          <a:solidFill>
            <a:schemeClr val="bg1">
              <a:lumMod val="85000"/>
            </a:schemeClr>
          </a:solidFill>
          <a:ln>
            <a:solidFill>
              <a:schemeClr val="accent1"/>
            </a:solidFill>
          </a:ln>
        </p:spPr>
        <p:txBody>
          <a:bodyPr wrap="square" rtlCol="0">
            <a:spAutoFit/>
          </a:bodyPr>
          <a:lstStyle/>
          <a:p>
            <a:r>
              <a:rPr lang="en-GB" sz="1600" b="1" u="sng" dirty="0" smtClean="0">
                <a:solidFill>
                  <a:schemeClr val="accent6"/>
                </a:solidFill>
                <a:latin typeface="Franklin Gothic Book"/>
                <a:cs typeface="Franklin Gothic Book"/>
              </a:rPr>
              <a:t>Data sources</a:t>
            </a:r>
            <a:endParaRPr lang="en-GB" sz="1600" b="1" u="sng" dirty="0">
              <a:solidFill>
                <a:schemeClr val="accent6"/>
              </a:solidFill>
              <a:latin typeface="Franklin Gothic Book"/>
              <a:cs typeface="Franklin Gothic Book"/>
            </a:endParaRPr>
          </a:p>
          <a:p>
            <a:r>
              <a:rPr lang="en-GB" sz="1600" dirty="0">
                <a:solidFill>
                  <a:schemeClr val="accent6"/>
                </a:solidFill>
                <a:latin typeface="Franklin Gothic Book"/>
                <a:cs typeface="Franklin Gothic Book"/>
              </a:rPr>
              <a:t>Nominal exchange rates – Bloomberg</a:t>
            </a:r>
          </a:p>
          <a:p>
            <a:r>
              <a:rPr lang="en-GB" sz="1600" dirty="0" smtClean="0">
                <a:solidFill>
                  <a:schemeClr val="accent6"/>
                </a:solidFill>
                <a:latin typeface="Franklin Gothic Book"/>
                <a:cs typeface="Franklin Gothic Book"/>
              </a:rPr>
              <a:t>Annual average inflation figures – </a:t>
            </a:r>
            <a:r>
              <a:rPr lang="en-GB" sz="1600" dirty="0">
                <a:solidFill>
                  <a:schemeClr val="accent6"/>
                </a:solidFill>
                <a:latin typeface="Franklin Gothic Book"/>
                <a:cs typeface="Franklin Gothic Book"/>
              </a:rPr>
              <a:t>IMF</a:t>
            </a:r>
          </a:p>
          <a:p>
            <a:r>
              <a:rPr lang="en-GB" sz="1600" dirty="0">
                <a:solidFill>
                  <a:schemeClr val="accent6"/>
                </a:solidFill>
                <a:latin typeface="Franklin Gothic Book"/>
                <a:cs typeface="Franklin Gothic Book"/>
              </a:rPr>
              <a:t>Trade volumes – IMF’s Direction of Trade Statistics (</a:t>
            </a:r>
            <a:r>
              <a:rPr lang="en-GB" sz="1600" dirty="0" err="1">
                <a:solidFill>
                  <a:schemeClr val="accent6"/>
                </a:solidFill>
                <a:latin typeface="Franklin Gothic Book"/>
                <a:cs typeface="Franklin Gothic Book"/>
              </a:rPr>
              <a:t>DoTS</a:t>
            </a:r>
            <a:r>
              <a:rPr lang="en-GB" sz="1600" dirty="0">
                <a:solidFill>
                  <a:schemeClr val="accent6"/>
                </a:solidFill>
                <a:latin typeface="Franklin Gothic Book"/>
                <a:cs typeface="Franklin Gothic Book"/>
              </a:rPr>
              <a:t>)</a:t>
            </a:r>
          </a:p>
        </p:txBody>
      </p:sp>
    </p:spTree>
    <p:extLst>
      <p:ext uri="{BB962C8B-B14F-4D97-AF65-F5344CB8AC3E}">
        <p14:creationId xmlns:p14="http://schemas.microsoft.com/office/powerpoint/2010/main" val="214332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How have REERs evolved in the transition region?</a:t>
            </a:r>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7</a:t>
            </a:fld>
            <a:endParaRPr lang="en-GB" dirty="0"/>
          </a:p>
        </p:txBody>
      </p:sp>
      <p:sp>
        <p:nvSpPr>
          <p:cNvPr id="6" name="Text Placeholder 5"/>
          <p:cNvSpPr>
            <a:spLocks noGrp="1"/>
          </p:cNvSpPr>
          <p:nvPr>
            <p:ph type="body" sz="quarter" idx="10"/>
          </p:nvPr>
        </p:nvSpPr>
        <p:spPr>
          <a:xfrm>
            <a:off x="158750" y="1354063"/>
            <a:ext cx="6623050" cy="5400001"/>
          </a:xfrm>
          <a:ln>
            <a:noFill/>
          </a:ln>
        </p:spPr>
        <p:txBody>
          <a:bodyPr/>
          <a:lstStyle/>
          <a:p>
            <a:pPr marL="342900" indent="-342900">
              <a:buFont typeface="Arial" panose="020B0604020202020204" pitchFamily="34" charset="0"/>
              <a:buChar char="•"/>
            </a:pPr>
            <a:r>
              <a:rPr lang="en-GB" dirty="0" smtClean="0">
                <a:solidFill>
                  <a:schemeClr val="accent6"/>
                </a:solidFill>
              </a:rPr>
              <a:t>The data show </a:t>
            </a:r>
            <a:r>
              <a:rPr lang="en-GB" b="1" dirty="0" smtClean="0">
                <a:solidFill>
                  <a:schemeClr val="accent1"/>
                </a:solidFill>
              </a:rPr>
              <a:t>wide </a:t>
            </a:r>
            <a:r>
              <a:rPr lang="en-GB" b="1" dirty="0">
                <a:solidFill>
                  <a:schemeClr val="accent1"/>
                </a:solidFill>
              </a:rPr>
              <a:t>variation </a:t>
            </a:r>
            <a:r>
              <a:rPr lang="en-GB" dirty="0">
                <a:solidFill>
                  <a:schemeClr val="accent6"/>
                </a:solidFill>
              </a:rPr>
              <a:t>in the real exchange rate, both across countries </a:t>
            </a:r>
            <a:r>
              <a:rPr lang="en-GB" dirty="0" smtClean="0">
                <a:solidFill>
                  <a:schemeClr val="accent6"/>
                </a:solidFill>
              </a:rPr>
              <a:t>and time.</a:t>
            </a:r>
          </a:p>
          <a:p>
            <a:pPr marL="522288" lvl="1" indent="-342900">
              <a:buClrTx/>
              <a:buFont typeface="Arial" panose="020B0604020202020204" pitchFamily="34" charset="0"/>
              <a:buChar char="•"/>
            </a:pPr>
            <a:r>
              <a:rPr lang="en-GB" dirty="0" smtClean="0">
                <a:solidFill>
                  <a:schemeClr val="accent6"/>
                </a:solidFill>
              </a:rPr>
              <a:t>In </a:t>
            </a:r>
            <a:r>
              <a:rPr lang="en-GB" b="1" dirty="0">
                <a:solidFill>
                  <a:schemeClr val="accent1"/>
                </a:solidFill>
              </a:rPr>
              <a:t>central Europe and the Baltic states (CEB) </a:t>
            </a:r>
            <a:r>
              <a:rPr lang="en-GB" dirty="0">
                <a:solidFill>
                  <a:schemeClr val="accent6"/>
                </a:solidFill>
              </a:rPr>
              <a:t>and in </a:t>
            </a:r>
            <a:r>
              <a:rPr lang="en-GB" b="1" dirty="0">
                <a:solidFill>
                  <a:schemeClr val="accent1"/>
                </a:solidFill>
              </a:rPr>
              <a:t>south-eastern Europe (SEE)</a:t>
            </a:r>
            <a:r>
              <a:rPr lang="en-GB" dirty="0">
                <a:solidFill>
                  <a:schemeClr val="accent6"/>
                </a:solidFill>
              </a:rPr>
              <a:t>, there was an overall average cumulative real appreciation of 31 and 34 per </a:t>
            </a:r>
            <a:r>
              <a:rPr lang="en-GB" dirty="0" smtClean="0">
                <a:solidFill>
                  <a:schemeClr val="accent6"/>
                </a:solidFill>
              </a:rPr>
              <a:t>cent</a:t>
            </a:r>
          </a:p>
          <a:p>
            <a:pPr marL="522288" lvl="1" indent="-342900">
              <a:buClrTx/>
              <a:buFont typeface="Arial" panose="020B0604020202020204" pitchFamily="34" charset="0"/>
              <a:buChar char="•"/>
            </a:pPr>
            <a:r>
              <a:rPr lang="en-GB" dirty="0">
                <a:solidFill>
                  <a:schemeClr val="accent6"/>
                </a:solidFill>
              </a:rPr>
              <a:t>In contrast, </a:t>
            </a:r>
            <a:r>
              <a:rPr lang="en-GB" dirty="0" smtClean="0">
                <a:solidFill>
                  <a:schemeClr val="accent6"/>
                </a:solidFill>
              </a:rPr>
              <a:t>in </a:t>
            </a:r>
            <a:r>
              <a:rPr lang="en-GB" b="1" dirty="0" smtClean="0">
                <a:solidFill>
                  <a:schemeClr val="accent1"/>
                </a:solidFill>
              </a:rPr>
              <a:t>eastern </a:t>
            </a:r>
            <a:r>
              <a:rPr lang="en-GB" b="1" dirty="0">
                <a:solidFill>
                  <a:schemeClr val="accent1"/>
                </a:solidFill>
              </a:rPr>
              <a:t>Europe and the Caucasus (EEC)</a:t>
            </a:r>
            <a:r>
              <a:rPr lang="en-GB" dirty="0">
                <a:solidFill>
                  <a:schemeClr val="accent1"/>
                </a:solidFill>
              </a:rPr>
              <a:t>, </a:t>
            </a:r>
            <a:r>
              <a:rPr lang="en-GB" b="1" dirty="0">
                <a:solidFill>
                  <a:schemeClr val="accent1"/>
                </a:solidFill>
              </a:rPr>
              <a:t>Central Asia</a:t>
            </a:r>
            <a:r>
              <a:rPr lang="en-GB" dirty="0">
                <a:solidFill>
                  <a:schemeClr val="accent6"/>
                </a:solidFill>
              </a:rPr>
              <a:t>, and the </a:t>
            </a:r>
            <a:r>
              <a:rPr lang="en-GB" b="1" dirty="0">
                <a:solidFill>
                  <a:schemeClr val="accent1"/>
                </a:solidFill>
              </a:rPr>
              <a:t>southern and eastern Mediterranean (SEMED)</a:t>
            </a:r>
            <a:r>
              <a:rPr lang="en-GB" b="1" dirty="0">
                <a:solidFill>
                  <a:schemeClr val="accent6"/>
                </a:solidFill>
              </a:rPr>
              <a:t> </a:t>
            </a:r>
            <a:r>
              <a:rPr lang="en-GB" dirty="0">
                <a:solidFill>
                  <a:schemeClr val="accent6"/>
                </a:solidFill>
              </a:rPr>
              <a:t>saw average real depreciation of 15-30 per cent during the same time period. </a:t>
            </a:r>
          </a:p>
        </p:txBody>
      </p:sp>
      <p:sp>
        <p:nvSpPr>
          <p:cNvPr id="4" name="Rectangle 3"/>
          <p:cNvSpPr/>
          <p:nvPr/>
        </p:nvSpPr>
        <p:spPr>
          <a:xfrm>
            <a:off x="7531100" y="1163563"/>
            <a:ext cx="3810000" cy="523220"/>
          </a:xfrm>
          <a:prstGeom prst="rect">
            <a:avLst/>
          </a:prstGeom>
        </p:spPr>
        <p:txBody>
          <a:bodyPr wrap="square">
            <a:spAutoFit/>
          </a:bodyPr>
          <a:lstStyle/>
          <a:p>
            <a:pPr algn="ctr">
              <a:defRPr sz="1200" b="1" i="0" u="none" strike="noStrike" kern="1200" baseline="0">
                <a:solidFill>
                  <a:prstClr val="black"/>
                </a:solidFill>
                <a:latin typeface="+mn-lt"/>
                <a:ea typeface="+mn-ea"/>
                <a:cs typeface="+mn-cs"/>
              </a:defRPr>
            </a:pPr>
            <a:r>
              <a:rPr lang="en-US" sz="1400" b="1" dirty="0">
                <a:solidFill>
                  <a:schemeClr val="accent1"/>
                </a:solidFill>
              </a:rPr>
              <a:t>Average real effective exchange rate developments, </a:t>
            </a:r>
            <a:r>
              <a:rPr lang="en-US" sz="1400" b="1" dirty="0" smtClean="0">
                <a:solidFill>
                  <a:schemeClr val="accent1"/>
                </a:solidFill>
              </a:rPr>
              <a:t>1997 </a:t>
            </a:r>
            <a:r>
              <a:rPr lang="en-US" sz="1400" b="1" dirty="0">
                <a:solidFill>
                  <a:schemeClr val="accent1"/>
                </a:solidFill>
              </a:rPr>
              <a:t>to 2017 (1997=100)</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2" y="1315863"/>
            <a:ext cx="5121275" cy="499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87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Developments in the transition region: pre- and post-crisis</a:t>
            </a:r>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8</a:t>
            </a:fld>
            <a:endParaRPr lang="en-GB" dirty="0"/>
          </a:p>
        </p:txBody>
      </p:sp>
      <p:sp>
        <p:nvSpPr>
          <p:cNvPr id="10" name="Rectangle 9"/>
          <p:cNvSpPr/>
          <p:nvPr/>
        </p:nvSpPr>
        <p:spPr>
          <a:xfrm>
            <a:off x="704602" y="1195100"/>
            <a:ext cx="5270995" cy="307777"/>
          </a:xfrm>
          <a:prstGeom prst="rect">
            <a:avLst/>
          </a:prstGeom>
        </p:spPr>
        <p:txBody>
          <a:bodyPr wrap="square">
            <a:spAutoFit/>
          </a:bodyPr>
          <a:lstStyle/>
          <a:p>
            <a:pPr algn="ctr"/>
            <a:r>
              <a:rPr lang="en-US" sz="1400" b="1" dirty="0" smtClean="0">
                <a:solidFill>
                  <a:schemeClr val="accent1"/>
                </a:solidFill>
                <a:latin typeface="+mn-lt"/>
                <a:ea typeface="+mn-ea"/>
                <a:cs typeface="+mn-cs"/>
              </a:rPr>
              <a:t>1997-2008</a:t>
            </a:r>
            <a:endParaRPr lang="en-US" sz="1400" b="1" dirty="0">
              <a:solidFill>
                <a:schemeClr val="accent1"/>
              </a:solidFill>
              <a:latin typeface="+mn-lt"/>
              <a:ea typeface="+mn-ea"/>
              <a:cs typeface="+mn-cs"/>
            </a:endParaRPr>
          </a:p>
        </p:txBody>
      </p:sp>
      <p:sp>
        <p:nvSpPr>
          <p:cNvPr id="12" name="Rectangle 11"/>
          <p:cNvSpPr/>
          <p:nvPr/>
        </p:nvSpPr>
        <p:spPr>
          <a:xfrm>
            <a:off x="8827667" y="1195099"/>
            <a:ext cx="1039067" cy="307777"/>
          </a:xfrm>
          <a:prstGeom prst="rect">
            <a:avLst/>
          </a:prstGeom>
        </p:spPr>
        <p:txBody>
          <a:bodyPr wrap="square">
            <a:spAutoFit/>
          </a:bodyPr>
          <a:lstStyle/>
          <a:p>
            <a:pPr algn="ctr"/>
            <a:r>
              <a:rPr lang="en-US" sz="1400" b="1" dirty="0">
                <a:solidFill>
                  <a:schemeClr val="accent1"/>
                </a:solidFill>
                <a:latin typeface="+mn-lt"/>
                <a:ea typeface="+mn-ea"/>
                <a:cs typeface="+mn-cs"/>
              </a:rPr>
              <a:t>2008-2017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1370013"/>
            <a:ext cx="1208405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24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r>
              <a:rPr lang="en-GB" b="1" dirty="0"/>
              <a:t>Developments in the transition region - examples</a:t>
            </a:r>
            <a:br>
              <a:rPr lang="en-GB" b="1" dirty="0"/>
            </a:br>
            <a:r>
              <a:rPr lang="en-GB" sz="2000" b="1" dirty="0"/>
              <a:t>central and south-eastern Europe</a:t>
            </a:r>
            <a:endParaRPr lang="en-GB" b="1" dirty="0"/>
          </a:p>
        </p:txBody>
      </p:sp>
      <p:sp>
        <p:nvSpPr>
          <p:cNvPr id="3" name="Date Placeholder 2"/>
          <p:cNvSpPr>
            <a:spLocks noGrp="1"/>
          </p:cNvSpPr>
          <p:nvPr>
            <p:ph type="dt" sz="half" idx="2"/>
          </p:nvPr>
        </p:nvSpPr>
        <p:spPr/>
        <p:txBody>
          <a:bodyPr/>
          <a:lstStyle/>
          <a:p>
            <a:fld id="{4AC23DB2-FB1A-4E43-8F6F-8E1E5CEC6EBA}" type="datetime3">
              <a:rPr lang="en-GB" smtClean="0"/>
              <a:pPr/>
              <a:t>11 November, 2019</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9</a:t>
            </a:fld>
            <a:endParaRPr lang="en-GB" dirty="0"/>
          </a:p>
        </p:txBody>
      </p:sp>
      <p:sp>
        <p:nvSpPr>
          <p:cNvPr id="9" name="Rectangle 8"/>
          <p:cNvSpPr/>
          <p:nvPr/>
        </p:nvSpPr>
        <p:spPr>
          <a:xfrm>
            <a:off x="719478" y="1578397"/>
            <a:ext cx="1374094"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a:solidFill>
                  <a:prstClr val="black"/>
                </a:solidFill>
              </a:rPr>
              <a:t>Slovak Republic</a:t>
            </a:r>
          </a:p>
        </p:txBody>
      </p:sp>
      <p:sp>
        <p:nvSpPr>
          <p:cNvPr id="13" name="Rectangle 12"/>
          <p:cNvSpPr/>
          <p:nvPr/>
        </p:nvSpPr>
        <p:spPr>
          <a:xfrm>
            <a:off x="4757492" y="1556595"/>
            <a:ext cx="808235"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Hungary</a:t>
            </a:r>
          </a:p>
        </p:txBody>
      </p:sp>
      <p:sp>
        <p:nvSpPr>
          <p:cNvPr id="15" name="Rectangle 14"/>
          <p:cNvSpPr/>
          <p:nvPr/>
        </p:nvSpPr>
        <p:spPr>
          <a:xfrm>
            <a:off x="1056910" y="4233896"/>
            <a:ext cx="699230"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Poland</a:t>
            </a:r>
            <a:endParaRPr lang="en-US" b="1" dirty="0">
              <a:solidFill>
                <a:prstClr val="black"/>
              </a:solidFill>
            </a:endParaRPr>
          </a:p>
        </p:txBody>
      </p:sp>
      <p:sp>
        <p:nvSpPr>
          <p:cNvPr id="17" name="Rectangle 16"/>
          <p:cNvSpPr/>
          <p:nvPr/>
        </p:nvSpPr>
        <p:spPr>
          <a:xfrm>
            <a:off x="4496203" y="4110495"/>
            <a:ext cx="1330814"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Czech Republic</a:t>
            </a:r>
            <a:endParaRPr lang="en-US" b="1" dirty="0">
              <a:solidFill>
                <a:prstClr val="black"/>
              </a:solidFill>
            </a:endParaRPr>
          </a:p>
        </p:txBody>
      </p:sp>
      <p:sp>
        <p:nvSpPr>
          <p:cNvPr id="19" name="Rectangle 18"/>
          <p:cNvSpPr/>
          <p:nvPr/>
        </p:nvSpPr>
        <p:spPr>
          <a:xfrm>
            <a:off x="8884869" y="1556595"/>
            <a:ext cx="833883"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Romania</a:t>
            </a:r>
            <a:endParaRPr lang="en-US" b="1" dirty="0">
              <a:solidFill>
                <a:prstClr val="black"/>
              </a:solidFill>
            </a:endParaRPr>
          </a:p>
        </p:txBody>
      </p:sp>
      <p:sp>
        <p:nvSpPr>
          <p:cNvPr id="21" name="Rectangle 20"/>
          <p:cNvSpPr/>
          <p:nvPr/>
        </p:nvSpPr>
        <p:spPr>
          <a:xfrm>
            <a:off x="8918533" y="4110494"/>
            <a:ext cx="800219"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b="1" dirty="0" smtClean="0">
                <a:solidFill>
                  <a:prstClr val="black"/>
                </a:solidFill>
              </a:rPr>
              <a:t>Bulgaria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398" y="6554694"/>
            <a:ext cx="38227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1081088"/>
            <a:ext cx="12125325"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1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template-english-4.3">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Title and section slides">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1_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5.xml><?xml version="1.0" encoding="utf-8"?>
<a:theme xmlns:a="http://schemas.openxmlformats.org/drawingml/2006/main" name="2_template-english-4.3">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6.xml><?xml version="1.0" encoding="utf-8"?>
<a:theme xmlns:a="http://schemas.openxmlformats.org/drawingml/2006/main" name="2_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origin="userSelected">
  <element uid="id_classification_generalbusiness" value=""/>
  <element uid="214105f6-acd4-485a-afa0-a0b988f7534c" value=""/>
</sisl>
</file>

<file path=customXml/itemProps1.xml><?xml version="1.0" encoding="utf-8"?>
<ds:datastoreItem xmlns:ds="http://schemas.openxmlformats.org/officeDocument/2006/customXml" ds:itemID="{C04F0CE1-73E1-4DF4-AC29-4C28032EC61D}">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Presentations+template</Template>
  <TotalTime>3225</TotalTime>
  <Words>2293</Words>
  <Application>Microsoft Office PowerPoint</Application>
  <PresentationFormat>Custom</PresentationFormat>
  <Paragraphs>300</Paragraphs>
  <Slides>40</Slides>
  <Notes>40</Notes>
  <HiddenSlides>0</HiddenSlides>
  <MMClips>0</MMClips>
  <ScaleCrop>false</ScaleCrop>
  <HeadingPairs>
    <vt:vector size="4" baseType="variant">
      <vt:variant>
        <vt:lpstr>Theme</vt:lpstr>
      </vt:variant>
      <vt:variant>
        <vt:i4>6</vt:i4>
      </vt:variant>
      <vt:variant>
        <vt:lpstr>Slide Titles</vt:lpstr>
      </vt:variant>
      <vt:variant>
        <vt:i4>40</vt:i4>
      </vt:variant>
    </vt:vector>
  </HeadingPairs>
  <TitlesOfParts>
    <vt:vector size="46" baseType="lpstr">
      <vt:lpstr>Presentations+template</vt:lpstr>
      <vt:lpstr>1_template-english-4.3</vt:lpstr>
      <vt:lpstr>Title and section slides</vt:lpstr>
      <vt:lpstr>1_Presentations+template</vt:lpstr>
      <vt:lpstr>2_template-english-4.3</vt:lpstr>
      <vt:lpstr>2_Presentations+template</vt:lpstr>
      <vt:lpstr>The determinants of real exchange rates in transition economies</vt:lpstr>
      <vt:lpstr>What are our main findings?*</vt:lpstr>
      <vt:lpstr>What is the real exchange rate (RER)?</vt:lpstr>
      <vt:lpstr>Why does the real exchange rate matter?</vt:lpstr>
      <vt:lpstr>Why do real exchange rates differ across countries and over time?</vt:lpstr>
      <vt:lpstr>How is the RER measured?</vt:lpstr>
      <vt:lpstr>How have REERs evolved in the transition region?</vt:lpstr>
      <vt:lpstr>Developments in the transition region: pre- and post-crisis</vt:lpstr>
      <vt:lpstr>Developments in the transition region - examples central and south-eastern Europe</vt:lpstr>
      <vt:lpstr>Developments in the transition region - examples eastern Europe, the Caucasus and Central Asia</vt:lpstr>
      <vt:lpstr>Developments in the transition region - examples SEMED and Turkey</vt:lpstr>
      <vt:lpstr>What drives real exchange rates? Productivity differentials – the Balassa-Samuelson effect</vt:lpstr>
      <vt:lpstr>What are other potential determinants of real exchange rates? </vt:lpstr>
      <vt:lpstr>What data do we use?</vt:lpstr>
      <vt:lpstr>What have other researchers found?</vt:lpstr>
      <vt:lpstr>Estimation Methodology</vt:lpstr>
      <vt:lpstr>Results</vt:lpstr>
      <vt:lpstr>Results</vt:lpstr>
      <vt:lpstr>Summing up: what have we found?</vt:lpstr>
      <vt:lpstr>PowerPoint Presentation</vt:lpstr>
      <vt:lpstr>PowerPoint Presentation</vt:lpstr>
      <vt:lpstr>Annex 1: REER vs. bilateral RERs</vt:lpstr>
      <vt:lpstr>Annex 1: REER vs. bilateral RERs</vt:lpstr>
      <vt:lpstr>Annex 1: REER vs. bilateral RERs</vt:lpstr>
      <vt:lpstr>Annex 1: REER vs. bilateral RERs</vt:lpstr>
      <vt:lpstr>Annex 1: REER vs. bilateral RERs</vt:lpstr>
      <vt:lpstr>Annex 1: REER vs. bilateral RERs</vt:lpstr>
      <vt:lpstr>Annex 1: REER vs. bilateral RERs</vt:lpstr>
      <vt:lpstr>Annex 2: change in REER, 2017-2018</vt:lpstr>
      <vt:lpstr>Annex 3: Exchange rates arrangements in the EBRD region</vt:lpstr>
      <vt:lpstr>PowerPoint Presentation</vt:lpstr>
      <vt:lpstr>Annex 1: REER vs. bilateral RERs</vt:lpstr>
      <vt:lpstr>Annex 1: REER vs. bilateral RERs</vt:lpstr>
      <vt:lpstr>Annex 1: REER vs. bilateral RERs</vt:lpstr>
      <vt:lpstr>Annex 1: REER vs. bilateral RERs</vt:lpstr>
      <vt:lpstr>Annex 1: REER vs. bilateral RERs</vt:lpstr>
      <vt:lpstr>Annex 1: REER vs. bilateral RERs</vt:lpstr>
      <vt:lpstr>Annex 1: REER vs. bilateral RERs</vt:lpstr>
      <vt:lpstr>Annex 2: change in REER, 2017-2018</vt:lpstr>
      <vt:lpstr>Annex 3: Exchange rates arrangements in the EBRD region</vt:lpstr>
    </vt:vector>
  </TitlesOfParts>
  <Company>EBRD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EBRD</dc:title>
  <dc:creator>Dillon, Robert</dc:creator>
  <cp:keywords>[EBRD/OFFICIAL USE]</cp:keywords>
  <cp:lastModifiedBy>SANFEYP</cp:lastModifiedBy>
  <cp:revision>166</cp:revision>
  <cp:lastPrinted>2019-05-20T15:15:27Z</cp:lastPrinted>
  <dcterms:created xsi:type="dcterms:W3CDTF">2017-10-12T08:50:33Z</dcterms:created>
  <dcterms:modified xsi:type="dcterms:W3CDTF">2019-11-11T10:53:08Z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251ca206-c4b9-4ea5-95c6-2fc231a980c1</vt:lpwstr>
  </property>
  <property fmtid="{D5CDD505-2E9C-101B-9397-08002B2CF9AE}" pid="3" name="bjSaver">
    <vt:lpwstr>+VyEgiTPZD3qRfLBjwXeeDHgZGrKM6Ez</vt:lpwstr>
  </property>
  <property fmtid="{D5CDD505-2E9C-101B-9397-08002B2CF9AE}" pid="4" name="bjDocumentSecurityLabel">
    <vt:lpwstr>OFFICIAL USE</vt:lpwstr>
  </property>
  <property fmtid="{D5CDD505-2E9C-101B-9397-08002B2CF9AE}" pid="5" name="bjDocumentLabelXML">
    <vt:lpwstr>&lt;?xml version="1.0" encoding="us-ascii"?&gt;&lt;sisl xmlns:xsi="http://www.w3.org/2001/XMLSchema-instance" xmlns:xsd="http://www.w3.org/2001/XMLSchema" sislVersion="0" policy="1d45786f-a737-4735-8af6-df12fb6939a2" origin="userSelected" xmlns="http://www.boldonj</vt:lpwstr>
  </property>
  <property fmtid="{D5CDD505-2E9C-101B-9397-08002B2CF9AE}" pid="6" name="bjDocumentLabelXML-0">
    <vt:lpwstr>ames.com/2008/01/sie/internal/label"&gt;&lt;element uid="id_classification_generalbusiness" value="" /&gt;&lt;element uid="214105f6-acd4-485a-afa0-a0b988f7534c" value="" /&gt;&lt;/sisl&gt;</vt:lpwstr>
  </property>
</Properties>
</file>